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CA3BC6-E733-437E-2911-6C511EA9C94A}" v="23" dt="2026-07-06T13:28:19.80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60" autoAdjust="0"/>
    <p:restoredTop sz="94660"/>
  </p:normalViewPr>
  <p:slideViewPr>
    <p:cSldViewPr>
      <p:cViewPr>
        <p:scale>
          <a:sx n="83" d="100"/>
          <a:sy n="83" d="100"/>
        </p:scale>
        <p:origin x="384" y="-115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IA BARBARESI" userId="S::g.barbaresi@clerici.marche.it::b6943176-7fe4-4e1b-a43a-2c38aebdae8a" providerId="AD" clId="Web-{FACA3BC6-E733-437E-2911-6C511EA9C94A}"/>
    <pc:docChg chg="modSld">
      <pc:chgData name="GAIA BARBARESI" userId="S::g.barbaresi@clerici.marche.it::b6943176-7fe4-4e1b-a43a-2c38aebdae8a" providerId="AD" clId="Web-{FACA3BC6-E733-437E-2911-6C511EA9C94A}" dt="2026-07-06T13:28:19.801" v="14" actId="20577"/>
      <pc:docMkLst>
        <pc:docMk/>
      </pc:docMkLst>
      <pc:sldChg chg="modSp">
        <pc:chgData name="GAIA BARBARESI" userId="S::g.barbaresi@clerici.marche.it::b6943176-7fe4-4e1b-a43a-2c38aebdae8a" providerId="AD" clId="Web-{FACA3BC6-E733-437E-2911-6C511EA9C94A}" dt="2026-07-06T13:25:16.404" v="3" actId="20577"/>
        <pc:sldMkLst>
          <pc:docMk/>
          <pc:sldMk cId="0" sldId="257"/>
        </pc:sldMkLst>
        <pc:spChg chg="mod">
          <ac:chgData name="GAIA BARBARESI" userId="S::g.barbaresi@clerici.marche.it::b6943176-7fe4-4e1b-a43a-2c38aebdae8a" providerId="AD" clId="Web-{FACA3BC6-E733-437E-2911-6C511EA9C94A}" dt="2026-07-06T13:25:16.404" v="3" actId="20577"/>
          <ac:spMkLst>
            <pc:docMk/>
            <pc:sldMk cId="0" sldId="257"/>
            <ac:spMk id="2" creationId="{00000000-0000-0000-0000-000000000000}"/>
          </ac:spMkLst>
        </pc:spChg>
      </pc:sldChg>
      <pc:sldChg chg="modSp">
        <pc:chgData name="GAIA BARBARESI" userId="S::g.barbaresi@clerici.marche.it::b6943176-7fe4-4e1b-a43a-2c38aebdae8a" providerId="AD" clId="Web-{FACA3BC6-E733-437E-2911-6C511EA9C94A}" dt="2026-07-06T13:26:08.406" v="6" actId="20577"/>
        <pc:sldMkLst>
          <pc:docMk/>
          <pc:sldMk cId="0" sldId="262"/>
        </pc:sldMkLst>
        <pc:spChg chg="mod">
          <ac:chgData name="GAIA BARBARESI" userId="S::g.barbaresi@clerici.marche.it::b6943176-7fe4-4e1b-a43a-2c38aebdae8a" providerId="AD" clId="Web-{FACA3BC6-E733-437E-2911-6C511EA9C94A}" dt="2026-07-06T13:26:08.406" v="6" actId="20577"/>
          <ac:spMkLst>
            <pc:docMk/>
            <pc:sldMk cId="0" sldId="262"/>
            <ac:spMk id="3" creationId="{00000000-0000-0000-0000-000000000000}"/>
          </ac:spMkLst>
        </pc:spChg>
      </pc:sldChg>
      <pc:sldChg chg="modSp">
        <pc:chgData name="GAIA BARBARESI" userId="S::g.barbaresi@clerici.marche.it::b6943176-7fe4-4e1b-a43a-2c38aebdae8a" providerId="AD" clId="Web-{FACA3BC6-E733-437E-2911-6C511EA9C94A}" dt="2026-07-06T13:27:14.595" v="9" actId="20577"/>
        <pc:sldMkLst>
          <pc:docMk/>
          <pc:sldMk cId="0" sldId="265"/>
        </pc:sldMkLst>
        <pc:spChg chg="mod">
          <ac:chgData name="GAIA BARBARESI" userId="S::g.barbaresi@clerici.marche.it::b6943176-7fe4-4e1b-a43a-2c38aebdae8a" providerId="AD" clId="Web-{FACA3BC6-E733-437E-2911-6C511EA9C94A}" dt="2026-07-06T13:27:14.595" v="9" actId="20577"/>
          <ac:spMkLst>
            <pc:docMk/>
            <pc:sldMk cId="0" sldId="265"/>
            <ac:spMk id="14" creationId="{00000000-0000-0000-0000-000000000000}"/>
          </ac:spMkLst>
        </pc:spChg>
      </pc:sldChg>
      <pc:sldChg chg="modSp">
        <pc:chgData name="GAIA BARBARESI" userId="S::g.barbaresi@clerici.marche.it::b6943176-7fe4-4e1b-a43a-2c38aebdae8a" providerId="AD" clId="Web-{FACA3BC6-E733-437E-2911-6C511EA9C94A}" dt="2026-07-06T13:28:19.801" v="14" actId="20577"/>
        <pc:sldMkLst>
          <pc:docMk/>
          <pc:sldMk cId="0" sldId="267"/>
        </pc:sldMkLst>
        <pc:spChg chg="mod">
          <ac:chgData name="GAIA BARBARESI" userId="S::g.barbaresi@clerici.marche.it::b6943176-7fe4-4e1b-a43a-2c38aebdae8a" providerId="AD" clId="Web-{FACA3BC6-E733-437E-2911-6C511EA9C94A}" dt="2026-07-06T13:28:19.801" v="14" actId="20577"/>
          <ac:spMkLst>
            <pc:docMk/>
            <pc:sldMk cId="0" sldId="267"/>
            <ac:spMk id="12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75964" y="639851"/>
            <a:ext cx="8412480" cy="551522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4067" y="2894458"/>
            <a:ext cx="5038725" cy="73660"/>
          </a:xfrm>
          <a:custGeom>
            <a:avLst/>
            <a:gdLst/>
            <a:ahLst/>
            <a:cxnLst/>
            <a:rect l="l" t="t" r="r" b="b"/>
            <a:pathLst>
              <a:path w="5038725" h="73660">
                <a:moveTo>
                  <a:pt x="5038344" y="0"/>
                </a:moveTo>
                <a:lnTo>
                  <a:pt x="0" y="0"/>
                </a:lnTo>
                <a:lnTo>
                  <a:pt x="0" y="73150"/>
                </a:lnTo>
                <a:lnTo>
                  <a:pt x="5038344" y="73150"/>
                </a:lnTo>
                <a:lnTo>
                  <a:pt x="5038344" y="0"/>
                </a:lnTo>
                <a:close/>
              </a:path>
            </a:pathLst>
          </a:custGeom>
          <a:solidFill>
            <a:srgbClr val="51C4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067" y="2894456"/>
            <a:ext cx="5038725" cy="73660"/>
          </a:xfrm>
          <a:custGeom>
            <a:avLst/>
            <a:gdLst/>
            <a:ahLst/>
            <a:cxnLst/>
            <a:rect l="l" t="t" r="r" b="b"/>
            <a:pathLst>
              <a:path w="5038725" h="73660">
                <a:moveTo>
                  <a:pt x="0" y="0"/>
                </a:moveTo>
                <a:lnTo>
                  <a:pt x="5038340" y="0"/>
                </a:lnTo>
                <a:lnTo>
                  <a:pt x="5038340" y="18287"/>
                </a:lnTo>
                <a:lnTo>
                  <a:pt x="5038340" y="36575"/>
                </a:lnTo>
                <a:lnTo>
                  <a:pt x="5038340" y="54863"/>
                </a:lnTo>
                <a:lnTo>
                  <a:pt x="5038340" y="73151"/>
                </a:lnTo>
                <a:lnTo>
                  <a:pt x="0" y="73151"/>
                </a:lnTo>
                <a:lnTo>
                  <a:pt x="0" y="0"/>
                </a:lnTo>
                <a:close/>
              </a:path>
            </a:pathLst>
          </a:custGeom>
          <a:ln w="3175">
            <a:solidFill>
              <a:srgbClr val="009AC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3464560" y="354329"/>
            <a:ext cx="8724265" cy="6490970"/>
          </a:xfrm>
          <a:custGeom>
            <a:avLst/>
            <a:gdLst/>
            <a:ahLst/>
            <a:cxnLst/>
            <a:rect l="l" t="t" r="r" b="b"/>
            <a:pathLst>
              <a:path w="8724265" h="6490970">
                <a:moveTo>
                  <a:pt x="1329182" y="1235710"/>
                </a:moveTo>
                <a:lnTo>
                  <a:pt x="1326007" y="1208913"/>
                </a:lnTo>
                <a:lnTo>
                  <a:pt x="1312926" y="1185164"/>
                </a:lnTo>
                <a:lnTo>
                  <a:pt x="1304417" y="1178306"/>
                </a:lnTo>
                <a:lnTo>
                  <a:pt x="1304417" y="1232535"/>
                </a:lnTo>
                <a:lnTo>
                  <a:pt x="1299591" y="1249807"/>
                </a:lnTo>
                <a:lnTo>
                  <a:pt x="1263396" y="1274445"/>
                </a:lnTo>
                <a:lnTo>
                  <a:pt x="1255141" y="1274445"/>
                </a:lnTo>
                <a:lnTo>
                  <a:pt x="1219327" y="1250950"/>
                </a:lnTo>
                <a:lnTo>
                  <a:pt x="1214120" y="1224661"/>
                </a:lnTo>
                <a:lnTo>
                  <a:pt x="1215644" y="1216660"/>
                </a:lnTo>
                <a:lnTo>
                  <a:pt x="1245616" y="1185799"/>
                </a:lnTo>
                <a:lnTo>
                  <a:pt x="1293749" y="1200150"/>
                </a:lnTo>
                <a:lnTo>
                  <a:pt x="1304417" y="1232535"/>
                </a:lnTo>
                <a:lnTo>
                  <a:pt x="1304417" y="1178306"/>
                </a:lnTo>
                <a:lnTo>
                  <a:pt x="1291082" y="1167638"/>
                </a:lnTo>
                <a:lnTo>
                  <a:pt x="1282192" y="1163701"/>
                </a:lnTo>
                <a:lnTo>
                  <a:pt x="1273048" y="1161161"/>
                </a:lnTo>
                <a:lnTo>
                  <a:pt x="1264031" y="1160018"/>
                </a:lnTo>
                <a:lnTo>
                  <a:pt x="1254379" y="1160018"/>
                </a:lnTo>
                <a:lnTo>
                  <a:pt x="1183767" y="929005"/>
                </a:lnTo>
                <a:lnTo>
                  <a:pt x="1182497" y="924941"/>
                </a:lnTo>
                <a:lnTo>
                  <a:pt x="1179703" y="921766"/>
                </a:lnTo>
                <a:lnTo>
                  <a:pt x="1175766" y="919607"/>
                </a:lnTo>
                <a:lnTo>
                  <a:pt x="905637" y="775843"/>
                </a:lnTo>
                <a:lnTo>
                  <a:pt x="826262" y="515874"/>
                </a:lnTo>
                <a:lnTo>
                  <a:pt x="823595" y="506984"/>
                </a:lnTo>
                <a:lnTo>
                  <a:pt x="856107" y="497078"/>
                </a:lnTo>
                <a:lnTo>
                  <a:pt x="801624" y="318643"/>
                </a:lnTo>
                <a:lnTo>
                  <a:pt x="792607" y="289052"/>
                </a:lnTo>
                <a:lnTo>
                  <a:pt x="905002" y="254762"/>
                </a:lnTo>
                <a:lnTo>
                  <a:pt x="968502" y="462661"/>
                </a:lnTo>
                <a:lnTo>
                  <a:pt x="1002284" y="452374"/>
                </a:lnTo>
                <a:lnTo>
                  <a:pt x="1036447" y="564134"/>
                </a:lnTo>
                <a:lnTo>
                  <a:pt x="1028319" y="569468"/>
                </a:lnTo>
                <a:lnTo>
                  <a:pt x="1020953" y="576072"/>
                </a:lnTo>
                <a:lnTo>
                  <a:pt x="1014476" y="583819"/>
                </a:lnTo>
                <a:lnTo>
                  <a:pt x="1009269" y="592709"/>
                </a:lnTo>
                <a:lnTo>
                  <a:pt x="1004062" y="605790"/>
                </a:lnTo>
                <a:lnTo>
                  <a:pt x="1001649" y="619379"/>
                </a:lnTo>
                <a:lnTo>
                  <a:pt x="1001903" y="630301"/>
                </a:lnTo>
                <a:lnTo>
                  <a:pt x="1018413" y="670814"/>
                </a:lnTo>
                <a:lnTo>
                  <a:pt x="1066800" y="695452"/>
                </a:lnTo>
                <a:lnTo>
                  <a:pt x="1093597" y="692277"/>
                </a:lnTo>
                <a:lnTo>
                  <a:pt x="1117346" y="679196"/>
                </a:lnTo>
                <a:lnTo>
                  <a:pt x="1134872" y="657352"/>
                </a:lnTo>
                <a:lnTo>
                  <a:pt x="1142492" y="630301"/>
                </a:lnTo>
                <a:lnTo>
                  <a:pt x="1139317" y="603504"/>
                </a:lnTo>
                <a:lnTo>
                  <a:pt x="1104392" y="562229"/>
                </a:lnTo>
                <a:lnTo>
                  <a:pt x="1077468" y="554609"/>
                </a:lnTo>
                <a:lnTo>
                  <a:pt x="1067562" y="554609"/>
                </a:lnTo>
                <a:lnTo>
                  <a:pt x="1036447" y="452374"/>
                </a:lnTo>
                <a:lnTo>
                  <a:pt x="1033526" y="442849"/>
                </a:lnTo>
                <a:lnTo>
                  <a:pt x="1067308" y="432435"/>
                </a:lnTo>
                <a:lnTo>
                  <a:pt x="1013079" y="254762"/>
                </a:lnTo>
                <a:lnTo>
                  <a:pt x="1003808" y="224536"/>
                </a:lnTo>
                <a:lnTo>
                  <a:pt x="1068197" y="204851"/>
                </a:lnTo>
                <a:lnTo>
                  <a:pt x="1071880" y="185801"/>
                </a:lnTo>
                <a:lnTo>
                  <a:pt x="1084580" y="147066"/>
                </a:lnTo>
                <a:lnTo>
                  <a:pt x="1101344" y="114046"/>
                </a:lnTo>
                <a:lnTo>
                  <a:pt x="1075436" y="90805"/>
                </a:lnTo>
                <a:lnTo>
                  <a:pt x="1052703" y="63754"/>
                </a:lnTo>
                <a:lnTo>
                  <a:pt x="1034288" y="33782"/>
                </a:lnTo>
                <a:lnTo>
                  <a:pt x="1021080" y="1143"/>
                </a:lnTo>
                <a:lnTo>
                  <a:pt x="1021207" y="0"/>
                </a:lnTo>
                <a:lnTo>
                  <a:pt x="0" y="312039"/>
                </a:lnTo>
                <a:lnTo>
                  <a:pt x="26543" y="375920"/>
                </a:lnTo>
                <a:lnTo>
                  <a:pt x="58039" y="413766"/>
                </a:lnTo>
                <a:lnTo>
                  <a:pt x="97663" y="441833"/>
                </a:lnTo>
                <a:lnTo>
                  <a:pt x="143129" y="458978"/>
                </a:lnTo>
                <a:lnTo>
                  <a:pt x="192278" y="464058"/>
                </a:lnTo>
                <a:lnTo>
                  <a:pt x="242697" y="455930"/>
                </a:lnTo>
                <a:lnTo>
                  <a:pt x="272542" y="446913"/>
                </a:lnTo>
                <a:lnTo>
                  <a:pt x="336042" y="654812"/>
                </a:lnTo>
                <a:lnTo>
                  <a:pt x="368554" y="644906"/>
                </a:lnTo>
                <a:lnTo>
                  <a:pt x="451231" y="915797"/>
                </a:lnTo>
                <a:lnTo>
                  <a:pt x="158369" y="1466596"/>
                </a:lnTo>
                <a:lnTo>
                  <a:pt x="156083" y="1470660"/>
                </a:lnTo>
                <a:lnTo>
                  <a:pt x="155575" y="1474978"/>
                </a:lnTo>
                <a:lnTo>
                  <a:pt x="156845" y="1479042"/>
                </a:lnTo>
                <a:lnTo>
                  <a:pt x="233172" y="1728978"/>
                </a:lnTo>
                <a:lnTo>
                  <a:pt x="225298" y="1734185"/>
                </a:lnTo>
                <a:lnTo>
                  <a:pt x="218313" y="1740408"/>
                </a:lnTo>
                <a:lnTo>
                  <a:pt x="212090" y="1747647"/>
                </a:lnTo>
                <a:lnTo>
                  <a:pt x="206883" y="1755902"/>
                </a:lnTo>
                <a:lnTo>
                  <a:pt x="198501" y="1782699"/>
                </a:lnTo>
                <a:lnTo>
                  <a:pt x="198628" y="1783969"/>
                </a:lnTo>
                <a:lnTo>
                  <a:pt x="200914" y="1809623"/>
                </a:lnTo>
                <a:lnTo>
                  <a:pt x="213233" y="1833626"/>
                </a:lnTo>
                <a:lnTo>
                  <a:pt x="234696" y="1851787"/>
                </a:lnTo>
                <a:lnTo>
                  <a:pt x="261620" y="1859915"/>
                </a:lnTo>
                <a:lnTo>
                  <a:pt x="288671" y="1857375"/>
                </a:lnTo>
                <a:lnTo>
                  <a:pt x="330581" y="1823974"/>
                </a:lnTo>
                <a:lnTo>
                  <a:pt x="338963" y="1783969"/>
                </a:lnTo>
                <a:lnTo>
                  <a:pt x="336423" y="1770380"/>
                </a:lnTo>
                <a:lnTo>
                  <a:pt x="314071" y="1735963"/>
                </a:lnTo>
                <a:lnTo>
                  <a:pt x="274066" y="1719453"/>
                </a:lnTo>
                <a:lnTo>
                  <a:pt x="264287" y="1719453"/>
                </a:lnTo>
                <a:lnTo>
                  <a:pt x="189738" y="1475613"/>
                </a:lnTo>
                <a:lnTo>
                  <a:pt x="482854" y="924687"/>
                </a:lnTo>
                <a:lnTo>
                  <a:pt x="484886" y="920750"/>
                </a:lnTo>
                <a:lnTo>
                  <a:pt x="485521" y="916432"/>
                </a:lnTo>
                <a:lnTo>
                  <a:pt x="484251" y="912368"/>
                </a:lnTo>
                <a:lnTo>
                  <a:pt x="402577" y="644906"/>
                </a:lnTo>
                <a:lnTo>
                  <a:pt x="399669" y="635381"/>
                </a:lnTo>
                <a:lnTo>
                  <a:pt x="434848" y="624586"/>
                </a:lnTo>
                <a:lnTo>
                  <a:pt x="380619" y="446913"/>
                </a:lnTo>
                <a:lnTo>
                  <a:pt x="371348" y="416687"/>
                </a:lnTo>
                <a:lnTo>
                  <a:pt x="483743" y="382270"/>
                </a:lnTo>
                <a:lnTo>
                  <a:pt x="547243" y="590296"/>
                </a:lnTo>
                <a:lnTo>
                  <a:pt x="580517" y="580136"/>
                </a:lnTo>
                <a:lnTo>
                  <a:pt x="689229" y="936371"/>
                </a:lnTo>
                <a:lnTo>
                  <a:pt x="544576" y="1208278"/>
                </a:lnTo>
                <a:lnTo>
                  <a:pt x="542544" y="1212342"/>
                </a:lnTo>
                <a:lnTo>
                  <a:pt x="542036" y="1215390"/>
                </a:lnTo>
                <a:lnTo>
                  <a:pt x="541909" y="1216660"/>
                </a:lnTo>
                <a:lnTo>
                  <a:pt x="543179" y="1220597"/>
                </a:lnTo>
                <a:lnTo>
                  <a:pt x="554609" y="1257935"/>
                </a:lnTo>
                <a:lnTo>
                  <a:pt x="586613" y="1363980"/>
                </a:lnTo>
                <a:lnTo>
                  <a:pt x="580136" y="1368933"/>
                </a:lnTo>
                <a:lnTo>
                  <a:pt x="574040" y="1374648"/>
                </a:lnTo>
                <a:lnTo>
                  <a:pt x="568452" y="1381252"/>
                </a:lnTo>
                <a:lnTo>
                  <a:pt x="563753" y="1388745"/>
                </a:lnTo>
                <a:lnTo>
                  <a:pt x="555371" y="1415542"/>
                </a:lnTo>
                <a:lnTo>
                  <a:pt x="555498" y="1416812"/>
                </a:lnTo>
                <a:lnTo>
                  <a:pt x="555625" y="1417701"/>
                </a:lnTo>
                <a:lnTo>
                  <a:pt x="557758" y="1442212"/>
                </a:lnTo>
                <a:lnTo>
                  <a:pt x="557784" y="1442466"/>
                </a:lnTo>
                <a:lnTo>
                  <a:pt x="570230" y="1466596"/>
                </a:lnTo>
                <a:lnTo>
                  <a:pt x="591566" y="1484630"/>
                </a:lnTo>
                <a:lnTo>
                  <a:pt x="618363" y="1493012"/>
                </a:lnTo>
                <a:lnTo>
                  <a:pt x="645414" y="1490599"/>
                </a:lnTo>
                <a:lnTo>
                  <a:pt x="679450" y="1466342"/>
                </a:lnTo>
                <a:lnTo>
                  <a:pt x="693039" y="1443355"/>
                </a:lnTo>
                <a:lnTo>
                  <a:pt x="695706" y="1430528"/>
                </a:lnTo>
                <a:lnTo>
                  <a:pt x="695833" y="1416812"/>
                </a:lnTo>
                <a:lnTo>
                  <a:pt x="680720" y="1378712"/>
                </a:lnTo>
                <a:lnTo>
                  <a:pt x="671195" y="1368933"/>
                </a:lnTo>
                <a:lnTo>
                  <a:pt x="671195" y="1424940"/>
                </a:lnTo>
                <a:lnTo>
                  <a:pt x="666369" y="1442212"/>
                </a:lnTo>
                <a:lnTo>
                  <a:pt x="630301" y="1466342"/>
                </a:lnTo>
                <a:lnTo>
                  <a:pt x="622300" y="1466342"/>
                </a:lnTo>
                <a:lnTo>
                  <a:pt x="586232" y="1443355"/>
                </a:lnTo>
                <a:lnTo>
                  <a:pt x="580771" y="1417701"/>
                </a:lnTo>
                <a:lnTo>
                  <a:pt x="582422" y="1408938"/>
                </a:lnTo>
                <a:lnTo>
                  <a:pt x="585978" y="1400429"/>
                </a:lnTo>
                <a:lnTo>
                  <a:pt x="597281" y="1386459"/>
                </a:lnTo>
                <a:lnTo>
                  <a:pt x="612394" y="1378077"/>
                </a:lnTo>
                <a:lnTo>
                  <a:pt x="629539" y="1376172"/>
                </a:lnTo>
                <a:lnTo>
                  <a:pt x="646684" y="1381252"/>
                </a:lnTo>
                <a:lnTo>
                  <a:pt x="660654" y="1392555"/>
                </a:lnTo>
                <a:lnTo>
                  <a:pt x="669036" y="1407668"/>
                </a:lnTo>
                <a:lnTo>
                  <a:pt x="671195" y="1424940"/>
                </a:lnTo>
                <a:lnTo>
                  <a:pt x="671131" y="1376172"/>
                </a:lnTo>
                <a:lnTo>
                  <a:pt x="671131" y="1368933"/>
                </a:lnTo>
                <a:lnTo>
                  <a:pt x="671271" y="1368933"/>
                </a:lnTo>
                <a:lnTo>
                  <a:pt x="634365" y="1352931"/>
                </a:lnTo>
                <a:lnTo>
                  <a:pt x="627634" y="1352296"/>
                </a:lnTo>
                <a:lnTo>
                  <a:pt x="616966" y="1352931"/>
                </a:lnTo>
                <a:lnTo>
                  <a:pt x="614172" y="1344041"/>
                </a:lnTo>
                <a:lnTo>
                  <a:pt x="575691" y="1218057"/>
                </a:lnTo>
                <a:lnTo>
                  <a:pt x="720344" y="946150"/>
                </a:lnTo>
                <a:lnTo>
                  <a:pt x="722503" y="942213"/>
                </a:lnTo>
                <a:lnTo>
                  <a:pt x="723011" y="937895"/>
                </a:lnTo>
                <a:lnTo>
                  <a:pt x="721868" y="933831"/>
                </a:lnTo>
                <a:lnTo>
                  <a:pt x="613791" y="580136"/>
                </a:lnTo>
                <a:lnTo>
                  <a:pt x="611124" y="571500"/>
                </a:lnTo>
                <a:lnTo>
                  <a:pt x="645668" y="560959"/>
                </a:lnTo>
                <a:lnTo>
                  <a:pt x="591058" y="382270"/>
                </a:lnTo>
                <a:lnTo>
                  <a:pt x="582168" y="352933"/>
                </a:lnTo>
                <a:lnTo>
                  <a:pt x="694563" y="318643"/>
                </a:lnTo>
                <a:lnTo>
                  <a:pt x="758063" y="526542"/>
                </a:lnTo>
                <a:lnTo>
                  <a:pt x="793369" y="515874"/>
                </a:lnTo>
                <a:lnTo>
                  <a:pt x="877443" y="791464"/>
                </a:lnTo>
                <a:lnTo>
                  <a:pt x="1155446" y="945134"/>
                </a:lnTo>
                <a:lnTo>
                  <a:pt x="1223899" y="1169289"/>
                </a:lnTo>
                <a:lnTo>
                  <a:pt x="1196086" y="1198118"/>
                </a:lnTo>
                <a:lnTo>
                  <a:pt x="1188339" y="1224661"/>
                </a:lnTo>
                <a:lnTo>
                  <a:pt x="1188542" y="1232535"/>
                </a:lnTo>
                <a:lnTo>
                  <a:pt x="1188593" y="1234059"/>
                </a:lnTo>
                <a:lnTo>
                  <a:pt x="1205103" y="1276223"/>
                </a:lnTo>
                <a:lnTo>
                  <a:pt x="1253490" y="1300861"/>
                </a:lnTo>
                <a:lnTo>
                  <a:pt x="1280414" y="1297686"/>
                </a:lnTo>
                <a:lnTo>
                  <a:pt x="1304036" y="1284605"/>
                </a:lnTo>
                <a:lnTo>
                  <a:pt x="1312164" y="1274445"/>
                </a:lnTo>
                <a:lnTo>
                  <a:pt x="1321562" y="1262761"/>
                </a:lnTo>
                <a:lnTo>
                  <a:pt x="1329182" y="1235710"/>
                </a:lnTo>
                <a:close/>
              </a:path>
              <a:path w="8724265" h="6490970">
                <a:moveTo>
                  <a:pt x="8723884" y="5373001"/>
                </a:moveTo>
                <a:lnTo>
                  <a:pt x="8691245" y="5309501"/>
                </a:lnTo>
                <a:lnTo>
                  <a:pt x="8678164" y="5284101"/>
                </a:lnTo>
                <a:lnTo>
                  <a:pt x="8642985" y="5309501"/>
                </a:lnTo>
                <a:lnTo>
                  <a:pt x="8473948" y="5004701"/>
                </a:lnTo>
                <a:lnTo>
                  <a:pt x="8505698" y="4890401"/>
                </a:lnTo>
                <a:lnTo>
                  <a:pt x="8668131" y="4280801"/>
                </a:lnTo>
                <a:lnTo>
                  <a:pt x="8667623" y="4268101"/>
                </a:lnTo>
                <a:lnTo>
                  <a:pt x="8665083" y="4268101"/>
                </a:lnTo>
                <a:lnTo>
                  <a:pt x="8509127" y="4001401"/>
                </a:lnTo>
                <a:lnTo>
                  <a:pt x="8516620" y="3988701"/>
                </a:lnTo>
                <a:lnTo>
                  <a:pt x="8523224" y="3976001"/>
                </a:lnTo>
                <a:lnTo>
                  <a:pt x="8528558" y="3976001"/>
                </a:lnTo>
                <a:lnTo>
                  <a:pt x="8532368" y="3963301"/>
                </a:lnTo>
                <a:lnTo>
                  <a:pt x="8534908" y="3925201"/>
                </a:lnTo>
                <a:lnTo>
                  <a:pt x="8524875" y="3899801"/>
                </a:lnTo>
                <a:lnTo>
                  <a:pt x="8504047" y="3874401"/>
                </a:lnTo>
                <a:lnTo>
                  <a:pt x="8474202" y="3861701"/>
                </a:lnTo>
                <a:lnTo>
                  <a:pt x="8440674" y="3849001"/>
                </a:lnTo>
                <a:lnTo>
                  <a:pt x="8409940" y="3861701"/>
                </a:lnTo>
                <a:lnTo>
                  <a:pt x="8385302" y="3887101"/>
                </a:lnTo>
                <a:lnTo>
                  <a:pt x="8370062" y="3912501"/>
                </a:lnTo>
                <a:lnTo>
                  <a:pt x="8371332" y="3912501"/>
                </a:lnTo>
                <a:lnTo>
                  <a:pt x="8368411" y="3925201"/>
                </a:lnTo>
                <a:lnTo>
                  <a:pt x="8372348" y="3963301"/>
                </a:lnTo>
                <a:lnTo>
                  <a:pt x="8400288" y="4001401"/>
                </a:lnTo>
                <a:lnTo>
                  <a:pt x="8414004" y="4014101"/>
                </a:lnTo>
                <a:lnTo>
                  <a:pt x="8429371" y="4014101"/>
                </a:lnTo>
                <a:lnTo>
                  <a:pt x="8441436" y="4026801"/>
                </a:lnTo>
                <a:lnTo>
                  <a:pt x="8465185" y="4026801"/>
                </a:lnTo>
                <a:lnTo>
                  <a:pt x="8476615" y="4014101"/>
                </a:lnTo>
                <a:lnTo>
                  <a:pt x="8628761" y="4280801"/>
                </a:lnTo>
                <a:lnTo>
                  <a:pt x="8434578" y="5004701"/>
                </a:lnTo>
                <a:lnTo>
                  <a:pt x="8435086" y="5017401"/>
                </a:lnTo>
                <a:lnTo>
                  <a:pt x="8437626" y="5017401"/>
                </a:lnTo>
                <a:lnTo>
                  <a:pt x="8610473" y="5334901"/>
                </a:lnTo>
                <a:lnTo>
                  <a:pt x="8572373" y="5347601"/>
                </a:lnTo>
                <a:lnTo>
                  <a:pt x="8702167" y="5576201"/>
                </a:lnTo>
                <a:lnTo>
                  <a:pt x="8580628" y="5652401"/>
                </a:lnTo>
                <a:lnTo>
                  <a:pt x="8458073" y="5436501"/>
                </a:lnTo>
                <a:lnTo>
                  <a:pt x="8450834" y="5423801"/>
                </a:lnTo>
                <a:lnTo>
                  <a:pt x="8415020" y="5436501"/>
                </a:lnTo>
                <a:lnTo>
                  <a:pt x="8192643" y="5042801"/>
                </a:lnTo>
                <a:lnTo>
                  <a:pt x="8209153" y="4979301"/>
                </a:lnTo>
                <a:lnTo>
                  <a:pt x="8289163" y="4687201"/>
                </a:lnTo>
                <a:lnTo>
                  <a:pt x="8288655" y="4674501"/>
                </a:lnTo>
                <a:lnTo>
                  <a:pt x="8286115" y="4674501"/>
                </a:lnTo>
                <a:lnTo>
                  <a:pt x="8265414" y="4636401"/>
                </a:lnTo>
                <a:lnTo>
                  <a:pt x="8204708" y="4534801"/>
                </a:lnTo>
                <a:lnTo>
                  <a:pt x="8197088" y="4522101"/>
                </a:lnTo>
                <a:lnTo>
                  <a:pt x="8203311" y="4509401"/>
                </a:lnTo>
                <a:lnTo>
                  <a:pt x="8208899" y="4509401"/>
                </a:lnTo>
                <a:lnTo>
                  <a:pt x="8213471" y="4496701"/>
                </a:lnTo>
                <a:lnTo>
                  <a:pt x="8217027" y="4484001"/>
                </a:lnTo>
                <a:lnTo>
                  <a:pt x="8219567" y="4445901"/>
                </a:lnTo>
                <a:lnTo>
                  <a:pt x="8209407" y="4420501"/>
                </a:lnTo>
                <a:lnTo>
                  <a:pt x="8189722" y="4395101"/>
                </a:lnTo>
                <a:lnTo>
                  <a:pt x="8189722" y="4471301"/>
                </a:lnTo>
                <a:lnTo>
                  <a:pt x="8187944" y="4471301"/>
                </a:lnTo>
                <a:lnTo>
                  <a:pt x="8178546" y="4496701"/>
                </a:lnTo>
                <a:lnTo>
                  <a:pt x="8163179" y="4509401"/>
                </a:lnTo>
                <a:lnTo>
                  <a:pt x="8143748" y="4522101"/>
                </a:lnTo>
                <a:lnTo>
                  <a:pt x="8122412" y="4522101"/>
                </a:lnTo>
                <a:lnTo>
                  <a:pt x="8103108" y="4509401"/>
                </a:lnTo>
                <a:lnTo>
                  <a:pt x="8089265" y="4496701"/>
                </a:lnTo>
                <a:lnTo>
                  <a:pt x="8082153" y="4471301"/>
                </a:lnTo>
                <a:lnTo>
                  <a:pt x="8083169" y="4445901"/>
                </a:lnTo>
                <a:lnTo>
                  <a:pt x="8087106" y="4433201"/>
                </a:lnTo>
                <a:lnTo>
                  <a:pt x="8092821" y="4433201"/>
                </a:lnTo>
                <a:lnTo>
                  <a:pt x="8100187" y="4420501"/>
                </a:lnTo>
                <a:lnTo>
                  <a:pt x="8108950" y="4420501"/>
                </a:lnTo>
                <a:lnTo>
                  <a:pt x="8118094" y="4407801"/>
                </a:lnTo>
                <a:lnTo>
                  <a:pt x="8149336" y="4407801"/>
                </a:lnTo>
                <a:lnTo>
                  <a:pt x="8159242" y="4420501"/>
                </a:lnTo>
                <a:lnTo>
                  <a:pt x="8168259" y="4420501"/>
                </a:lnTo>
                <a:lnTo>
                  <a:pt x="8176006" y="4433201"/>
                </a:lnTo>
                <a:lnTo>
                  <a:pt x="8182229" y="4433201"/>
                </a:lnTo>
                <a:lnTo>
                  <a:pt x="8186674" y="4445901"/>
                </a:lnTo>
                <a:lnTo>
                  <a:pt x="8189214" y="4458601"/>
                </a:lnTo>
                <a:lnTo>
                  <a:pt x="8189722" y="4471301"/>
                </a:lnTo>
                <a:lnTo>
                  <a:pt x="8189722" y="4395101"/>
                </a:lnTo>
                <a:lnTo>
                  <a:pt x="8188579" y="4395101"/>
                </a:lnTo>
                <a:lnTo>
                  <a:pt x="8158861" y="4382401"/>
                </a:lnTo>
                <a:lnTo>
                  <a:pt x="8094726" y="4382401"/>
                </a:lnTo>
                <a:lnTo>
                  <a:pt x="8069961" y="4407801"/>
                </a:lnTo>
                <a:lnTo>
                  <a:pt x="8054721" y="4433201"/>
                </a:lnTo>
                <a:lnTo>
                  <a:pt x="8051927" y="4458601"/>
                </a:lnTo>
                <a:lnTo>
                  <a:pt x="8052308" y="4471301"/>
                </a:lnTo>
                <a:lnTo>
                  <a:pt x="8055737" y="4484001"/>
                </a:lnTo>
                <a:lnTo>
                  <a:pt x="8062341" y="4496701"/>
                </a:lnTo>
                <a:lnTo>
                  <a:pt x="8071866" y="4522101"/>
                </a:lnTo>
                <a:lnTo>
                  <a:pt x="8083804" y="4522101"/>
                </a:lnTo>
                <a:lnTo>
                  <a:pt x="8097520" y="4534801"/>
                </a:lnTo>
                <a:lnTo>
                  <a:pt x="8112887" y="4547501"/>
                </a:lnTo>
                <a:lnTo>
                  <a:pt x="8152511" y="4547501"/>
                </a:lnTo>
                <a:lnTo>
                  <a:pt x="8164830" y="4534801"/>
                </a:lnTo>
                <a:lnTo>
                  <a:pt x="8170291" y="4547501"/>
                </a:lnTo>
                <a:lnTo>
                  <a:pt x="8249031" y="4687201"/>
                </a:lnTo>
                <a:lnTo>
                  <a:pt x="8152384" y="5042801"/>
                </a:lnTo>
                <a:lnTo>
                  <a:pt x="8152892" y="5055501"/>
                </a:lnTo>
                <a:lnTo>
                  <a:pt x="8155432" y="5055501"/>
                </a:lnTo>
                <a:lnTo>
                  <a:pt x="8381619" y="5461901"/>
                </a:lnTo>
                <a:lnTo>
                  <a:pt x="8344281" y="5487301"/>
                </a:lnTo>
                <a:lnTo>
                  <a:pt x="8474075" y="5703201"/>
                </a:lnTo>
                <a:lnTo>
                  <a:pt x="8352536" y="5779401"/>
                </a:lnTo>
                <a:lnTo>
                  <a:pt x="8237220" y="5576201"/>
                </a:lnTo>
                <a:lnTo>
                  <a:pt x="8222742" y="5550801"/>
                </a:lnTo>
                <a:lnTo>
                  <a:pt x="8184642" y="5576201"/>
                </a:lnTo>
                <a:lnTo>
                  <a:pt x="8010017" y="5271401"/>
                </a:lnTo>
                <a:lnTo>
                  <a:pt x="8005953" y="5271401"/>
                </a:lnTo>
                <a:lnTo>
                  <a:pt x="7709027" y="5182501"/>
                </a:lnTo>
                <a:lnTo>
                  <a:pt x="7647813" y="5157101"/>
                </a:lnTo>
                <a:lnTo>
                  <a:pt x="7507986" y="4915801"/>
                </a:lnTo>
                <a:lnTo>
                  <a:pt x="7515987" y="4903101"/>
                </a:lnTo>
                <a:lnTo>
                  <a:pt x="7522845" y="4903101"/>
                </a:lnTo>
                <a:lnTo>
                  <a:pt x="7528433" y="4890401"/>
                </a:lnTo>
                <a:lnTo>
                  <a:pt x="7532497" y="4877701"/>
                </a:lnTo>
                <a:lnTo>
                  <a:pt x="7535164" y="4865001"/>
                </a:lnTo>
                <a:lnTo>
                  <a:pt x="7534402" y="4839601"/>
                </a:lnTo>
                <a:lnTo>
                  <a:pt x="7530211" y="4826901"/>
                </a:lnTo>
                <a:lnTo>
                  <a:pt x="7522972" y="4814201"/>
                </a:lnTo>
                <a:lnTo>
                  <a:pt x="7513066" y="4801501"/>
                </a:lnTo>
                <a:lnTo>
                  <a:pt x="7505573" y="4788801"/>
                </a:lnTo>
                <a:lnTo>
                  <a:pt x="7505573" y="4865001"/>
                </a:lnTo>
                <a:lnTo>
                  <a:pt x="7503795" y="4865001"/>
                </a:lnTo>
                <a:lnTo>
                  <a:pt x="7494397" y="4890401"/>
                </a:lnTo>
                <a:lnTo>
                  <a:pt x="7478903" y="4903101"/>
                </a:lnTo>
                <a:lnTo>
                  <a:pt x="7459599" y="4915801"/>
                </a:lnTo>
                <a:lnTo>
                  <a:pt x="7438136" y="4915801"/>
                </a:lnTo>
                <a:lnTo>
                  <a:pt x="7418832" y="4903101"/>
                </a:lnTo>
                <a:lnTo>
                  <a:pt x="7404989" y="4890401"/>
                </a:lnTo>
                <a:lnTo>
                  <a:pt x="7397877" y="4865001"/>
                </a:lnTo>
                <a:lnTo>
                  <a:pt x="7398766" y="4839601"/>
                </a:lnTo>
                <a:lnTo>
                  <a:pt x="7399147" y="4839601"/>
                </a:lnTo>
                <a:lnTo>
                  <a:pt x="7402957" y="4826901"/>
                </a:lnTo>
                <a:lnTo>
                  <a:pt x="7408672" y="4826901"/>
                </a:lnTo>
                <a:lnTo>
                  <a:pt x="7416038" y="4814201"/>
                </a:lnTo>
                <a:lnTo>
                  <a:pt x="7424801" y="4814201"/>
                </a:lnTo>
                <a:lnTo>
                  <a:pt x="7433945" y="4801501"/>
                </a:lnTo>
                <a:lnTo>
                  <a:pt x="7465187" y="4801501"/>
                </a:lnTo>
                <a:lnTo>
                  <a:pt x="7475093" y="4814201"/>
                </a:lnTo>
                <a:lnTo>
                  <a:pt x="7484110" y="4814201"/>
                </a:lnTo>
                <a:lnTo>
                  <a:pt x="7491857" y="4826901"/>
                </a:lnTo>
                <a:lnTo>
                  <a:pt x="7498080" y="4826901"/>
                </a:lnTo>
                <a:lnTo>
                  <a:pt x="7502525" y="4839601"/>
                </a:lnTo>
                <a:lnTo>
                  <a:pt x="7505065" y="4852301"/>
                </a:lnTo>
                <a:lnTo>
                  <a:pt x="7505573" y="4865001"/>
                </a:lnTo>
                <a:lnTo>
                  <a:pt x="7505573" y="4788801"/>
                </a:lnTo>
                <a:lnTo>
                  <a:pt x="7501001" y="4788801"/>
                </a:lnTo>
                <a:lnTo>
                  <a:pt x="7487031" y="4776101"/>
                </a:lnTo>
                <a:lnTo>
                  <a:pt x="7438009" y="4776101"/>
                </a:lnTo>
                <a:lnTo>
                  <a:pt x="7407656" y="4788801"/>
                </a:lnTo>
                <a:lnTo>
                  <a:pt x="7383526" y="4801501"/>
                </a:lnTo>
                <a:lnTo>
                  <a:pt x="7369048" y="4839601"/>
                </a:lnTo>
                <a:lnTo>
                  <a:pt x="7367397" y="4865001"/>
                </a:lnTo>
                <a:lnTo>
                  <a:pt x="7378319" y="4903101"/>
                </a:lnTo>
                <a:lnTo>
                  <a:pt x="7399909" y="4928501"/>
                </a:lnTo>
                <a:lnTo>
                  <a:pt x="7430135" y="4941201"/>
                </a:lnTo>
                <a:lnTo>
                  <a:pt x="7474966" y="4941201"/>
                </a:lnTo>
                <a:lnTo>
                  <a:pt x="7619111" y="5182501"/>
                </a:lnTo>
                <a:lnTo>
                  <a:pt x="7621651" y="5195201"/>
                </a:lnTo>
                <a:lnTo>
                  <a:pt x="7625842" y="5195201"/>
                </a:lnTo>
                <a:lnTo>
                  <a:pt x="7983855" y="5296801"/>
                </a:lnTo>
                <a:lnTo>
                  <a:pt x="8151749" y="5588901"/>
                </a:lnTo>
                <a:lnTo>
                  <a:pt x="8116570" y="5614301"/>
                </a:lnTo>
                <a:lnTo>
                  <a:pt x="8246364" y="5842901"/>
                </a:lnTo>
                <a:lnTo>
                  <a:pt x="8124825" y="5906401"/>
                </a:lnTo>
                <a:lnTo>
                  <a:pt x="8009509" y="5703201"/>
                </a:lnTo>
                <a:lnTo>
                  <a:pt x="7995031" y="5677801"/>
                </a:lnTo>
                <a:lnTo>
                  <a:pt x="7958455" y="5703201"/>
                </a:lnTo>
                <a:lnTo>
                  <a:pt x="7888605" y="5588901"/>
                </a:lnTo>
                <a:lnTo>
                  <a:pt x="7896733" y="5576201"/>
                </a:lnTo>
                <a:lnTo>
                  <a:pt x="7903464" y="5563501"/>
                </a:lnTo>
                <a:lnTo>
                  <a:pt x="7908798" y="5550801"/>
                </a:lnTo>
                <a:lnTo>
                  <a:pt x="7912481" y="5538101"/>
                </a:lnTo>
                <a:lnTo>
                  <a:pt x="7915148" y="5525401"/>
                </a:lnTo>
                <a:lnTo>
                  <a:pt x="7914386" y="5512701"/>
                </a:lnTo>
                <a:lnTo>
                  <a:pt x="7910195" y="5500001"/>
                </a:lnTo>
                <a:lnTo>
                  <a:pt x="7902956" y="5474601"/>
                </a:lnTo>
                <a:lnTo>
                  <a:pt x="7893050" y="5461901"/>
                </a:lnTo>
                <a:lnTo>
                  <a:pt x="7880985" y="5449201"/>
                </a:lnTo>
                <a:lnTo>
                  <a:pt x="7866888" y="5449201"/>
                </a:lnTo>
                <a:lnTo>
                  <a:pt x="7851394" y="5436501"/>
                </a:lnTo>
                <a:lnTo>
                  <a:pt x="7817993" y="5436501"/>
                </a:lnTo>
                <a:lnTo>
                  <a:pt x="7787640" y="5449201"/>
                </a:lnTo>
                <a:lnTo>
                  <a:pt x="7763510" y="5474601"/>
                </a:lnTo>
                <a:lnTo>
                  <a:pt x="7749032" y="5500001"/>
                </a:lnTo>
                <a:lnTo>
                  <a:pt x="7747381" y="5538101"/>
                </a:lnTo>
                <a:lnTo>
                  <a:pt x="7758303" y="5563501"/>
                </a:lnTo>
                <a:lnTo>
                  <a:pt x="7779893" y="5588901"/>
                </a:lnTo>
                <a:lnTo>
                  <a:pt x="7810119" y="5601601"/>
                </a:lnTo>
                <a:lnTo>
                  <a:pt x="7854950" y="5601601"/>
                </a:lnTo>
                <a:lnTo>
                  <a:pt x="7924673" y="5728601"/>
                </a:lnTo>
                <a:lnTo>
                  <a:pt x="7888097" y="5741301"/>
                </a:lnTo>
                <a:lnTo>
                  <a:pt x="8017891" y="5969901"/>
                </a:lnTo>
                <a:lnTo>
                  <a:pt x="7896352" y="6046101"/>
                </a:lnTo>
                <a:lnTo>
                  <a:pt x="7773797" y="5830201"/>
                </a:lnTo>
                <a:lnTo>
                  <a:pt x="7766558" y="5817501"/>
                </a:lnTo>
                <a:lnTo>
                  <a:pt x="7733538" y="5830201"/>
                </a:lnTo>
                <a:lnTo>
                  <a:pt x="7394194" y="5233301"/>
                </a:lnTo>
                <a:lnTo>
                  <a:pt x="7402195" y="5220601"/>
                </a:lnTo>
                <a:lnTo>
                  <a:pt x="7408926" y="5220601"/>
                </a:lnTo>
                <a:lnTo>
                  <a:pt x="7414387" y="5207901"/>
                </a:lnTo>
                <a:lnTo>
                  <a:pt x="7418070" y="5195201"/>
                </a:lnTo>
                <a:lnTo>
                  <a:pt x="7420610" y="5182501"/>
                </a:lnTo>
                <a:lnTo>
                  <a:pt x="7419848" y="5157101"/>
                </a:lnTo>
                <a:lnTo>
                  <a:pt x="7398512" y="5119001"/>
                </a:lnTo>
                <a:lnTo>
                  <a:pt x="7372350" y="5093601"/>
                </a:lnTo>
                <a:lnTo>
                  <a:pt x="7326376" y="5093601"/>
                </a:lnTo>
                <a:lnTo>
                  <a:pt x="7295515" y="5106301"/>
                </a:lnTo>
                <a:lnTo>
                  <a:pt x="7269734" y="5119001"/>
                </a:lnTo>
                <a:lnTo>
                  <a:pt x="7254494" y="5157101"/>
                </a:lnTo>
                <a:lnTo>
                  <a:pt x="7252589" y="5182501"/>
                </a:lnTo>
                <a:lnTo>
                  <a:pt x="7263511" y="5220601"/>
                </a:lnTo>
                <a:lnTo>
                  <a:pt x="7285228" y="5233301"/>
                </a:lnTo>
                <a:lnTo>
                  <a:pt x="7315581" y="5271401"/>
                </a:lnTo>
                <a:lnTo>
                  <a:pt x="7360412" y="5271401"/>
                </a:lnTo>
                <a:lnTo>
                  <a:pt x="7699883" y="5855601"/>
                </a:lnTo>
                <a:lnTo>
                  <a:pt x="7659624" y="5881001"/>
                </a:lnTo>
                <a:lnTo>
                  <a:pt x="7789418" y="6096901"/>
                </a:lnTo>
                <a:lnTo>
                  <a:pt x="7667879" y="6173101"/>
                </a:lnTo>
                <a:lnTo>
                  <a:pt x="7552563" y="5969901"/>
                </a:lnTo>
                <a:lnTo>
                  <a:pt x="7538085" y="5944501"/>
                </a:lnTo>
                <a:lnTo>
                  <a:pt x="7505827" y="5969901"/>
                </a:lnTo>
                <a:lnTo>
                  <a:pt x="7299960" y="5614301"/>
                </a:lnTo>
                <a:lnTo>
                  <a:pt x="7295896" y="5601601"/>
                </a:lnTo>
                <a:lnTo>
                  <a:pt x="6938899" y="5512701"/>
                </a:lnTo>
                <a:lnTo>
                  <a:pt x="6774053" y="5207901"/>
                </a:lnTo>
                <a:lnTo>
                  <a:pt x="6782181" y="5207901"/>
                </a:lnTo>
                <a:lnTo>
                  <a:pt x="6789039" y="5195201"/>
                </a:lnTo>
                <a:lnTo>
                  <a:pt x="6794627" y="5182501"/>
                </a:lnTo>
                <a:lnTo>
                  <a:pt x="6798691" y="5169801"/>
                </a:lnTo>
                <a:lnTo>
                  <a:pt x="6801231" y="5157101"/>
                </a:lnTo>
                <a:lnTo>
                  <a:pt x="6800469" y="5144401"/>
                </a:lnTo>
                <a:lnTo>
                  <a:pt x="6796278" y="5119001"/>
                </a:lnTo>
                <a:lnTo>
                  <a:pt x="6789166" y="5106301"/>
                </a:lnTo>
                <a:lnTo>
                  <a:pt x="6779260" y="5093601"/>
                </a:lnTo>
                <a:lnTo>
                  <a:pt x="6772402" y="5080901"/>
                </a:lnTo>
                <a:lnTo>
                  <a:pt x="6772402" y="5157101"/>
                </a:lnTo>
                <a:lnTo>
                  <a:pt x="6770624" y="5169801"/>
                </a:lnTo>
                <a:lnTo>
                  <a:pt x="6761226" y="5182501"/>
                </a:lnTo>
                <a:lnTo>
                  <a:pt x="6745859" y="5195201"/>
                </a:lnTo>
                <a:lnTo>
                  <a:pt x="6726555" y="5207901"/>
                </a:lnTo>
                <a:lnTo>
                  <a:pt x="6705219" y="5207901"/>
                </a:lnTo>
                <a:lnTo>
                  <a:pt x="6685915" y="5195201"/>
                </a:lnTo>
                <a:lnTo>
                  <a:pt x="6672072" y="5182501"/>
                </a:lnTo>
                <a:lnTo>
                  <a:pt x="6664960" y="5157101"/>
                </a:lnTo>
                <a:lnTo>
                  <a:pt x="6665849" y="5144401"/>
                </a:lnTo>
                <a:lnTo>
                  <a:pt x="6665976" y="5131701"/>
                </a:lnTo>
                <a:lnTo>
                  <a:pt x="6669913" y="5131701"/>
                </a:lnTo>
                <a:lnTo>
                  <a:pt x="6675628" y="5119001"/>
                </a:lnTo>
                <a:lnTo>
                  <a:pt x="6682867" y="5106301"/>
                </a:lnTo>
                <a:lnTo>
                  <a:pt x="6700901" y="5106301"/>
                </a:lnTo>
                <a:lnTo>
                  <a:pt x="6710807" y="5093601"/>
                </a:lnTo>
                <a:lnTo>
                  <a:pt x="6732016" y="5093601"/>
                </a:lnTo>
                <a:lnTo>
                  <a:pt x="6741922" y="5106301"/>
                </a:lnTo>
                <a:lnTo>
                  <a:pt x="6750939" y="5106301"/>
                </a:lnTo>
                <a:lnTo>
                  <a:pt x="6758813" y="5119001"/>
                </a:lnTo>
                <a:lnTo>
                  <a:pt x="6765036" y="5119001"/>
                </a:lnTo>
                <a:lnTo>
                  <a:pt x="6769481" y="5131701"/>
                </a:lnTo>
                <a:lnTo>
                  <a:pt x="6772021" y="5144401"/>
                </a:lnTo>
                <a:lnTo>
                  <a:pt x="6772402" y="5157101"/>
                </a:lnTo>
                <a:lnTo>
                  <a:pt x="6772402" y="5080901"/>
                </a:lnTo>
                <a:lnTo>
                  <a:pt x="6767195" y="5080901"/>
                </a:lnTo>
                <a:lnTo>
                  <a:pt x="6753098" y="5068201"/>
                </a:lnTo>
                <a:lnTo>
                  <a:pt x="6704076" y="5068201"/>
                </a:lnTo>
                <a:lnTo>
                  <a:pt x="6673723" y="5080901"/>
                </a:lnTo>
                <a:lnTo>
                  <a:pt x="6649720" y="5093601"/>
                </a:lnTo>
                <a:lnTo>
                  <a:pt x="6635242" y="5131701"/>
                </a:lnTo>
                <a:lnTo>
                  <a:pt x="6633591" y="5157101"/>
                </a:lnTo>
                <a:lnTo>
                  <a:pt x="6644513" y="5195201"/>
                </a:lnTo>
                <a:lnTo>
                  <a:pt x="6666103" y="5220601"/>
                </a:lnTo>
                <a:lnTo>
                  <a:pt x="6696329" y="5233301"/>
                </a:lnTo>
                <a:lnTo>
                  <a:pt x="6741160" y="5233301"/>
                </a:lnTo>
                <a:lnTo>
                  <a:pt x="6912356" y="5538101"/>
                </a:lnTo>
                <a:lnTo>
                  <a:pt x="6916547" y="5538101"/>
                </a:lnTo>
                <a:lnTo>
                  <a:pt x="7273417" y="5639701"/>
                </a:lnTo>
                <a:lnTo>
                  <a:pt x="7472934" y="5982601"/>
                </a:lnTo>
                <a:lnTo>
                  <a:pt x="7431913" y="6008001"/>
                </a:lnTo>
                <a:lnTo>
                  <a:pt x="7561707" y="6236601"/>
                </a:lnTo>
                <a:lnTo>
                  <a:pt x="7488428" y="6274701"/>
                </a:lnTo>
                <a:lnTo>
                  <a:pt x="7451217" y="6300101"/>
                </a:lnTo>
                <a:lnTo>
                  <a:pt x="7420991" y="6338202"/>
                </a:lnTo>
                <a:lnTo>
                  <a:pt x="7382891" y="6401702"/>
                </a:lnTo>
                <a:lnTo>
                  <a:pt x="7375652" y="6439802"/>
                </a:lnTo>
                <a:lnTo>
                  <a:pt x="7376795" y="6490602"/>
                </a:lnTo>
                <a:lnTo>
                  <a:pt x="7559675" y="6490602"/>
                </a:lnTo>
                <a:lnTo>
                  <a:pt x="8153146" y="6173101"/>
                </a:lnTo>
                <a:lnTo>
                  <a:pt x="8381492" y="6046101"/>
                </a:lnTo>
                <a:lnTo>
                  <a:pt x="8632571" y="5906401"/>
                </a:lnTo>
                <a:lnTo>
                  <a:pt x="8723884" y="5855601"/>
                </a:lnTo>
                <a:lnTo>
                  <a:pt x="8723884" y="5779401"/>
                </a:lnTo>
                <a:lnTo>
                  <a:pt x="8723884" y="5652401"/>
                </a:lnTo>
                <a:lnTo>
                  <a:pt x="8723884" y="5373001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0280" y="860932"/>
            <a:ext cx="1467485" cy="1821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7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353604"/>
            <a:ext cx="6099175" cy="4390390"/>
          </a:xfrm>
          <a:custGeom>
            <a:avLst/>
            <a:gdLst/>
            <a:ahLst/>
            <a:cxnLst/>
            <a:rect l="l" t="t" r="r" b="b"/>
            <a:pathLst>
              <a:path w="6099175" h="4390390">
                <a:moveTo>
                  <a:pt x="6099048" y="0"/>
                </a:moveTo>
                <a:lnTo>
                  <a:pt x="0" y="0"/>
                </a:lnTo>
                <a:lnTo>
                  <a:pt x="0" y="4390263"/>
                </a:lnTo>
                <a:lnTo>
                  <a:pt x="6099048" y="4390263"/>
                </a:lnTo>
                <a:lnTo>
                  <a:pt x="6099048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094476" y="1352549"/>
            <a:ext cx="6094730" cy="4389120"/>
          </a:xfrm>
          <a:custGeom>
            <a:avLst/>
            <a:gdLst/>
            <a:ahLst/>
            <a:cxnLst/>
            <a:rect l="l" t="t" r="r" b="b"/>
            <a:pathLst>
              <a:path w="6094730" h="4389120">
                <a:moveTo>
                  <a:pt x="6094476" y="0"/>
                </a:moveTo>
                <a:lnTo>
                  <a:pt x="0" y="0"/>
                </a:lnTo>
                <a:lnTo>
                  <a:pt x="0" y="4389120"/>
                </a:lnTo>
                <a:lnTo>
                  <a:pt x="6094476" y="4389120"/>
                </a:lnTo>
                <a:lnTo>
                  <a:pt x="6094476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12188951" cy="6857999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359279" y="4875021"/>
            <a:ext cx="1527175" cy="1106805"/>
          </a:xfrm>
          <a:custGeom>
            <a:avLst/>
            <a:gdLst/>
            <a:ahLst/>
            <a:cxnLst/>
            <a:rect l="l" t="t" r="r" b="b"/>
            <a:pathLst>
              <a:path w="1527175" h="1106804">
                <a:moveTo>
                  <a:pt x="690372" y="785583"/>
                </a:moveTo>
                <a:lnTo>
                  <a:pt x="686689" y="732345"/>
                </a:lnTo>
                <a:lnTo>
                  <a:pt x="675640" y="682879"/>
                </a:lnTo>
                <a:lnTo>
                  <a:pt x="657606" y="637413"/>
                </a:lnTo>
                <a:lnTo>
                  <a:pt x="632587" y="596138"/>
                </a:lnTo>
                <a:lnTo>
                  <a:pt x="601091" y="559181"/>
                </a:lnTo>
                <a:lnTo>
                  <a:pt x="568198" y="531495"/>
                </a:lnTo>
                <a:lnTo>
                  <a:pt x="531876" y="508889"/>
                </a:lnTo>
                <a:lnTo>
                  <a:pt x="491998" y="491363"/>
                </a:lnTo>
                <a:lnTo>
                  <a:pt x="448437" y="478917"/>
                </a:lnTo>
                <a:lnTo>
                  <a:pt x="401066" y="471424"/>
                </a:lnTo>
                <a:lnTo>
                  <a:pt x="349504" y="469011"/>
                </a:lnTo>
                <a:lnTo>
                  <a:pt x="343662" y="469011"/>
                </a:lnTo>
                <a:lnTo>
                  <a:pt x="364109" y="421132"/>
                </a:lnTo>
                <a:lnTo>
                  <a:pt x="388620" y="377825"/>
                </a:lnTo>
                <a:lnTo>
                  <a:pt x="416941" y="339217"/>
                </a:lnTo>
                <a:lnTo>
                  <a:pt x="449326" y="305054"/>
                </a:lnTo>
                <a:lnTo>
                  <a:pt x="485648" y="275590"/>
                </a:lnTo>
                <a:lnTo>
                  <a:pt x="525780" y="250825"/>
                </a:lnTo>
                <a:lnTo>
                  <a:pt x="583311" y="224790"/>
                </a:lnTo>
                <a:lnTo>
                  <a:pt x="459740" y="4445"/>
                </a:lnTo>
                <a:lnTo>
                  <a:pt x="398780" y="37973"/>
                </a:lnTo>
                <a:lnTo>
                  <a:pt x="352552" y="67691"/>
                </a:lnTo>
                <a:lnTo>
                  <a:pt x="308991" y="99441"/>
                </a:lnTo>
                <a:lnTo>
                  <a:pt x="268351" y="133096"/>
                </a:lnTo>
                <a:lnTo>
                  <a:pt x="230632" y="168656"/>
                </a:lnTo>
                <a:lnTo>
                  <a:pt x="195707" y="205994"/>
                </a:lnTo>
                <a:lnTo>
                  <a:pt x="163957" y="245110"/>
                </a:lnTo>
                <a:lnTo>
                  <a:pt x="135255" y="285750"/>
                </a:lnTo>
                <a:lnTo>
                  <a:pt x="109728" y="328041"/>
                </a:lnTo>
                <a:lnTo>
                  <a:pt x="87249" y="371856"/>
                </a:lnTo>
                <a:lnTo>
                  <a:pt x="68199" y="417195"/>
                </a:lnTo>
                <a:lnTo>
                  <a:pt x="50673" y="465074"/>
                </a:lnTo>
                <a:lnTo>
                  <a:pt x="35560" y="513461"/>
                </a:lnTo>
                <a:lnTo>
                  <a:pt x="22987" y="561975"/>
                </a:lnTo>
                <a:lnTo>
                  <a:pt x="12954" y="609854"/>
                </a:lnTo>
                <a:lnTo>
                  <a:pt x="5715" y="656463"/>
                </a:lnTo>
                <a:lnTo>
                  <a:pt x="1270" y="701294"/>
                </a:lnTo>
                <a:lnTo>
                  <a:pt x="0" y="757008"/>
                </a:lnTo>
                <a:lnTo>
                  <a:pt x="3683" y="808786"/>
                </a:lnTo>
                <a:lnTo>
                  <a:pt x="12446" y="856615"/>
                </a:lnTo>
                <a:lnTo>
                  <a:pt x="26035" y="900506"/>
                </a:lnTo>
                <a:lnTo>
                  <a:pt x="44577" y="940460"/>
                </a:lnTo>
                <a:lnTo>
                  <a:pt x="68199" y="976452"/>
                </a:lnTo>
                <a:lnTo>
                  <a:pt x="101092" y="1011262"/>
                </a:lnTo>
                <a:lnTo>
                  <a:pt x="139573" y="1041387"/>
                </a:lnTo>
                <a:lnTo>
                  <a:pt x="182880" y="1066330"/>
                </a:lnTo>
                <a:lnTo>
                  <a:pt x="230124" y="1085608"/>
                </a:lnTo>
                <a:lnTo>
                  <a:pt x="280543" y="1098715"/>
                </a:lnTo>
                <a:lnTo>
                  <a:pt x="333248" y="1105166"/>
                </a:lnTo>
                <a:lnTo>
                  <a:pt x="340614" y="1106652"/>
                </a:lnTo>
                <a:lnTo>
                  <a:pt x="356997" y="1106652"/>
                </a:lnTo>
                <a:lnTo>
                  <a:pt x="412369" y="1102626"/>
                </a:lnTo>
                <a:lnTo>
                  <a:pt x="465582" y="1090790"/>
                </a:lnTo>
                <a:lnTo>
                  <a:pt x="515874" y="1071499"/>
                </a:lnTo>
                <a:lnTo>
                  <a:pt x="562229" y="1045108"/>
                </a:lnTo>
                <a:lnTo>
                  <a:pt x="604139" y="1011961"/>
                </a:lnTo>
                <a:lnTo>
                  <a:pt x="635381" y="972947"/>
                </a:lnTo>
                <a:lnTo>
                  <a:pt x="659511" y="930579"/>
                </a:lnTo>
                <a:lnTo>
                  <a:pt x="676656" y="885088"/>
                </a:lnTo>
                <a:lnTo>
                  <a:pt x="686943" y="836688"/>
                </a:lnTo>
                <a:lnTo>
                  <a:pt x="690372" y="785583"/>
                </a:lnTo>
                <a:close/>
              </a:path>
              <a:path w="1527175" h="1106804">
                <a:moveTo>
                  <a:pt x="1526921" y="781151"/>
                </a:moveTo>
                <a:lnTo>
                  <a:pt x="1522603" y="726782"/>
                </a:lnTo>
                <a:lnTo>
                  <a:pt x="1511300" y="677164"/>
                </a:lnTo>
                <a:lnTo>
                  <a:pt x="1492758" y="632079"/>
                </a:lnTo>
                <a:lnTo>
                  <a:pt x="1466723" y="591439"/>
                </a:lnTo>
                <a:lnTo>
                  <a:pt x="1433195" y="554736"/>
                </a:lnTo>
                <a:lnTo>
                  <a:pt x="1395476" y="522097"/>
                </a:lnTo>
                <a:lnTo>
                  <a:pt x="1352042" y="496824"/>
                </a:lnTo>
                <a:lnTo>
                  <a:pt x="1302639" y="478917"/>
                </a:lnTo>
                <a:lnTo>
                  <a:pt x="1247267" y="468122"/>
                </a:lnTo>
                <a:lnTo>
                  <a:pt x="1186053" y="464566"/>
                </a:lnTo>
                <a:lnTo>
                  <a:pt x="1180084" y="464566"/>
                </a:lnTo>
                <a:lnTo>
                  <a:pt x="1200531" y="416687"/>
                </a:lnTo>
                <a:lnTo>
                  <a:pt x="1225042" y="373380"/>
                </a:lnTo>
                <a:lnTo>
                  <a:pt x="1253490" y="334772"/>
                </a:lnTo>
                <a:lnTo>
                  <a:pt x="1285875" y="300609"/>
                </a:lnTo>
                <a:lnTo>
                  <a:pt x="1322197" y="271145"/>
                </a:lnTo>
                <a:lnTo>
                  <a:pt x="1362329" y="246380"/>
                </a:lnTo>
                <a:lnTo>
                  <a:pt x="1419733" y="220345"/>
                </a:lnTo>
                <a:lnTo>
                  <a:pt x="1296162" y="0"/>
                </a:lnTo>
                <a:lnTo>
                  <a:pt x="1236091" y="33147"/>
                </a:lnTo>
                <a:lnTo>
                  <a:pt x="1190244" y="62611"/>
                </a:lnTo>
                <a:lnTo>
                  <a:pt x="1147064" y="94107"/>
                </a:lnTo>
                <a:lnTo>
                  <a:pt x="1106424" y="127635"/>
                </a:lnTo>
                <a:lnTo>
                  <a:pt x="1068578" y="163068"/>
                </a:lnTo>
                <a:lnTo>
                  <a:pt x="1033399" y="200406"/>
                </a:lnTo>
                <a:lnTo>
                  <a:pt x="1001141" y="239522"/>
                </a:lnTo>
                <a:lnTo>
                  <a:pt x="971804" y="280416"/>
                </a:lnTo>
                <a:lnTo>
                  <a:pt x="945375" y="322961"/>
                </a:lnTo>
                <a:lnTo>
                  <a:pt x="922020" y="367030"/>
                </a:lnTo>
                <a:lnTo>
                  <a:pt x="901814" y="412750"/>
                </a:lnTo>
                <a:lnTo>
                  <a:pt x="878586" y="481838"/>
                </a:lnTo>
                <a:lnTo>
                  <a:pt x="866648" y="524510"/>
                </a:lnTo>
                <a:lnTo>
                  <a:pt x="855599" y="571246"/>
                </a:lnTo>
                <a:lnTo>
                  <a:pt x="846328" y="621030"/>
                </a:lnTo>
                <a:lnTo>
                  <a:pt x="839851" y="672973"/>
                </a:lnTo>
                <a:lnTo>
                  <a:pt x="836803" y="726782"/>
                </a:lnTo>
                <a:lnTo>
                  <a:pt x="838200" y="779005"/>
                </a:lnTo>
                <a:lnTo>
                  <a:pt x="845058" y="831151"/>
                </a:lnTo>
                <a:lnTo>
                  <a:pt x="858012" y="881367"/>
                </a:lnTo>
                <a:lnTo>
                  <a:pt x="878205" y="928662"/>
                </a:lnTo>
                <a:lnTo>
                  <a:pt x="906272" y="972007"/>
                </a:lnTo>
                <a:lnTo>
                  <a:pt x="939165" y="1006817"/>
                </a:lnTo>
                <a:lnTo>
                  <a:pt x="977519" y="1036955"/>
                </a:lnTo>
                <a:lnTo>
                  <a:pt x="1020699" y="1061897"/>
                </a:lnTo>
                <a:lnTo>
                  <a:pt x="1067689" y="1081176"/>
                </a:lnTo>
                <a:lnTo>
                  <a:pt x="1117600" y="1094282"/>
                </a:lnTo>
                <a:lnTo>
                  <a:pt x="1169670" y="1100734"/>
                </a:lnTo>
                <a:lnTo>
                  <a:pt x="1177163" y="1102207"/>
                </a:lnTo>
                <a:lnTo>
                  <a:pt x="1193546" y="1102207"/>
                </a:lnTo>
                <a:lnTo>
                  <a:pt x="1248029" y="1098194"/>
                </a:lnTo>
                <a:lnTo>
                  <a:pt x="1300353" y="1086358"/>
                </a:lnTo>
                <a:lnTo>
                  <a:pt x="1349629" y="1067066"/>
                </a:lnTo>
                <a:lnTo>
                  <a:pt x="1395095" y="1040663"/>
                </a:lnTo>
                <a:lnTo>
                  <a:pt x="1436116" y="1007516"/>
                </a:lnTo>
                <a:lnTo>
                  <a:pt x="1469009" y="969213"/>
                </a:lnTo>
                <a:lnTo>
                  <a:pt x="1494409" y="927201"/>
                </a:lnTo>
                <a:lnTo>
                  <a:pt x="1512570" y="881722"/>
                </a:lnTo>
                <a:lnTo>
                  <a:pt x="1523365" y="832967"/>
                </a:lnTo>
                <a:lnTo>
                  <a:pt x="1526921" y="781151"/>
                </a:lnTo>
                <a:close/>
              </a:path>
            </a:pathLst>
          </a:custGeom>
          <a:solidFill>
            <a:srgbClr val="ACD0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359279" y="4875021"/>
            <a:ext cx="1655445" cy="1207770"/>
          </a:xfrm>
          <a:custGeom>
            <a:avLst/>
            <a:gdLst/>
            <a:ahLst/>
            <a:cxnLst/>
            <a:rect l="l" t="t" r="r" b="b"/>
            <a:pathLst>
              <a:path w="1655445" h="1207770">
                <a:moveTo>
                  <a:pt x="749046" y="854456"/>
                </a:moveTo>
                <a:lnTo>
                  <a:pt x="746252" y="805662"/>
                </a:lnTo>
                <a:lnTo>
                  <a:pt x="737870" y="759688"/>
                </a:lnTo>
                <a:lnTo>
                  <a:pt x="724154" y="716673"/>
                </a:lnTo>
                <a:lnTo>
                  <a:pt x="715137" y="697611"/>
                </a:lnTo>
                <a:lnTo>
                  <a:pt x="715137" y="857694"/>
                </a:lnTo>
                <a:lnTo>
                  <a:pt x="711581" y="909548"/>
                </a:lnTo>
                <a:lnTo>
                  <a:pt x="701167" y="958291"/>
                </a:lnTo>
                <a:lnTo>
                  <a:pt x="683768" y="1003935"/>
                </a:lnTo>
                <a:lnTo>
                  <a:pt x="659257" y="1046454"/>
                </a:lnTo>
                <a:lnTo>
                  <a:pt x="627888" y="1085875"/>
                </a:lnTo>
                <a:lnTo>
                  <a:pt x="592328" y="1116330"/>
                </a:lnTo>
                <a:lnTo>
                  <a:pt x="552323" y="1141145"/>
                </a:lnTo>
                <a:lnTo>
                  <a:pt x="508381" y="1160132"/>
                </a:lnTo>
                <a:lnTo>
                  <a:pt x="461264" y="1173035"/>
                </a:lnTo>
                <a:lnTo>
                  <a:pt x="410845" y="1179753"/>
                </a:lnTo>
                <a:lnTo>
                  <a:pt x="359918" y="1179753"/>
                </a:lnTo>
                <a:lnTo>
                  <a:pt x="307848" y="1173035"/>
                </a:lnTo>
                <a:lnTo>
                  <a:pt x="307594" y="1173035"/>
                </a:lnTo>
                <a:lnTo>
                  <a:pt x="256667" y="1159370"/>
                </a:lnTo>
                <a:lnTo>
                  <a:pt x="209042" y="1139494"/>
                </a:lnTo>
                <a:lnTo>
                  <a:pt x="165354" y="1113815"/>
                </a:lnTo>
                <a:lnTo>
                  <a:pt x="126492" y="1082840"/>
                </a:lnTo>
                <a:lnTo>
                  <a:pt x="93472" y="1047038"/>
                </a:lnTo>
                <a:lnTo>
                  <a:pt x="70739" y="1011301"/>
                </a:lnTo>
                <a:lnTo>
                  <a:pt x="53086" y="972337"/>
                </a:lnTo>
                <a:lnTo>
                  <a:pt x="40132" y="930617"/>
                </a:lnTo>
                <a:lnTo>
                  <a:pt x="31623" y="886599"/>
                </a:lnTo>
                <a:lnTo>
                  <a:pt x="27178" y="840740"/>
                </a:lnTo>
                <a:lnTo>
                  <a:pt x="26543" y="793508"/>
                </a:lnTo>
                <a:lnTo>
                  <a:pt x="29210" y="745350"/>
                </a:lnTo>
                <a:lnTo>
                  <a:pt x="34810" y="697611"/>
                </a:lnTo>
                <a:lnTo>
                  <a:pt x="43434" y="648081"/>
                </a:lnTo>
                <a:lnTo>
                  <a:pt x="54356" y="599948"/>
                </a:lnTo>
                <a:lnTo>
                  <a:pt x="67310" y="552704"/>
                </a:lnTo>
                <a:lnTo>
                  <a:pt x="82169" y="506857"/>
                </a:lnTo>
                <a:lnTo>
                  <a:pt x="98298" y="462788"/>
                </a:lnTo>
                <a:lnTo>
                  <a:pt x="116586" y="419735"/>
                </a:lnTo>
                <a:lnTo>
                  <a:pt x="137541" y="378079"/>
                </a:lnTo>
                <a:lnTo>
                  <a:pt x="161290" y="337439"/>
                </a:lnTo>
                <a:lnTo>
                  <a:pt x="187706" y="298323"/>
                </a:lnTo>
                <a:lnTo>
                  <a:pt x="216535" y="260604"/>
                </a:lnTo>
                <a:lnTo>
                  <a:pt x="248031" y="224282"/>
                </a:lnTo>
                <a:lnTo>
                  <a:pt x="281940" y="189611"/>
                </a:lnTo>
                <a:lnTo>
                  <a:pt x="318389" y="156337"/>
                </a:lnTo>
                <a:lnTo>
                  <a:pt x="357124" y="124841"/>
                </a:lnTo>
                <a:lnTo>
                  <a:pt x="398272" y="94996"/>
                </a:lnTo>
                <a:lnTo>
                  <a:pt x="441706" y="66802"/>
                </a:lnTo>
                <a:lnTo>
                  <a:pt x="487426" y="40386"/>
                </a:lnTo>
                <a:lnTo>
                  <a:pt x="590804" y="229743"/>
                </a:lnTo>
                <a:lnTo>
                  <a:pt x="546989" y="250698"/>
                </a:lnTo>
                <a:lnTo>
                  <a:pt x="506476" y="276225"/>
                </a:lnTo>
                <a:lnTo>
                  <a:pt x="469519" y="305816"/>
                </a:lnTo>
                <a:lnTo>
                  <a:pt x="435991" y="339852"/>
                </a:lnTo>
                <a:lnTo>
                  <a:pt x="405638" y="378079"/>
                </a:lnTo>
                <a:lnTo>
                  <a:pt x="378841" y="420497"/>
                </a:lnTo>
                <a:lnTo>
                  <a:pt x="355473" y="467106"/>
                </a:lnTo>
                <a:lnTo>
                  <a:pt x="335661" y="517779"/>
                </a:lnTo>
                <a:lnTo>
                  <a:pt x="329184" y="537210"/>
                </a:lnTo>
                <a:lnTo>
                  <a:pt x="374396" y="537210"/>
                </a:lnTo>
                <a:lnTo>
                  <a:pt x="427101" y="539623"/>
                </a:lnTo>
                <a:lnTo>
                  <a:pt x="475234" y="547116"/>
                </a:lnTo>
                <a:lnTo>
                  <a:pt x="519303" y="559689"/>
                </a:lnTo>
                <a:lnTo>
                  <a:pt x="559308" y="577596"/>
                </a:lnTo>
                <a:lnTo>
                  <a:pt x="595376" y="600837"/>
                </a:lnTo>
                <a:lnTo>
                  <a:pt x="627888" y="629539"/>
                </a:lnTo>
                <a:lnTo>
                  <a:pt x="659257" y="666750"/>
                </a:lnTo>
                <a:lnTo>
                  <a:pt x="683768" y="708406"/>
                </a:lnTo>
                <a:lnTo>
                  <a:pt x="701167" y="754291"/>
                </a:lnTo>
                <a:lnTo>
                  <a:pt x="711581" y="804125"/>
                </a:lnTo>
                <a:lnTo>
                  <a:pt x="715137" y="857694"/>
                </a:lnTo>
                <a:lnTo>
                  <a:pt x="715137" y="697611"/>
                </a:lnTo>
                <a:lnTo>
                  <a:pt x="681228" y="640080"/>
                </a:lnTo>
                <a:lnTo>
                  <a:pt x="652145" y="606806"/>
                </a:lnTo>
                <a:lnTo>
                  <a:pt x="616458" y="575818"/>
                </a:lnTo>
                <a:lnTo>
                  <a:pt x="577088" y="550545"/>
                </a:lnTo>
                <a:lnTo>
                  <a:pt x="533908" y="531114"/>
                </a:lnTo>
                <a:lnTo>
                  <a:pt x="486537" y="517398"/>
                </a:lnTo>
                <a:lnTo>
                  <a:pt x="435102" y="509143"/>
                </a:lnTo>
                <a:lnTo>
                  <a:pt x="379222" y="506476"/>
                </a:lnTo>
                <a:lnTo>
                  <a:pt x="372745" y="506476"/>
                </a:lnTo>
                <a:lnTo>
                  <a:pt x="392049" y="460375"/>
                </a:lnTo>
                <a:lnTo>
                  <a:pt x="414782" y="418211"/>
                </a:lnTo>
                <a:lnTo>
                  <a:pt x="440817" y="379857"/>
                </a:lnTo>
                <a:lnTo>
                  <a:pt x="470281" y="345440"/>
                </a:lnTo>
                <a:lnTo>
                  <a:pt x="502920" y="314960"/>
                </a:lnTo>
                <a:lnTo>
                  <a:pt x="538734" y="288417"/>
                </a:lnTo>
                <a:lnTo>
                  <a:pt x="577723" y="265938"/>
                </a:lnTo>
                <a:lnTo>
                  <a:pt x="634365" y="241046"/>
                </a:lnTo>
                <a:lnTo>
                  <a:pt x="524129" y="40386"/>
                </a:lnTo>
                <a:lnTo>
                  <a:pt x="502031" y="0"/>
                </a:lnTo>
                <a:lnTo>
                  <a:pt x="440182" y="33782"/>
                </a:lnTo>
                <a:lnTo>
                  <a:pt x="393827" y="62992"/>
                </a:lnTo>
                <a:lnTo>
                  <a:pt x="350012" y="94107"/>
                </a:lnTo>
                <a:lnTo>
                  <a:pt x="308610" y="127127"/>
                </a:lnTo>
                <a:lnTo>
                  <a:pt x="270002" y="161925"/>
                </a:lnTo>
                <a:lnTo>
                  <a:pt x="233934" y="198374"/>
                </a:lnTo>
                <a:lnTo>
                  <a:pt x="200533" y="236474"/>
                </a:lnTo>
                <a:lnTo>
                  <a:pt x="169926" y="276225"/>
                </a:lnTo>
                <a:lnTo>
                  <a:pt x="142113" y="317500"/>
                </a:lnTo>
                <a:lnTo>
                  <a:pt x="117094" y="360172"/>
                </a:lnTo>
                <a:lnTo>
                  <a:pt x="94869" y="404368"/>
                </a:lnTo>
                <a:lnTo>
                  <a:pt x="75692" y="449834"/>
                </a:lnTo>
                <a:lnTo>
                  <a:pt x="56007" y="502158"/>
                </a:lnTo>
                <a:lnTo>
                  <a:pt x="39116" y="555244"/>
                </a:lnTo>
                <a:lnTo>
                  <a:pt x="25146" y="608203"/>
                </a:lnTo>
                <a:lnTo>
                  <a:pt x="14224" y="660654"/>
                </a:lnTo>
                <a:lnTo>
                  <a:pt x="6223" y="711581"/>
                </a:lnTo>
                <a:lnTo>
                  <a:pt x="1473" y="759688"/>
                </a:lnTo>
                <a:lnTo>
                  <a:pt x="0" y="821677"/>
                </a:lnTo>
                <a:lnTo>
                  <a:pt x="3937" y="878624"/>
                </a:lnTo>
                <a:lnTo>
                  <a:pt x="13081" y="930617"/>
                </a:lnTo>
                <a:lnTo>
                  <a:pt x="27813" y="979741"/>
                </a:lnTo>
                <a:lnTo>
                  <a:pt x="47498" y="1023721"/>
                </a:lnTo>
                <a:lnTo>
                  <a:pt x="72390" y="1063218"/>
                </a:lnTo>
                <a:lnTo>
                  <a:pt x="102489" y="1096759"/>
                </a:lnTo>
                <a:lnTo>
                  <a:pt x="137287" y="1126426"/>
                </a:lnTo>
                <a:lnTo>
                  <a:pt x="176022" y="1151915"/>
                </a:lnTo>
                <a:lnTo>
                  <a:pt x="218567" y="1173035"/>
                </a:lnTo>
                <a:lnTo>
                  <a:pt x="218694" y="1173035"/>
                </a:lnTo>
                <a:lnTo>
                  <a:pt x="263398" y="1189024"/>
                </a:lnTo>
                <a:lnTo>
                  <a:pt x="310769" y="1200048"/>
                </a:lnTo>
                <a:lnTo>
                  <a:pt x="359918" y="1205636"/>
                </a:lnTo>
                <a:lnTo>
                  <a:pt x="366141" y="1206576"/>
                </a:lnTo>
                <a:lnTo>
                  <a:pt x="372745" y="1207058"/>
                </a:lnTo>
                <a:lnTo>
                  <a:pt x="380365" y="1207262"/>
                </a:lnTo>
                <a:lnTo>
                  <a:pt x="385699" y="1207262"/>
                </a:lnTo>
                <a:lnTo>
                  <a:pt x="435864" y="1204201"/>
                </a:lnTo>
                <a:lnTo>
                  <a:pt x="484632" y="1195095"/>
                </a:lnTo>
                <a:lnTo>
                  <a:pt x="531241" y="1180160"/>
                </a:lnTo>
                <a:lnTo>
                  <a:pt x="532104" y="1179753"/>
                </a:lnTo>
                <a:lnTo>
                  <a:pt x="575310" y="1159548"/>
                </a:lnTo>
                <a:lnTo>
                  <a:pt x="616331" y="1133462"/>
                </a:lnTo>
                <a:lnTo>
                  <a:pt x="653796" y="1102067"/>
                </a:lnTo>
                <a:lnTo>
                  <a:pt x="687832" y="1058760"/>
                </a:lnTo>
                <a:lnTo>
                  <a:pt x="714502" y="1012342"/>
                </a:lnTo>
                <a:lnTo>
                  <a:pt x="733679" y="962825"/>
                </a:lnTo>
                <a:lnTo>
                  <a:pt x="745236" y="910196"/>
                </a:lnTo>
                <a:lnTo>
                  <a:pt x="745236" y="909548"/>
                </a:lnTo>
                <a:lnTo>
                  <a:pt x="749046" y="854456"/>
                </a:lnTo>
                <a:close/>
              </a:path>
              <a:path w="1655445" h="1207770">
                <a:moveTo>
                  <a:pt x="1654937" y="856068"/>
                </a:moveTo>
                <a:lnTo>
                  <a:pt x="1652270" y="806157"/>
                </a:lnTo>
                <a:lnTo>
                  <a:pt x="1644142" y="760488"/>
                </a:lnTo>
                <a:lnTo>
                  <a:pt x="1630299" y="717105"/>
                </a:lnTo>
                <a:lnTo>
                  <a:pt x="1624203" y="704596"/>
                </a:lnTo>
                <a:lnTo>
                  <a:pt x="1624203" y="857694"/>
                </a:lnTo>
                <a:lnTo>
                  <a:pt x="1620520" y="910170"/>
                </a:lnTo>
                <a:lnTo>
                  <a:pt x="1609471" y="958989"/>
                </a:lnTo>
                <a:lnTo>
                  <a:pt x="1591056" y="1004404"/>
                </a:lnTo>
                <a:lnTo>
                  <a:pt x="1565402" y="1046619"/>
                </a:lnTo>
                <a:lnTo>
                  <a:pt x="1532255" y="1085875"/>
                </a:lnTo>
                <a:lnTo>
                  <a:pt x="1497330" y="1116330"/>
                </a:lnTo>
                <a:lnTo>
                  <a:pt x="1457833" y="1141145"/>
                </a:lnTo>
                <a:lnTo>
                  <a:pt x="1414272" y="1160132"/>
                </a:lnTo>
                <a:lnTo>
                  <a:pt x="1367536" y="1173035"/>
                </a:lnTo>
                <a:lnTo>
                  <a:pt x="1317625" y="1179753"/>
                </a:lnTo>
                <a:lnTo>
                  <a:pt x="1267333" y="1179753"/>
                </a:lnTo>
                <a:lnTo>
                  <a:pt x="1215517" y="1173035"/>
                </a:lnTo>
                <a:lnTo>
                  <a:pt x="1215136" y="1173035"/>
                </a:lnTo>
                <a:lnTo>
                  <a:pt x="1164590" y="1159370"/>
                </a:lnTo>
                <a:lnTo>
                  <a:pt x="1117346" y="1139494"/>
                </a:lnTo>
                <a:lnTo>
                  <a:pt x="1074039" y="1113815"/>
                </a:lnTo>
                <a:lnTo>
                  <a:pt x="1035558" y="1082840"/>
                </a:lnTo>
                <a:lnTo>
                  <a:pt x="1002538" y="1047038"/>
                </a:lnTo>
                <a:lnTo>
                  <a:pt x="976122" y="1005408"/>
                </a:lnTo>
                <a:lnTo>
                  <a:pt x="956818" y="960221"/>
                </a:lnTo>
                <a:lnTo>
                  <a:pt x="943851" y="912317"/>
                </a:lnTo>
                <a:lnTo>
                  <a:pt x="936498" y="862520"/>
                </a:lnTo>
                <a:lnTo>
                  <a:pt x="933958" y="811631"/>
                </a:lnTo>
                <a:lnTo>
                  <a:pt x="935736" y="762114"/>
                </a:lnTo>
                <a:lnTo>
                  <a:pt x="940943" y="709930"/>
                </a:lnTo>
                <a:lnTo>
                  <a:pt x="948817" y="660781"/>
                </a:lnTo>
                <a:lnTo>
                  <a:pt x="958837" y="613791"/>
                </a:lnTo>
                <a:lnTo>
                  <a:pt x="970026" y="569849"/>
                </a:lnTo>
                <a:lnTo>
                  <a:pt x="981837" y="529717"/>
                </a:lnTo>
                <a:lnTo>
                  <a:pt x="1004189" y="464439"/>
                </a:lnTo>
                <a:lnTo>
                  <a:pt x="1023239" y="421005"/>
                </a:lnTo>
                <a:lnTo>
                  <a:pt x="1044956" y="378841"/>
                </a:lnTo>
                <a:lnTo>
                  <a:pt x="1069340" y="338074"/>
                </a:lnTo>
                <a:lnTo>
                  <a:pt x="1096137" y="298831"/>
                </a:lnTo>
                <a:lnTo>
                  <a:pt x="1125474" y="260985"/>
                </a:lnTo>
                <a:lnTo>
                  <a:pt x="1157351" y="224663"/>
                </a:lnTo>
                <a:lnTo>
                  <a:pt x="1191514" y="189992"/>
                </a:lnTo>
                <a:lnTo>
                  <a:pt x="1228090" y="156972"/>
                </a:lnTo>
                <a:lnTo>
                  <a:pt x="1266825" y="125603"/>
                </a:lnTo>
                <a:lnTo>
                  <a:pt x="1307973" y="95885"/>
                </a:lnTo>
                <a:lnTo>
                  <a:pt x="1351153" y="68072"/>
                </a:lnTo>
                <a:lnTo>
                  <a:pt x="1396619" y="42037"/>
                </a:lnTo>
                <a:lnTo>
                  <a:pt x="1499870" y="231394"/>
                </a:lnTo>
                <a:lnTo>
                  <a:pt x="1456182" y="252349"/>
                </a:lnTo>
                <a:lnTo>
                  <a:pt x="1415796" y="277749"/>
                </a:lnTo>
                <a:lnTo>
                  <a:pt x="1378712" y="307467"/>
                </a:lnTo>
                <a:lnTo>
                  <a:pt x="1345057" y="341388"/>
                </a:lnTo>
                <a:lnTo>
                  <a:pt x="1314831" y="379603"/>
                </a:lnTo>
                <a:lnTo>
                  <a:pt x="1288034" y="422021"/>
                </a:lnTo>
                <a:lnTo>
                  <a:pt x="1264666" y="468630"/>
                </a:lnTo>
                <a:lnTo>
                  <a:pt x="1244727" y="519430"/>
                </a:lnTo>
                <a:lnTo>
                  <a:pt x="1238377" y="538861"/>
                </a:lnTo>
                <a:lnTo>
                  <a:pt x="1283589" y="538861"/>
                </a:lnTo>
                <a:lnTo>
                  <a:pt x="1335659" y="541401"/>
                </a:lnTo>
                <a:lnTo>
                  <a:pt x="1383538" y="549148"/>
                </a:lnTo>
                <a:lnTo>
                  <a:pt x="1427226" y="561848"/>
                </a:lnTo>
                <a:lnTo>
                  <a:pt x="1466723" y="579882"/>
                </a:lnTo>
                <a:lnTo>
                  <a:pt x="1501648" y="602869"/>
                </a:lnTo>
                <a:lnTo>
                  <a:pt x="1532255" y="631063"/>
                </a:lnTo>
                <a:lnTo>
                  <a:pt x="1565402" y="667258"/>
                </a:lnTo>
                <a:lnTo>
                  <a:pt x="1591056" y="707771"/>
                </a:lnTo>
                <a:lnTo>
                  <a:pt x="1609471" y="752983"/>
                </a:lnTo>
                <a:lnTo>
                  <a:pt x="1620520" y="802894"/>
                </a:lnTo>
                <a:lnTo>
                  <a:pt x="1624088" y="856068"/>
                </a:lnTo>
                <a:lnTo>
                  <a:pt x="1624203" y="704596"/>
                </a:lnTo>
                <a:lnTo>
                  <a:pt x="1585849" y="641477"/>
                </a:lnTo>
                <a:lnTo>
                  <a:pt x="1554861" y="608457"/>
                </a:lnTo>
                <a:lnTo>
                  <a:pt x="1521206" y="577977"/>
                </a:lnTo>
                <a:lnTo>
                  <a:pt x="1483106" y="552958"/>
                </a:lnTo>
                <a:lnTo>
                  <a:pt x="1440815" y="533400"/>
                </a:lnTo>
                <a:lnTo>
                  <a:pt x="1393952" y="519430"/>
                </a:lnTo>
                <a:lnTo>
                  <a:pt x="1342644" y="510921"/>
                </a:lnTo>
                <a:lnTo>
                  <a:pt x="1286764" y="508127"/>
                </a:lnTo>
                <a:lnTo>
                  <a:pt x="1280287" y="508127"/>
                </a:lnTo>
                <a:lnTo>
                  <a:pt x="1299591" y="462026"/>
                </a:lnTo>
                <a:lnTo>
                  <a:pt x="1322324" y="419862"/>
                </a:lnTo>
                <a:lnTo>
                  <a:pt x="1348359" y="381508"/>
                </a:lnTo>
                <a:lnTo>
                  <a:pt x="1377823" y="347091"/>
                </a:lnTo>
                <a:lnTo>
                  <a:pt x="1410462" y="316611"/>
                </a:lnTo>
                <a:lnTo>
                  <a:pt x="1446276" y="290068"/>
                </a:lnTo>
                <a:lnTo>
                  <a:pt x="1485265" y="267589"/>
                </a:lnTo>
                <a:lnTo>
                  <a:pt x="1541907" y="242697"/>
                </a:lnTo>
                <a:lnTo>
                  <a:pt x="1431671" y="42037"/>
                </a:lnTo>
                <a:lnTo>
                  <a:pt x="1409446" y="1524"/>
                </a:lnTo>
                <a:lnTo>
                  <a:pt x="1351788" y="33147"/>
                </a:lnTo>
                <a:lnTo>
                  <a:pt x="1308862" y="59817"/>
                </a:lnTo>
                <a:lnTo>
                  <a:pt x="1267968" y="88138"/>
                </a:lnTo>
                <a:lnTo>
                  <a:pt x="1229233" y="118110"/>
                </a:lnTo>
                <a:lnTo>
                  <a:pt x="1192530" y="149479"/>
                </a:lnTo>
                <a:lnTo>
                  <a:pt x="1157859" y="182372"/>
                </a:lnTo>
                <a:lnTo>
                  <a:pt x="1125474" y="216789"/>
                </a:lnTo>
                <a:lnTo>
                  <a:pt x="1095375" y="252349"/>
                </a:lnTo>
                <a:lnTo>
                  <a:pt x="1067308" y="289687"/>
                </a:lnTo>
                <a:lnTo>
                  <a:pt x="1041527" y="328168"/>
                </a:lnTo>
                <a:lnTo>
                  <a:pt x="1018032" y="368046"/>
                </a:lnTo>
                <a:lnTo>
                  <a:pt x="996950" y="409194"/>
                </a:lnTo>
                <a:lnTo>
                  <a:pt x="978281" y="451485"/>
                </a:lnTo>
                <a:lnTo>
                  <a:pt x="954532" y="520192"/>
                </a:lnTo>
                <a:lnTo>
                  <a:pt x="942200" y="561848"/>
                </a:lnTo>
                <a:lnTo>
                  <a:pt x="930262" y="608457"/>
                </a:lnTo>
                <a:lnTo>
                  <a:pt x="919975" y="657606"/>
                </a:lnTo>
                <a:lnTo>
                  <a:pt x="911860" y="709168"/>
                </a:lnTo>
                <a:lnTo>
                  <a:pt x="911860" y="709930"/>
                </a:lnTo>
                <a:lnTo>
                  <a:pt x="906653" y="762114"/>
                </a:lnTo>
                <a:lnTo>
                  <a:pt x="905357" y="811631"/>
                </a:lnTo>
                <a:lnTo>
                  <a:pt x="905256" y="815733"/>
                </a:lnTo>
                <a:lnTo>
                  <a:pt x="908164" y="869099"/>
                </a:lnTo>
                <a:lnTo>
                  <a:pt x="916432" y="921385"/>
                </a:lnTo>
                <a:lnTo>
                  <a:pt x="930529" y="971727"/>
                </a:lnTo>
                <a:lnTo>
                  <a:pt x="951484" y="1019289"/>
                </a:lnTo>
                <a:lnTo>
                  <a:pt x="979932" y="1063218"/>
                </a:lnTo>
                <a:lnTo>
                  <a:pt x="1010031" y="1096759"/>
                </a:lnTo>
                <a:lnTo>
                  <a:pt x="1044829" y="1126426"/>
                </a:lnTo>
                <a:lnTo>
                  <a:pt x="1083437" y="1151915"/>
                </a:lnTo>
                <a:lnTo>
                  <a:pt x="1125855" y="1173035"/>
                </a:lnTo>
                <a:lnTo>
                  <a:pt x="1170305" y="1189024"/>
                </a:lnTo>
                <a:lnTo>
                  <a:pt x="1217295" y="1200048"/>
                </a:lnTo>
                <a:lnTo>
                  <a:pt x="1265809" y="1205636"/>
                </a:lnTo>
                <a:lnTo>
                  <a:pt x="1272032" y="1206576"/>
                </a:lnTo>
                <a:lnTo>
                  <a:pt x="1278636" y="1207058"/>
                </a:lnTo>
                <a:lnTo>
                  <a:pt x="1286256" y="1207262"/>
                </a:lnTo>
                <a:lnTo>
                  <a:pt x="1291590" y="1207262"/>
                </a:lnTo>
                <a:lnTo>
                  <a:pt x="1341628" y="1204201"/>
                </a:lnTo>
                <a:lnTo>
                  <a:pt x="1390015" y="1195158"/>
                </a:lnTo>
                <a:lnTo>
                  <a:pt x="1435989" y="1180363"/>
                </a:lnTo>
                <a:lnTo>
                  <a:pt x="1437271" y="1179753"/>
                </a:lnTo>
                <a:lnTo>
                  <a:pt x="1478915" y="1160132"/>
                </a:lnTo>
                <a:lnTo>
                  <a:pt x="1518920" y="1134402"/>
                </a:lnTo>
                <a:lnTo>
                  <a:pt x="1554861" y="1103680"/>
                </a:lnTo>
                <a:lnTo>
                  <a:pt x="1585214" y="1069047"/>
                </a:lnTo>
                <a:lnTo>
                  <a:pt x="1610233" y="1031582"/>
                </a:lnTo>
                <a:lnTo>
                  <a:pt x="1629664" y="991412"/>
                </a:lnTo>
                <a:lnTo>
                  <a:pt x="1643634" y="948677"/>
                </a:lnTo>
                <a:lnTo>
                  <a:pt x="1652143" y="903528"/>
                </a:lnTo>
                <a:lnTo>
                  <a:pt x="1654835" y="857694"/>
                </a:lnTo>
                <a:lnTo>
                  <a:pt x="1654937" y="856068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856719" y="968121"/>
            <a:ext cx="332740" cy="1155700"/>
          </a:xfrm>
          <a:custGeom>
            <a:avLst/>
            <a:gdLst/>
            <a:ahLst/>
            <a:cxnLst/>
            <a:rect l="l" t="t" r="r" b="b"/>
            <a:pathLst>
              <a:path w="332740" h="1155700">
                <a:moveTo>
                  <a:pt x="332231" y="0"/>
                </a:moveTo>
                <a:lnTo>
                  <a:pt x="198120" y="228600"/>
                </a:lnTo>
                <a:lnTo>
                  <a:pt x="195199" y="241300"/>
                </a:lnTo>
                <a:lnTo>
                  <a:pt x="194690" y="241300"/>
                </a:lnTo>
                <a:lnTo>
                  <a:pt x="307339" y="647700"/>
                </a:lnTo>
                <a:lnTo>
                  <a:pt x="123062" y="977900"/>
                </a:lnTo>
                <a:lnTo>
                  <a:pt x="50926" y="977900"/>
                </a:lnTo>
                <a:lnTo>
                  <a:pt x="35305" y="990600"/>
                </a:lnTo>
                <a:lnTo>
                  <a:pt x="22098" y="1003300"/>
                </a:lnTo>
                <a:lnTo>
                  <a:pt x="11556" y="1016000"/>
                </a:lnTo>
                <a:lnTo>
                  <a:pt x="4190" y="1041400"/>
                </a:lnTo>
                <a:lnTo>
                  <a:pt x="253" y="1054100"/>
                </a:lnTo>
                <a:lnTo>
                  <a:pt x="0" y="1079500"/>
                </a:lnTo>
                <a:lnTo>
                  <a:pt x="3682" y="1092200"/>
                </a:lnTo>
                <a:lnTo>
                  <a:pt x="21335" y="1130300"/>
                </a:lnTo>
                <a:lnTo>
                  <a:pt x="49656" y="1155700"/>
                </a:lnTo>
                <a:lnTo>
                  <a:pt x="122554" y="1155700"/>
                </a:lnTo>
                <a:lnTo>
                  <a:pt x="156336" y="1143000"/>
                </a:lnTo>
                <a:lnTo>
                  <a:pt x="168021" y="1130300"/>
                </a:lnTo>
                <a:lnTo>
                  <a:pt x="87756" y="1130300"/>
                </a:lnTo>
                <a:lnTo>
                  <a:pt x="75946" y="1117600"/>
                </a:lnTo>
                <a:lnTo>
                  <a:pt x="55372" y="1117600"/>
                </a:lnTo>
                <a:lnTo>
                  <a:pt x="47244" y="1104900"/>
                </a:lnTo>
                <a:lnTo>
                  <a:pt x="40766" y="1092200"/>
                </a:lnTo>
                <a:lnTo>
                  <a:pt x="36322" y="1079500"/>
                </a:lnTo>
                <a:lnTo>
                  <a:pt x="34162" y="1066800"/>
                </a:lnTo>
                <a:lnTo>
                  <a:pt x="34289" y="1054100"/>
                </a:lnTo>
                <a:lnTo>
                  <a:pt x="36829" y="1041400"/>
                </a:lnTo>
                <a:lnTo>
                  <a:pt x="41655" y="1041400"/>
                </a:lnTo>
                <a:lnTo>
                  <a:pt x="48513" y="1028700"/>
                </a:lnTo>
                <a:lnTo>
                  <a:pt x="57023" y="1016000"/>
                </a:lnTo>
                <a:lnTo>
                  <a:pt x="67055" y="1016000"/>
                </a:lnTo>
                <a:lnTo>
                  <a:pt x="78612" y="1003300"/>
                </a:lnTo>
                <a:lnTo>
                  <a:pt x="169418" y="1003300"/>
                </a:lnTo>
                <a:lnTo>
                  <a:pt x="160654" y="990600"/>
                </a:lnTo>
                <a:lnTo>
                  <a:pt x="332231" y="698500"/>
                </a:lnTo>
                <a:lnTo>
                  <a:pt x="332231" y="584200"/>
                </a:lnTo>
                <a:lnTo>
                  <a:pt x="259333" y="317500"/>
                </a:lnTo>
                <a:lnTo>
                  <a:pt x="240029" y="241300"/>
                </a:lnTo>
                <a:lnTo>
                  <a:pt x="332231" y="88900"/>
                </a:lnTo>
                <a:lnTo>
                  <a:pt x="332231" y="0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959717" y="1971421"/>
            <a:ext cx="87833" cy="127000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11144250" y="2920"/>
            <a:ext cx="1045210" cy="1943100"/>
          </a:xfrm>
          <a:custGeom>
            <a:avLst/>
            <a:gdLst/>
            <a:ahLst/>
            <a:cxnLst/>
            <a:rect l="l" t="t" r="r" b="b"/>
            <a:pathLst>
              <a:path w="1045209" h="1943100">
                <a:moveTo>
                  <a:pt x="822452" y="1943100"/>
                </a:moveTo>
                <a:lnTo>
                  <a:pt x="808863" y="1930400"/>
                </a:lnTo>
                <a:lnTo>
                  <a:pt x="794893" y="1943100"/>
                </a:lnTo>
                <a:lnTo>
                  <a:pt x="822452" y="1943100"/>
                </a:lnTo>
                <a:close/>
              </a:path>
              <a:path w="1045209" h="1943100">
                <a:moveTo>
                  <a:pt x="1044702" y="76200"/>
                </a:moveTo>
                <a:lnTo>
                  <a:pt x="911479" y="0"/>
                </a:lnTo>
                <a:lnTo>
                  <a:pt x="335661" y="0"/>
                </a:lnTo>
                <a:lnTo>
                  <a:pt x="463423" y="76200"/>
                </a:lnTo>
                <a:lnTo>
                  <a:pt x="318389" y="330200"/>
                </a:lnTo>
                <a:lnTo>
                  <a:pt x="361823" y="355600"/>
                </a:lnTo>
                <a:lnTo>
                  <a:pt x="169545" y="698500"/>
                </a:lnTo>
                <a:lnTo>
                  <a:pt x="166624" y="698500"/>
                </a:lnTo>
                <a:lnTo>
                  <a:pt x="166116" y="711200"/>
                </a:lnTo>
                <a:lnTo>
                  <a:pt x="167767" y="711200"/>
                </a:lnTo>
                <a:lnTo>
                  <a:pt x="279146" y="1117600"/>
                </a:lnTo>
                <a:lnTo>
                  <a:pt x="122682" y="1397000"/>
                </a:lnTo>
                <a:lnTo>
                  <a:pt x="50546" y="1397000"/>
                </a:lnTo>
                <a:lnTo>
                  <a:pt x="35052" y="1409700"/>
                </a:lnTo>
                <a:lnTo>
                  <a:pt x="21844" y="1422400"/>
                </a:lnTo>
                <a:lnTo>
                  <a:pt x="11303" y="1435100"/>
                </a:lnTo>
                <a:lnTo>
                  <a:pt x="3937" y="1460500"/>
                </a:lnTo>
                <a:lnTo>
                  <a:pt x="0" y="1473200"/>
                </a:lnTo>
                <a:lnTo>
                  <a:pt x="3302" y="1511300"/>
                </a:lnTo>
                <a:lnTo>
                  <a:pt x="20955" y="1549400"/>
                </a:lnTo>
                <a:lnTo>
                  <a:pt x="84328" y="1574800"/>
                </a:lnTo>
                <a:lnTo>
                  <a:pt x="122301" y="1574800"/>
                </a:lnTo>
                <a:lnTo>
                  <a:pt x="156083" y="1562100"/>
                </a:lnTo>
                <a:lnTo>
                  <a:pt x="163830" y="1549400"/>
                </a:lnTo>
                <a:lnTo>
                  <a:pt x="88392" y="1549400"/>
                </a:lnTo>
                <a:lnTo>
                  <a:pt x="76454" y="1536700"/>
                </a:lnTo>
                <a:lnTo>
                  <a:pt x="65405" y="1536700"/>
                </a:lnTo>
                <a:lnTo>
                  <a:pt x="55880" y="1524000"/>
                </a:lnTo>
                <a:lnTo>
                  <a:pt x="47752" y="1524000"/>
                </a:lnTo>
                <a:lnTo>
                  <a:pt x="41275" y="1511300"/>
                </a:lnTo>
                <a:lnTo>
                  <a:pt x="36830" y="1498600"/>
                </a:lnTo>
                <a:lnTo>
                  <a:pt x="34671" y="1485900"/>
                </a:lnTo>
                <a:lnTo>
                  <a:pt x="34925" y="1473200"/>
                </a:lnTo>
                <a:lnTo>
                  <a:pt x="37338" y="1460500"/>
                </a:lnTo>
                <a:lnTo>
                  <a:pt x="42164" y="1447800"/>
                </a:lnTo>
                <a:lnTo>
                  <a:pt x="49022" y="1447800"/>
                </a:lnTo>
                <a:lnTo>
                  <a:pt x="57658" y="1435100"/>
                </a:lnTo>
                <a:lnTo>
                  <a:pt x="67691" y="1422400"/>
                </a:lnTo>
                <a:lnTo>
                  <a:pt x="169164" y="1422400"/>
                </a:lnTo>
                <a:lnTo>
                  <a:pt x="160401" y="1409700"/>
                </a:lnTo>
                <a:lnTo>
                  <a:pt x="324358" y="1117600"/>
                </a:lnTo>
                <a:lnTo>
                  <a:pt x="324866" y="1117600"/>
                </a:lnTo>
                <a:lnTo>
                  <a:pt x="323215" y="1104900"/>
                </a:lnTo>
                <a:lnTo>
                  <a:pt x="269240" y="914400"/>
                </a:lnTo>
                <a:lnTo>
                  <a:pt x="231267" y="774700"/>
                </a:lnTo>
                <a:lnTo>
                  <a:pt x="211963" y="711200"/>
                </a:lnTo>
                <a:lnTo>
                  <a:pt x="399542" y="381000"/>
                </a:lnTo>
                <a:lnTo>
                  <a:pt x="453517" y="381000"/>
                </a:lnTo>
                <a:lnTo>
                  <a:pt x="584835" y="139700"/>
                </a:lnTo>
                <a:lnTo>
                  <a:pt x="1044702" y="139700"/>
                </a:lnTo>
                <a:lnTo>
                  <a:pt x="1044702" y="76200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44833" y="1425321"/>
            <a:ext cx="90023" cy="127000"/>
          </a:xfrm>
          <a:prstGeom prst="rect">
            <a:avLst/>
          </a:prstGeom>
        </p:spPr>
      </p:pic>
      <p:sp>
        <p:nvSpPr>
          <p:cNvPr id="25" name="bg object 25"/>
          <p:cNvSpPr/>
          <p:nvPr/>
        </p:nvSpPr>
        <p:spPr>
          <a:xfrm>
            <a:off x="9667748" y="2920"/>
            <a:ext cx="2521585" cy="1511300"/>
          </a:xfrm>
          <a:custGeom>
            <a:avLst/>
            <a:gdLst/>
            <a:ahLst/>
            <a:cxnLst/>
            <a:rect l="l" t="t" r="r" b="b"/>
            <a:pathLst>
              <a:path w="2521584" h="1511300">
                <a:moveTo>
                  <a:pt x="1454023" y="0"/>
                </a:moveTo>
                <a:lnTo>
                  <a:pt x="1294003" y="0"/>
                </a:lnTo>
                <a:lnTo>
                  <a:pt x="1274191" y="38100"/>
                </a:lnTo>
                <a:lnTo>
                  <a:pt x="1314323" y="63500"/>
                </a:lnTo>
                <a:lnTo>
                  <a:pt x="1125347" y="393700"/>
                </a:lnTo>
                <a:lnTo>
                  <a:pt x="309372" y="622300"/>
                </a:lnTo>
                <a:lnTo>
                  <a:pt x="298831" y="622300"/>
                </a:lnTo>
                <a:lnTo>
                  <a:pt x="295910" y="635000"/>
                </a:lnTo>
                <a:lnTo>
                  <a:pt x="121539" y="939800"/>
                </a:lnTo>
                <a:lnTo>
                  <a:pt x="70612" y="939800"/>
                </a:lnTo>
                <a:lnTo>
                  <a:pt x="36322" y="952500"/>
                </a:lnTo>
                <a:lnTo>
                  <a:pt x="12065" y="990600"/>
                </a:lnTo>
                <a:lnTo>
                  <a:pt x="0" y="1016000"/>
                </a:lnTo>
                <a:lnTo>
                  <a:pt x="2286" y="1054100"/>
                </a:lnTo>
                <a:lnTo>
                  <a:pt x="19431" y="1092200"/>
                </a:lnTo>
                <a:lnTo>
                  <a:pt x="47117" y="1117600"/>
                </a:lnTo>
                <a:lnTo>
                  <a:pt x="81661" y="1130300"/>
                </a:lnTo>
                <a:lnTo>
                  <a:pt x="118999" y="1130300"/>
                </a:lnTo>
                <a:lnTo>
                  <a:pt x="152527" y="1104900"/>
                </a:lnTo>
                <a:lnTo>
                  <a:pt x="185039" y="1066800"/>
                </a:lnTo>
                <a:lnTo>
                  <a:pt x="190119" y="1028700"/>
                </a:lnTo>
                <a:lnTo>
                  <a:pt x="187325" y="1003300"/>
                </a:lnTo>
                <a:lnTo>
                  <a:pt x="182753" y="990600"/>
                </a:lnTo>
                <a:lnTo>
                  <a:pt x="176530" y="977900"/>
                </a:lnTo>
                <a:lnTo>
                  <a:pt x="168783" y="977900"/>
                </a:lnTo>
                <a:lnTo>
                  <a:pt x="159639" y="965200"/>
                </a:lnTo>
                <a:lnTo>
                  <a:pt x="329819" y="660400"/>
                </a:lnTo>
                <a:lnTo>
                  <a:pt x="1145794" y="431800"/>
                </a:lnTo>
                <a:lnTo>
                  <a:pt x="1156335" y="431800"/>
                </a:lnTo>
                <a:lnTo>
                  <a:pt x="1352423" y="76200"/>
                </a:lnTo>
                <a:lnTo>
                  <a:pt x="1410462" y="76200"/>
                </a:lnTo>
                <a:lnTo>
                  <a:pt x="1454023" y="0"/>
                </a:lnTo>
                <a:close/>
              </a:path>
              <a:path w="2521584" h="1511300">
                <a:moveTo>
                  <a:pt x="1599184" y="1397000"/>
                </a:moveTo>
                <a:lnTo>
                  <a:pt x="1586103" y="1384300"/>
                </a:lnTo>
                <a:lnTo>
                  <a:pt x="1558671" y="1384300"/>
                </a:lnTo>
                <a:lnTo>
                  <a:pt x="1544828" y="1397000"/>
                </a:lnTo>
                <a:lnTo>
                  <a:pt x="1599184" y="1397000"/>
                </a:lnTo>
                <a:close/>
              </a:path>
              <a:path w="2521584" h="1511300">
                <a:moveTo>
                  <a:pt x="2521204" y="292100"/>
                </a:moveTo>
                <a:lnTo>
                  <a:pt x="2322449" y="292100"/>
                </a:lnTo>
                <a:lnTo>
                  <a:pt x="2461387" y="368300"/>
                </a:lnTo>
                <a:lnTo>
                  <a:pt x="2316353" y="622300"/>
                </a:lnTo>
                <a:lnTo>
                  <a:pt x="2354072" y="647700"/>
                </a:lnTo>
                <a:lnTo>
                  <a:pt x="1974469" y="1320800"/>
                </a:lnTo>
                <a:lnTo>
                  <a:pt x="1920875" y="1320800"/>
                </a:lnTo>
                <a:lnTo>
                  <a:pt x="1903222" y="1333500"/>
                </a:lnTo>
                <a:lnTo>
                  <a:pt x="1887601" y="1333500"/>
                </a:lnTo>
                <a:lnTo>
                  <a:pt x="1874393" y="1346200"/>
                </a:lnTo>
                <a:lnTo>
                  <a:pt x="1863979" y="1371600"/>
                </a:lnTo>
                <a:lnTo>
                  <a:pt x="1856867" y="1384300"/>
                </a:lnTo>
                <a:lnTo>
                  <a:pt x="1853311" y="1397000"/>
                </a:lnTo>
                <a:lnTo>
                  <a:pt x="1853184" y="1422400"/>
                </a:lnTo>
                <a:lnTo>
                  <a:pt x="1855978" y="1435100"/>
                </a:lnTo>
                <a:lnTo>
                  <a:pt x="1872361" y="1473200"/>
                </a:lnTo>
                <a:lnTo>
                  <a:pt x="1901952" y="1498600"/>
                </a:lnTo>
                <a:lnTo>
                  <a:pt x="1938147" y="1511300"/>
                </a:lnTo>
                <a:lnTo>
                  <a:pt x="1974977" y="1498600"/>
                </a:lnTo>
                <a:lnTo>
                  <a:pt x="2008759" y="1485900"/>
                </a:lnTo>
                <a:lnTo>
                  <a:pt x="2032127" y="1460500"/>
                </a:lnTo>
                <a:lnTo>
                  <a:pt x="2043176" y="1422400"/>
                </a:lnTo>
                <a:lnTo>
                  <a:pt x="2039874" y="1384300"/>
                </a:lnTo>
                <a:lnTo>
                  <a:pt x="2035302" y="1371600"/>
                </a:lnTo>
                <a:lnTo>
                  <a:pt x="2029206" y="1358900"/>
                </a:lnTo>
                <a:lnTo>
                  <a:pt x="2021713" y="1346200"/>
                </a:lnTo>
                <a:lnTo>
                  <a:pt x="2013077" y="1346200"/>
                </a:lnTo>
                <a:lnTo>
                  <a:pt x="2392553" y="673100"/>
                </a:lnTo>
                <a:lnTo>
                  <a:pt x="2452243" y="673100"/>
                </a:lnTo>
                <a:lnTo>
                  <a:pt x="2521204" y="546100"/>
                </a:lnTo>
                <a:lnTo>
                  <a:pt x="2521204" y="292100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362438" y="942721"/>
            <a:ext cx="190423" cy="190500"/>
          </a:xfrm>
          <a:prstGeom prst="rect">
            <a:avLst/>
          </a:prstGeom>
        </p:spPr>
      </p:pic>
      <p:sp>
        <p:nvSpPr>
          <p:cNvPr id="27" name="bg object 27"/>
          <p:cNvSpPr/>
          <p:nvPr/>
        </p:nvSpPr>
        <p:spPr>
          <a:xfrm>
            <a:off x="0" y="2920"/>
            <a:ext cx="12189460" cy="3110865"/>
          </a:xfrm>
          <a:custGeom>
            <a:avLst/>
            <a:gdLst/>
            <a:ahLst/>
            <a:cxnLst/>
            <a:rect l="l" t="t" r="r" b="b"/>
            <a:pathLst>
              <a:path w="12189460" h="3110865">
                <a:moveTo>
                  <a:pt x="309270" y="3046857"/>
                </a:moveTo>
                <a:lnTo>
                  <a:pt x="297688" y="3008757"/>
                </a:lnTo>
                <a:lnTo>
                  <a:pt x="278231" y="2983357"/>
                </a:lnTo>
                <a:lnTo>
                  <a:pt x="252818" y="2983357"/>
                </a:lnTo>
                <a:lnTo>
                  <a:pt x="242874" y="2970657"/>
                </a:lnTo>
                <a:lnTo>
                  <a:pt x="232422" y="2970657"/>
                </a:lnTo>
                <a:lnTo>
                  <a:pt x="222631" y="2983357"/>
                </a:lnTo>
                <a:lnTo>
                  <a:pt x="213233" y="2983357"/>
                </a:lnTo>
                <a:lnTo>
                  <a:pt x="69634" y="2767457"/>
                </a:lnTo>
                <a:lnTo>
                  <a:pt x="189649" y="2145157"/>
                </a:lnTo>
                <a:lnTo>
                  <a:pt x="189026" y="2145157"/>
                </a:lnTo>
                <a:lnTo>
                  <a:pt x="35852" y="1916557"/>
                </a:lnTo>
                <a:lnTo>
                  <a:pt x="23495" y="1903857"/>
                </a:lnTo>
                <a:lnTo>
                  <a:pt x="54178" y="1878457"/>
                </a:lnTo>
                <a:lnTo>
                  <a:pt x="0" y="1802257"/>
                </a:lnTo>
                <a:lnTo>
                  <a:pt x="0" y="1916557"/>
                </a:lnTo>
                <a:lnTo>
                  <a:pt x="155892" y="2157857"/>
                </a:lnTo>
                <a:lnTo>
                  <a:pt x="35763" y="2767457"/>
                </a:lnTo>
                <a:lnTo>
                  <a:pt x="36487" y="2780157"/>
                </a:lnTo>
                <a:lnTo>
                  <a:pt x="186067" y="2996057"/>
                </a:lnTo>
                <a:lnTo>
                  <a:pt x="180162" y="3008757"/>
                </a:lnTo>
                <a:lnTo>
                  <a:pt x="168706" y="3046857"/>
                </a:lnTo>
                <a:lnTo>
                  <a:pt x="168630" y="3059557"/>
                </a:lnTo>
                <a:lnTo>
                  <a:pt x="178917" y="3084957"/>
                </a:lnTo>
                <a:lnTo>
                  <a:pt x="197904" y="3110357"/>
                </a:lnTo>
                <a:lnTo>
                  <a:pt x="277393" y="3110357"/>
                </a:lnTo>
                <a:lnTo>
                  <a:pt x="296875" y="3084957"/>
                </a:lnTo>
                <a:lnTo>
                  <a:pt x="307886" y="3059557"/>
                </a:lnTo>
                <a:lnTo>
                  <a:pt x="309270" y="3046857"/>
                </a:lnTo>
                <a:close/>
              </a:path>
              <a:path w="12189460" h="3110865">
                <a:moveTo>
                  <a:pt x="527989" y="2627757"/>
                </a:moveTo>
                <a:lnTo>
                  <a:pt x="448373" y="2627757"/>
                </a:lnTo>
                <a:lnTo>
                  <a:pt x="441452" y="2615057"/>
                </a:lnTo>
                <a:lnTo>
                  <a:pt x="435698" y="2615057"/>
                </a:lnTo>
                <a:lnTo>
                  <a:pt x="431380" y="2602357"/>
                </a:lnTo>
                <a:lnTo>
                  <a:pt x="428650" y="2602357"/>
                </a:lnTo>
                <a:lnTo>
                  <a:pt x="427647" y="2589657"/>
                </a:lnTo>
                <a:lnTo>
                  <a:pt x="428472" y="2576957"/>
                </a:lnTo>
                <a:lnTo>
                  <a:pt x="435241" y="2564257"/>
                </a:lnTo>
                <a:lnTo>
                  <a:pt x="447357" y="2551557"/>
                </a:lnTo>
                <a:lnTo>
                  <a:pt x="463207" y="2538857"/>
                </a:lnTo>
                <a:lnTo>
                  <a:pt x="523836" y="2538857"/>
                </a:lnTo>
                <a:lnTo>
                  <a:pt x="513168" y="2526157"/>
                </a:lnTo>
                <a:lnTo>
                  <a:pt x="444233" y="2526157"/>
                </a:lnTo>
                <a:lnTo>
                  <a:pt x="439039" y="2513457"/>
                </a:lnTo>
                <a:lnTo>
                  <a:pt x="364858" y="2411857"/>
                </a:lnTo>
                <a:lnTo>
                  <a:pt x="424573" y="2094357"/>
                </a:lnTo>
                <a:lnTo>
                  <a:pt x="423862" y="2094357"/>
                </a:lnTo>
                <a:lnTo>
                  <a:pt x="219824" y="1789557"/>
                </a:lnTo>
                <a:lnTo>
                  <a:pt x="181102" y="1789557"/>
                </a:lnTo>
                <a:lnTo>
                  <a:pt x="390918" y="2107057"/>
                </a:lnTo>
                <a:lnTo>
                  <a:pt x="331190" y="2411857"/>
                </a:lnTo>
                <a:lnTo>
                  <a:pt x="331901" y="2411857"/>
                </a:lnTo>
                <a:lnTo>
                  <a:pt x="353847" y="2449957"/>
                </a:lnTo>
                <a:lnTo>
                  <a:pt x="418363" y="2538857"/>
                </a:lnTo>
                <a:lnTo>
                  <a:pt x="413550" y="2551557"/>
                </a:lnTo>
                <a:lnTo>
                  <a:pt x="409384" y="2551557"/>
                </a:lnTo>
                <a:lnTo>
                  <a:pt x="406044" y="2564257"/>
                </a:lnTo>
                <a:lnTo>
                  <a:pt x="403733" y="2576957"/>
                </a:lnTo>
                <a:lnTo>
                  <a:pt x="403580" y="2602357"/>
                </a:lnTo>
                <a:lnTo>
                  <a:pt x="413854" y="2627757"/>
                </a:lnTo>
                <a:lnTo>
                  <a:pt x="432854" y="2653157"/>
                </a:lnTo>
                <a:lnTo>
                  <a:pt x="512267" y="2653157"/>
                </a:lnTo>
                <a:lnTo>
                  <a:pt x="527989" y="2627757"/>
                </a:lnTo>
                <a:close/>
              </a:path>
              <a:path w="12189460" h="3110865">
                <a:moveTo>
                  <a:pt x="11078210" y="76200"/>
                </a:moveTo>
                <a:lnTo>
                  <a:pt x="11020171" y="76200"/>
                </a:lnTo>
                <a:lnTo>
                  <a:pt x="11063732" y="101600"/>
                </a:lnTo>
                <a:lnTo>
                  <a:pt x="11078210" y="76200"/>
                </a:lnTo>
                <a:close/>
              </a:path>
              <a:path w="12189460" h="3110865">
                <a:moveTo>
                  <a:pt x="11465179" y="0"/>
                </a:moveTo>
                <a:lnTo>
                  <a:pt x="11305032" y="0"/>
                </a:lnTo>
                <a:lnTo>
                  <a:pt x="11202670" y="190500"/>
                </a:lnTo>
                <a:lnTo>
                  <a:pt x="11243691" y="203200"/>
                </a:lnTo>
                <a:lnTo>
                  <a:pt x="10995152" y="647700"/>
                </a:lnTo>
                <a:lnTo>
                  <a:pt x="10586466" y="762000"/>
                </a:lnTo>
                <a:lnTo>
                  <a:pt x="10581894" y="762000"/>
                </a:lnTo>
                <a:lnTo>
                  <a:pt x="10578973" y="774700"/>
                </a:lnTo>
                <a:lnTo>
                  <a:pt x="10555859" y="812800"/>
                </a:lnTo>
                <a:lnTo>
                  <a:pt x="10478643" y="952500"/>
                </a:lnTo>
                <a:lnTo>
                  <a:pt x="10523982" y="952500"/>
                </a:lnTo>
                <a:lnTo>
                  <a:pt x="10611993" y="800100"/>
                </a:lnTo>
                <a:lnTo>
                  <a:pt x="10682097" y="774700"/>
                </a:lnTo>
                <a:lnTo>
                  <a:pt x="11014710" y="685800"/>
                </a:lnTo>
                <a:lnTo>
                  <a:pt x="11025251" y="685800"/>
                </a:lnTo>
                <a:lnTo>
                  <a:pt x="11028045" y="673100"/>
                </a:lnTo>
                <a:lnTo>
                  <a:pt x="11280902" y="228600"/>
                </a:lnTo>
                <a:lnTo>
                  <a:pt x="11323574" y="254000"/>
                </a:lnTo>
                <a:lnTo>
                  <a:pt x="11465179" y="0"/>
                </a:lnTo>
                <a:close/>
              </a:path>
              <a:path w="12189460" h="3110865">
                <a:moveTo>
                  <a:pt x="11597767" y="381000"/>
                </a:moveTo>
                <a:lnTo>
                  <a:pt x="11543792" y="381000"/>
                </a:lnTo>
                <a:lnTo>
                  <a:pt x="11583924" y="406400"/>
                </a:lnTo>
                <a:lnTo>
                  <a:pt x="11597767" y="381000"/>
                </a:lnTo>
                <a:close/>
              </a:path>
              <a:path w="12189460" h="3110865">
                <a:moveTo>
                  <a:pt x="12119991" y="673100"/>
                </a:moveTo>
                <a:lnTo>
                  <a:pt x="12060301" y="673100"/>
                </a:lnTo>
                <a:lnTo>
                  <a:pt x="12106275" y="698500"/>
                </a:lnTo>
                <a:lnTo>
                  <a:pt x="12119991" y="673100"/>
                </a:lnTo>
                <a:close/>
              </a:path>
              <a:path w="12189460" h="3110865">
                <a:moveTo>
                  <a:pt x="12188952" y="139700"/>
                </a:moveTo>
                <a:lnTo>
                  <a:pt x="11729085" y="139700"/>
                </a:lnTo>
                <a:lnTo>
                  <a:pt x="11868023" y="228600"/>
                </a:lnTo>
                <a:lnTo>
                  <a:pt x="11722862" y="482600"/>
                </a:lnTo>
                <a:lnTo>
                  <a:pt x="11764772" y="508000"/>
                </a:lnTo>
                <a:lnTo>
                  <a:pt x="11686794" y="647700"/>
                </a:lnTo>
                <a:lnTo>
                  <a:pt x="11673840" y="635000"/>
                </a:lnTo>
                <a:lnTo>
                  <a:pt x="11646789" y="635000"/>
                </a:lnTo>
                <a:lnTo>
                  <a:pt x="11633200" y="647700"/>
                </a:lnTo>
                <a:lnTo>
                  <a:pt x="11615547" y="647700"/>
                </a:lnTo>
                <a:lnTo>
                  <a:pt x="11599926" y="660400"/>
                </a:lnTo>
                <a:lnTo>
                  <a:pt x="11586718" y="673100"/>
                </a:lnTo>
                <a:lnTo>
                  <a:pt x="11576177" y="685800"/>
                </a:lnTo>
                <a:lnTo>
                  <a:pt x="11568811" y="711200"/>
                </a:lnTo>
                <a:lnTo>
                  <a:pt x="11564874" y="723900"/>
                </a:lnTo>
                <a:lnTo>
                  <a:pt x="11568176" y="762000"/>
                </a:lnTo>
                <a:lnTo>
                  <a:pt x="11585956" y="800100"/>
                </a:lnTo>
                <a:lnTo>
                  <a:pt x="11649202" y="825500"/>
                </a:lnTo>
                <a:lnTo>
                  <a:pt x="11687175" y="825500"/>
                </a:lnTo>
                <a:lnTo>
                  <a:pt x="11720957" y="812800"/>
                </a:lnTo>
                <a:lnTo>
                  <a:pt x="11744325" y="774700"/>
                </a:lnTo>
                <a:lnTo>
                  <a:pt x="11755501" y="749300"/>
                </a:lnTo>
                <a:lnTo>
                  <a:pt x="11752199" y="711200"/>
                </a:lnTo>
                <a:lnTo>
                  <a:pt x="11747627" y="698500"/>
                </a:lnTo>
                <a:lnTo>
                  <a:pt x="11741531" y="685800"/>
                </a:lnTo>
                <a:lnTo>
                  <a:pt x="11734038" y="673100"/>
                </a:lnTo>
                <a:lnTo>
                  <a:pt x="11725275" y="660400"/>
                </a:lnTo>
                <a:lnTo>
                  <a:pt x="11803253" y="520700"/>
                </a:lnTo>
                <a:lnTo>
                  <a:pt x="11845163" y="546100"/>
                </a:lnTo>
                <a:lnTo>
                  <a:pt x="11990197" y="292100"/>
                </a:lnTo>
                <a:lnTo>
                  <a:pt x="12188952" y="292100"/>
                </a:lnTo>
                <a:lnTo>
                  <a:pt x="12188952" y="139700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bg object 2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4380" y="2516378"/>
            <a:ext cx="89851" cy="114300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4392" y="2173478"/>
            <a:ext cx="141058" cy="114300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805" y="1627378"/>
            <a:ext cx="208293" cy="190500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366852" y="1665478"/>
            <a:ext cx="711835" cy="508000"/>
          </a:xfrm>
          <a:custGeom>
            <a:avLst/>
            <a:gdLst/>
            <a:ahLst/>
            <a:cxnLst/>
            <a:rect l="l" t="t" r="r" b="b"/>
            <a:pathLst>
              <a:path w="711835" h="508000">
                <a:moveTo>
                  <a:pt x="38227" y="0"/>
                </a:moveTo>
                <a:lnTo>
                  <a:pt x="0" y="0"/>
                </a:lnTo>
                <a:lnTo>
                  <a:pt x="164744" y="254000"/>
                </a:lnTo>
                <a:lnTo>
                  <a:pt x="172770" y="254000"/>
                </a:lnTo>
                <a:lnTo>
                  <a:pt x="474967" y="304800"/>
                </a:lnTo>
                <a:lnTo>
                  <a:pt x="606996" y="508000"/>
                </a:lnTo>
                <a:lnTo>
                  <a:pt x="711212" y="508000"/>
                </a:lnTo>
                <a:lnTo>
                  <a:pt x="697445" y="495300"/>
                </a:lnTo>
                <a:lnTo>
                  <a:pt x="680161" y="482600"/>
                </a:lnTo>
                <a:lnTo>
                  <a:pt x="633552" y="482600"/>
                </a:lnTo>
                <a:lnTo>
                  <a:pt x="497535" y="292100"/>
                </a:lnTo>
                <a:lnTo>
                  <a:pt x="495147" y="279400"/>
                </a:lnTo>
                <a:lnTo>
                  <a:pt x="491477" y="279400"/>
                </a:lnTo>
                <a:lnTo>
                  <a:pt x="184835" y="215900"/>
                </a:lnTo>
                <a:lnTo>
                  <a:pt x="38227" y="0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bg object 3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9173" y="1551177"/>
            <a:ext cx="188010" cy="215900"/>
          </a:xfrm>
          <a:prstGeom prst="rect">
            <a:avLst/>
          </a:prstGeom>
        </p:spPr>
      </p:pic>
      <p:sp>
        <p:nvSpPr>
          <p:cNvPr id="33" name="bg object 33"/>
          <p:cNvSpPr/>
          <p:nvPr/>
        </p:nvSpPr>
        <p:spPr>
          <a:xfrm>
            <a:off x="0" y="1106677"/>
            <a:ext cx="544830" cy="584200"/>
          </a:xfrm>
          <a:custGeom>
            <a:avLst/>
            <a:gdLst/>
            <a:ahLst/>
            <a:cxnLst/>
            <a:rect l="l" t="t" r="r" b="b"/>
            <a:pathLst>
              <a:path w="544830" h="584200">
                <a:moveTo>
                  <a:pt x="434086" y="0"/>
                </a:moveTo>
                <a:lnTo>
                  <a:pt x="433781" y="0"/>
                </a:lnTo>
                <a:lnTo>
                  <a:pt x="0" y="292100"/>
                </a:lnTo>
                <a:lnTo>
                  <a:pt x="0" y="546100"/>
                </a:lnTo>
                <a:lnTo>
                  <a:pt x="29565" y="520700"/>
                </a:lnTo>
                <a:lnTo>
                  <a:pt x="154495" y="520700"/>
                </a:lnTo>
                <a:lnTo>
                  <a:pt x="115722" y="469900"/>
                </a:lnTo>
                <a:lnTo>
                  <a:pt x="213702" y="406400"/>
                </a:lnTo>
                <a:lnTo>
                  <a:pt x="336169" y="584200"/>
                </a:lnTo>
                <a:lnTo>
                  <a:pt x="366852" y="558800"/>
                </a:lnTo>
                <a:lnTo>
                  <a:pt x="405079" y="558800"/>
                </a:lnTo>
                <a:lnTo>
                  <a:pt x="393319" y="546100"/>
                </a:lnTo>
                <a:lnTo>
                  <a:pt x="421652" y="520700"/>
                </a:lnTo>
                <a:lnTo>
                  <a:pt x="337908" y="406400"/>
                </a:lnTo>
                <a:lnTo>
                  <a:pt x="299199" y="342900"/>
                </a:lnTo>
                <a:lnTo>
                  <a:pt x="397192" y="279400"/>
                </a:lnTo>
                <a:lnTo>
                  <a:pt x="522744" y="279400"/>
                </a:lnTo>
                <a:lnTo>
                  <a:pt x="483374" y="215900"/>
                </a:lnTo>
                <a:lnTo>
                  <a:pt x="539457" y="177800"/>
                </a:lnTo>
                <a:lnTo>
                  <a:pt x="537375" y="165100"/>
                </a:lnTo>
                <a:lnTo>
                  <a:pt x="536905" y="139700"/>
                </a:lnTo>
                <a:lnTo>
                  <a:pt x="538238" y="127000"/>
                </a:lnTo>
                <a:lnTo>
                  <a:pt x="541515" y="101600"/>
                </a:lnTo>
                <a:lnTo>
                  <a:pt x="544588" y="88900"/>
                </a:lnTo>
                <a:lnTo>
                  <a:pt x="512800" y="76200"/>
                </a:lnTo>
                <a:lnTo>
                  <a:pt x="482930" y="50800"/>
                </a:lnTo>
                <a:lnTo>
                  <a:pt x="456476" y="25400"/>
                </a:lnTo>
                <a:lnTo>
                  <a:pt x="434086" y="0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4" name="bg object 34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97205" y="1386077"/>
            <a:ext cx="208635" cy="1778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1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542171"/>
            <a:ext cx="12188951" cy="321945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2275204"/>
            <a:ext cx="12189460" cy="3921125"/>
          </a:xfrm>
          <a:custGeom>
            <a:avLst/>
            <a:gdLst/>
            <a:ahLst/>
            <a:cxnLst/>
            <a:rect l="l" t="t" r="r" b="b"/>
            <a:pathLst>
              <a:path w="12189460" h="3921125">
                <a:moveTo>
                  <a:pt x="988834" y="1231900"/>
                </a:moveTo>
                <a:lnTo>
                  <a:pt x="985647" y="1206500"/>
                </a:lnTo>
                <a:lnTo>
                  <a:pt x="972578" y="1181100"/>
                </a:lnTo>
                <a:lnTo>
                  <a:pt x="970838" y="1181100"/>
                </a:lnTo>
                <a:lnTo>
                  <a:pt x="963891" y="1176782"/>
                </a:lnTo>
                <a:lnTo>
                  <a:pt x="963891" y="1231900"/>
                </a:lnTo>
                <a:lnTo>
                  <a:pt x="959104" y="1244600"/>
                </a:lnTo>
                <a:lnTo>
                  <a:pt x="958862" y="1244600"/>
                </a:lnTo>
                <a:lnTo>
                  <a:pt x="953744" y="1257300"/>
                </a:lnTo>
                <a:lnTo>
                  <a:pt x="947191" y="1257300"/>
                </a:lnTo>
                <a:lnTo>
                  <a:pt x="939927" y="1270000"/>
                </a:lnTo>
                <a:lnTo>
                  <a:pt x="897674" y="1270000"/>
                </a:lnTo>
                <a:lnTo>
                  <a:pt x="890219" y="1257300"/>
                </a:lnTo>
                <a:lnTo>
                  <a:pt x="883920" y="1257300"/>
                </a:lnTo>
                <a:lnTo>
                  <a:pt x="878954" y="1244600"/>
                </a:lnTo>
                <a:lnTo>
                  <a:pt x="875499" y="1244600"/>
                </a:lnTo>
                <a:lnTo>
                  <a:pt x="873671" y="1231900"/>
                </a:lnTo>
                <a:lnTo>
                  <a:pt x="873658" y="1219200"/>
                </a:lnTo>
                <a:lnTo>
                  <a:pt x="875157" y="1219200"/>
                </a:lnTo>
                <a:lnTo>
                  <a:pt x="878560" y="1206500"/>
                </a:lnTo>
                <a:lnTo>
                  <a:pt x="889965" y="1193800"/>
                </a:lnTo>
                <a:lnTo>
                  <a:pt x="905103" y="1181100"/>
                </a:lnTo>
                <a:lnTo>
                  <a:pt x="922197" y="1181100"/>
                </a:lnTo>
                <a:lnTo>
                  <a:pt x="939368" y="1193800"/>
                </a:lnTo>
                <a:lnTo>
                  <a:pt x="953363" y="1193800"/>
                </a:lnTo>
                <a:lnTo>
                  <a:pt x="961771" y="1219200"/>
                </a:lnTo>
                <a:lnTo>
                  <a:pt x="963891" y="1231900"/>
                </a:lnTo>
                <a:lnTo>
                  <a:pt x="963891" y="1176782"/>
                </a:lnTo>
                <a:lnTo>
                  <a:pt x="950645" y="1168400"/>
                </a:lnTo>
                <a:lnTo>
                  <a:pt x="941781" y="1168400"/>
                </a:lnTo>
                <a:lnTo>
                  <a:pt x="932586" y="1155700"/>
                </a:lnTo>
                <a:lnTo>
                  <a:pt x="913892" y="1155700"/>
                </a:lnTo>
                <a:lnTo>
                  <a:pt x="842111" y="927100"/>
                </a:lnTo>
                <a:lnTo>
                  <a:pt x="839279" y="927100"/>
                </a:lnTo>
                <a:lnTo>
                  <a:pt x="835304" y="914400"/>
                </a:lnTo>
                <a:lnTo>
                  <a:pt x="565226" y="774700"/>
                </a:lnTo>
                <a:lnTo>
                  <a:pt x="485775" y="520700"/>
                </a:lnTo>
                <a:lnTo>
                  <a:pt x="483108" y="508000"/>
                </a:lnTo>
                <a:lnTo>
                  <a:pt x="515620" y="495300"/>
                </a:lnTo>
                <a:lnTo>
                  <a:pt x="461137" y="317500"/>
                </a:lnTo>
                <a:lnTo>
                  <a:pt x="452120" y="292100"/>
                </a:lnTo>
                <a:lnTo>
                  <a:pt x="564515" y="254000"/>
                </a:lnTo>
                <a:lnTo>
                  <a:pt x="628015" y="457200"/>
                </a:lnTo>
                <a:lnTo>
                  <a:pt x="661885" y="457200"/>
                </a:lnTo>
                <a:lnTo>
                  <a:pt x="696010" y="558800"/>
                </a:lnTo>
                <a:lnTo>
                  <a:pt x="687832" y="571500"/>
                </a:lnTo>
                <a:lnTo>
                  <a:pt x="680466" y="571500"/>
                </a:lnTo>
                <a:lnTo>
                  <a:pt x="674090" y="584200"/>
                </a:lnTo>
                <a:lnTo>
                  <a:pt x="663587" y="609600"/>
                </a:lnTo>
                <a:lnTo>
                  <a:pt x="661174" y="622300"/>
                </a:lnTo>
                <a:lnTo>
                  <a:pt x="661543" y="635000"/>
                </a:lnTo>
                <a:lnTo>
                  <a:pt x="664591" y="647700"/>
                </a:lnTo>
                <a:lnTo>
                  <a:pt x="670140" y="660400"/>
                </a:lnTo>
                <a:lnTo>
                  <a:pt x="677938" y="673100"/>
                </a:lnTo>
                <a:lnTo>
                  <a:pt x="687755" y="685800"/>
                </a:lnTo>
                <a:lnTo>
                  <a:pt x="699376" y="685800"/>
                </a:lnTo>
                <a:lnTo>
                  <a:pt x="726351" y="698500"/>
                </a:lnTo>
                <a:lnTo>
                  <a:pt x="753211" y="685800"/>
                </a:lnTo>
                <a:lnTo>
                  <a:pt x="776909" y="673100"/>
                </a:lnTo>
                <a:lnTo>
                  <a:pt x="794448" y="660400"/>
                </a:lnTo>
                <a:lnTo>
                  <a:pt x="802106" y="635000"/>
                </a:lnTo>
                <a:lnTo>
                  <a:pt x="798918" y="596900"/>
                </a:lnTo>
                <a:lnTo>
                  <a:pt x="785850" y="584200"/>
                </a:lnTo>
                <a:lnTo>
                  <a:pt x="763930" y="558800"/>
                </a:lnTo>
                <a:lnTo>
                  <a:pt x="727163" y="558800"/>
                </a:lnTo>
                <a:lnTo>
                  <a:pt x="695896" y="457200"/>
                </a:lnTo>
                <a:lnTo>
                  <a:pt x="693039" y="444500"/>
                </a:lnTo>
                <a:lnTo>
                  <a:pt x="726897" y="431800"/>
                </a:lnTo>
                <a:lnTo>
                  <a:pt x="672617" y="254000"/>
                </a:lnTo>
                <a:lnTo>
                  <a:pt x="663384" y="228600"/>
                </a:lnTo>
                <a:lnTo>
                  <a:pt x="727722" y="203200"/>
                </a:lnTo>
                <a:lnTo>
                  <a:pt x="731393" y="190500"/>
                </a:lnTo>
                <a:lnTo>
                  <a:pt x="736803" y="165100"/>
                </a:lnTo>
                <a:lnTo>
                  <a:pt x="744181" y="152400"/>
                </a:lnTo>
                <a:lnTo>
                  <a:pt x="753656" y="127000"/>
                </a:lnTo>
                <a:lnTo>
                  <a:pt x="760450" y="114300"/>
                </a:lnTo>
                <a:lnTo>
                  <a:pt x="760920" y="114300"/>
                </a:lnTo>
                <a:lnTo>
                  <a:pt x="734987" y="88900"/>
                </a:lnTo>
                <a:lnTo>
                  <a:pt x="712241" y="63500"/>
                </a:lnTo>
                <a:lnTo>
                  <a:pt x="693953" y="38100"/>
                </a:lnTo>
                <a:lnTo>
                  <a:pt x="680720" y="0"/>
                </a:lnTo>
                <a:lnTo>
                  <a:pt x="0" y="203200"/>
                </a:lnTo>
                <a:lnTo>
                  <a:pt x="0" y="647700"/>
                </a:lnTo>
                <a:lnTo>
                  <a:pt x="28041" y="647700"/>
                </a:lnTo>
                <a:lnTo>
                  <a:pt x="110782" y="914400"/>
                </a:lnTo>
                <a:lnTo>
                  <a:pt x="0" y="1117600"/>
                </a:lnTo>
                <a:lnTo>
                  <a:pt x="0" y="1193800"/>
                </a:lnTo>
                <a:lnTo>
                  <a:pt x="142367" y="927100"/>
                </a:lnTo>
                <a:lnTo>
                  <a:pt x="144487" y="914400"/>
                </a:lnTo>
                <a:lnTo>
                  <a:pt x="145046" y="914400"/>
                </a:lnTo>
                <a:lnTo>
                  <a:pt x="62103" y="647700"/>
                </a:lnTo>
                <a:lnTo>
                  <a:pt x="59182" y="635000"/>
                </a:lnTo>
                <a:lnTo>
                  <a:pt x="94399" y="622300"/>
                </a:lnTo>
                <a:lnTo>
                  <a:pt x="40081" y="444500"/>
                </a:lnTo>
                <a:lnTo>
                  <a:pt x="30899" y="419100"/>
                </a:lnTo>
                <a:lnTo>
                  <a:pt x="143332" y="381000"/>
                </a:lnTo>
                <a:lnTo>
                  <a:pt x="206819" y="584200"/>
                </a:lnTo>
                <a:lnTo>
                  <a:pt x="240017" y="584200"/>
                </a:lnTo>
                <a:lnTo>
                  <a:pt x="348818" y="939800"/>
                </a:lnTo>
                <a:lnTo>
                  <a:pt x="204190" y="1206500"/>
                </a:lnTo>
                <a:lnTo>
                  <a:pt x="202069" y="1206500"/>
                </a:lnTo>
                <a:lnTo>
                  <a:pt x="201676" y="1219200"/>
                </a:lnTo>
                <a:lnTo>
                  <a:pt x="201523" y="1219200"/>
                </a:lnTo>
                <a:lnTo>
                  <a:pt x="212890" y="1257300"/>
                </a:lnTo>
                <a:lnTo>
                  <a:pt x="246164" y="1358900"/>
                </a:lnTo>
                <a:lnTo>
                  <a:pt x="239649" y="1371600"/>
                </a:lnTo>
                <a:lnTo>
                  <a:pt x="233540" y="1371600"/>
                </a:lnTo>
                <a:lnTo>
                  <a:pt x="228015" y="1384388"/>
                </a:lnTo>
                <a:lnTo>
                  <a:pt x="223329" y="1384388"/>
                </a:lnTo>
                <a:lnTo>
                  <a:pt x="214960" y="1409700"/>
                </a:lnTo>
                <a:lnTo>
                  <a:pt x="217360" y="1435100"/>
                </a:lnTo>
                <a:lnTo>
                  <a:pt x="217385" y="1447800"/>
                </a:lnTo>
                <a:lnTo>
                  <a:pt x="229743" y="1460500"/>
                </a:lnTo>
                <a:lnTo>
                  <a:pt x="251180" y="1485900"/>
                </a:lnTo>
                <a:lnTo>
                  <a:pt x="304927" y="1485900"/>
                </a:lnTo>
                <a:lnTo>
                  <a:pt x="328980" y="1473200"/>
                </a:lnTo>
                <a:lnTo>
                  <a:pt x="339001" y="1460500"/>
                </a:lnTo>
                <a:lnTo>
                  <a:pt x="347078" y="1460500"/>
                </a:lnTo>
                <a:lnTo>
                  <a:pt x="352475" y="1447800"/>
                </a:lnTo>
                <a:lnTo>
                  <a:pt x="355269" y="1435100"/>
                </a:lnTo>
                <a:lnTo>
                  <a:pt x="355422" y="1422400"/>
                </a:lnTo>
                <a:lnTo>
                  <a:pt x="352907" y="1397000"/>
                </a:lnTo>
                <a:lnTo>
                  <a:pt x="347764" y="1384388"/>
                </a:lnTo>
                <a:lnTo>
                  <a:pt x="340220" y="1384388"/>
                </a:lnTo>
                <a:lnTo>
                  <a:pt x="337629" y="1371600"/>
                </a:lnTo>
                <a:lnTo>
                  <a:pt x="330733" y="1371600"/>
                </a:lnTo>
                <a:lnTo>
                  <a:pt x="330733" y="1422400"/>
                </a:lnTo>
                <a:lnTo>
                  <a:pt x="325945" y="1435100"/>
                </a:lnTo>
                <a:lnTo>
                  <a:pt x="320827" y="1447800"/>
                </a:lnTo>
                <a:lnTo>
                  <a:pt x="314452" y="1460500"/>
                </a:lnTo>
                <a:lnTo>
                  <a:pt x="256489" y="1460500"/>
                </a:lnTo>
                <a:lnTo>
                  <a:pt x="250774" y="1447800"/>
                </a:lnTo>
                <a:lnTo>
                  <a:pt x="245808" y="1447800"/>
                </a:lnTo>
                <a:lnTo>
                  <a:pt x="242354" y="1435100"/>
                </a:lnTo>
                <a:lnTo>
                  <a:pt x="240385" y="1422400"/>
                </a:lnTo>
                <a:lnTo>
                  <a:pt x="241998" y="1409700"/>
                </a:lnTo>
                <a:lnTo>
                  <a:pt x="245465" y="1397000"/>
                </a:lnTo>
                <a:lnTo>
                  <a:pt x="256755" y="1384388"/>
                </a:lnTo>
                <a:lnTo>
                  <a:pt x="271957" y="1371600"/>
                </a:lnTo>
                <a:lnTo>
                  <a:pt x="289052" y="1371600"/>
                </a:lnTo>
                <a:lnTo>
                  <a:pt x="306616" y="1384388"/>
                </a:lnTo>
                <a:lnTo>
                  <a:pt x="306412" y="1384388"/>
                </a:lnTo>
                <a:lnTo>
                  <a:pt x="320205" y="1397000"/>
                </a:lnTo>
                <a:lnTo>
                  <a:pt x="328599" y="1409700"/>
                </a:lnTo>
                <a:lnTo>
                  <a:pt x="330733" y="1422400"/>
                </a:lnTo>
                <a:lnTo>
                  <a:pt x="330733" y="1371600"/>
                </a:lnTo>
                <a:lnTo>
                  <a:pt x="330593" y="1371600"/>
                </a:lnTo>
                <a:lnTo>
                  <a:pt x="319278" y="1358900"/>
                </a:lnTo>
                <a:lnTo>
                  <a:pt x="298030" y="1358900"/>
                </a:lnTo>
                <a:lnTo>
                  <a:pt x="293001" y="1346200"/>
                </a:lnTo>
                <a:lnTo>
                  <a:pt x="276479" y="1346200"/>
                </a:lnTo>
                <a:lnTo>
                  <a:pt x="235292" y="1219200"/>
                </a:lnTo>
                <a:lnTo>
                  <a:pt x="382041" y="939800"/>
                </a:lnTo>
                <a:lnTo>
                  <a:pt x="382600" y="939800"/>
                </a:lnTo>
                <a:lnTo>
                  <a:pt x="273329" y="584200"/>
                </a:lnTo>
                <a:lnTo>
                  <a:pt x="270700" y="571500"/>
                </a:lnTo>
                <a:lnTo>
                  <a:pt x="305231" y="558800"/>
                </a:lnTo>
                <a:lnTo>
                  <a:pt x="250685" y="381000"/>
                </a:lnTo>
                <a:lnTo>
                  <a:pt x="241731" y="355600"/>
                </a:lnTo>
                <a:lnTo>
                  <a:pt x="354139" y="317500"/>
                </a:lnTo>
                <a:lnTo>
                  <a:pt x="417652" y="520700"/>
                </a:lnTo>
                <a:lnTo>
                  <a:pt x="452856" y="520700"/>
                </a:lnTo>
                <a:lnTo>
                  <a:pt x="538289" y="800100"/>
                </a:lnTo>
                <a:lnTo>
                  <a:pt x="544868" y="800100"/>
                </a:lnTo>
                <a:lnTo>
                  <a:pt x="814946" y="939800"/>
                </a:lnTo>
                <a:lnTo>
                  <a:pt x="883412" y="1168400"/>
                </a:lnTo>
                <a:lnTo>
                  <a:pt x="875182" y="1168400"/>
                </a:lnTo>
                <a:lnTo>
                  <a:pt x="867702" y="1181100"/>
                </a:lnTo>
                <a:lnTo>
                  <a:pt x="861098" y="1193800"/>
                </a:lnTo>
                <a:lnTo>
                  <a:pt x="855573" y="1193800"/>
                </a:lnTo>
                <a:lnTo>
                  <a:pt x="850315" y="1206500"/>
                </a:lnTo>
                <a:lnTo>
                  <a:pt x="847902" y="1219200"/>
                </a:lnTo>
                <a:lnTo>
                  <a:pt x="848258" y="1231900"/>
                </a:lnTo>
                <a:lnTo>
                  <a:pt x="851306" y="1257300"/>
                </a:lnTo>
                <a:lnTo>
                  <a:pt x="856869" y="1270000"/>
                </a:lnTo>
                <a:lnTo>
                  <a:pt x="864654" y="1270000"/>
                </a:lnTo>
                <a:lnTo>
                  <a:pt x="874471" y="1282700"/>
                </a:lnTo>
                <a:lnTo>
                  <a:pt x="886104" y="1295400"/>
                </a:lnTo>
                <a:lnTo>
                  <a:pt x="939939" y="1295400"/>
                </a:lnTo>
                <a:lnTo>
                  <a:pt x="963637" y="1282700"/>
                </a:lnTo>
                <a:lnTo>
                  <a:pt x="971753" y="1270000"/>
                </a:lnTo>
                <a:lnTo>
                  <a:pt x="981176" y="1257300"/>
                </a:lnTo>
                <a:lnTo>
                  <a:pt x="988834" y="1231900"/>
                </a:lnTo>
                <a:close/>
              </a:path>
              <a:path w="12189460" h="3921125">
                <a:moveTo>
                  <a:pt x="12188952" y="2803144"/>
                </a:moveTo>
                <a:lnTo>
                  <a:pt x="12156440" y="2815844"/>
                </a:lnTo>
                <a:lnTo>
                  <a:pt x="12124182" y="2841244"/>
                </a:lnTo>
                <a:lnTo>
                  <a:pt x="12001627" y="2625344"/>
                </a:lnTo>
                <a:lnTo>
                  <a:pt x="11994388" y="2612644"/>
                </a:lnTo>
                <a:lnTo>
                  <a:pt x="11959209" y="2625344"/>
                </a:lnTo>
                <a:lnTo>
                  <a:pt x="11790172" y="2333244"/>
                </a:lnTo>
                <a:lnTo>
                  <a:pt x="11822049" y="2218944"/>
                </a:lnTo>
                <a:lnTo>
                  <a:pt x="11984355" y="1609344"/>
                </a:lnTo>
                <a:lnTo>
                  <a:pt x="11981307" y="1609344"/>
                </a:lnTo>
                <a:lnTo>
                  <a:pt x="11825351" y="1329944"/>
                </a:lnTo>
                <a:lnTo>
                  <a:pt x="11832971" y="1329944"/>
                </a:lnTo>
                <a:lnTo>
                  <a:pt x="11839448" y="1317244"/>
                </a:lnTo>
                <a:lnTo>
                  <a:pt x="11844782" y="1304544"/>
                </a:lnTo>
                <a:lnTo>
                  <a:pt x="11848592" y="1291844"/>
                </a:lnTo>
                <a:lnTo>
                  <a:pt x="11851132" y="1266444"/>
                </a:lnTo>
                <a:lnTo>
                  <a:pt x="11841099" y="1228344"/>
                </a:lnTo>
                <a:lnTo>
                  <a:pt x="11820271" y="1202944"/>
                </a:lnTo>
                <a:lnTo>
                  <a:pt x="11790426" y="1190244"/>
                </a:lnTo>
                <a:lnTo>
                  <a:pt x="11756898" y="1190244"/>
                </a:lnTo>
                <a:lnTo>
                  <a:pt x="11726164" y="1202944"/>
                </a:lnTo>
                <a:lnTo>
                  <a:pt x="11701526" y="1215644"/>
                </a:lnTo>
                <a:lnTo>
                  <a:pt x="11686413" y="1253744"/>
                </a:lnTo>
                <a:lnTo>
                  <a:pt x="11687556" y="1253744"/>
                </a:lnTo>
                <a:lnTo>
                  <a:pt x="11684762" y="1266444"/>
                </a:lnTo>
                <a:lnTo>
                  <a:pt x="11688572" y="1304544"/>
                </a:lnTo>
                <a:lnTo>
                  <a:pt x="11716512" y="1342644"/>
                </a:lnTo>
                <a:lnTo>
                  <a:pt x="11730355" y="1342644"/>
                </a:lnTo>
                <a:lnTo>
                  <a:pt x="11745722" y="1355344"/>
                </a:lnTo>
                <a:lnTo>
                  <a:pt x="11792839" y="1355344"/>
                </a:lnTo>
                <a:lnTo>
                  <a:pt x="11944985" y="1622044"/>
                </a:lnTo>
                <a:lnTo>
                  <a:pt x="11752199" y="2333244"/>
                </a:lnTo>
                <a:lnTo>
                  <a:pt x="11750802" y="2345944"/>
                </a:lnTo>
                <a:lnTo>
                  <a:pt x="11753850" y="2345944"/>
                </a:lnTo>
                <a:lnTo>
                  <a:pt x="11926697" y="2650744"/>
                </a:lnTo>
                <a:lnTo>
                  <a:pt x="11888724" y="2676144"/>
                </a:lnTo>
                <a:lnTo>
                  <a:pt x="12018391" y="2892044"/>
                </a:lnTo>
                <a:lnTo>
                  <a:pt x="11896852" y="2968244"/>
                </a:lnTo>
                <a:lnTo>
                  <a:pt x="11781409" y="2765044"/>
                </a:lnTo>
                <a:lnTo>
                  <a:pt x="11767058" y="2739644"/>
                </a:lnTo>
                <a:lnTo>
                  <a:pt x="11731244" y="2765044"/>
                </a:lnTo>
                <a:lnTo>
                  <a:pt x="11508867" y="2384044"/>
                </a:lnTo>
                <a:lnTo>
                  <a:pt x="11525377" y="2320544"/>
                </a:lnTo>
                <a:lnTo>
                  <a:pt x="11605387" y="2015744"/>
                </a:lnTo>
                <a:lnTo>
                  <a:pt x="11604879" y="2015744"/>
                </a:lnTo>
                <a:lnTo>
                  <a:pt x="11602339" y="2003044"/>
                </a:lnTo>
                <a:lnTo>
                  <a:pt x="11581638" y="1977644"/>
                </a:lnTo>
                <a:lnTo>
                  <a:pt x="11513312" y="1850644"/>
                </a:lnTo>
                <a:lnTo>
                  <a:pt x="11519535" y="1850644"/>
                </a:lnTo>
                <a:lnTo>
                  <a:pt x="11525250" y="1837944"/>
                </a:lnTo>
                <a:lnTo>
                  <a:pt x="11529822" y="1825244"/>
                </a:lnTo>
                <a:lnTo>
                  <a:pt x="11533251" y="1812544"/>
                </a:lnTo>
                <a:lnTo>
                  <a:pt x="11535791" y="1787144"/>
                </a:lnTo>
                <a:lnTo>
                  <a:pt x="11525631" y="1749044"/>
                </a:lnTo>
                <a:lnTo>
                  <a:pt x="11505946" y="1723644"/>
                </a:lnTo>
                <a:lnTo>
                  <a:pt x="11505946" y="1799844"/>
                </a:lnTo>
                <a:lnTo>
                  <a:pt x="11504168" y="1812544"/>
                </a:lnTo>
                <a:lnTo>
                  <a:pt x="11494770" y="1825244"/>
                </a:lnTo>
                <a:lnTo>
                  <a:pt x="11479403" y="1850644"/>
                </a:lnTo>
                <a:lnTo>
                  <a:pt x="11438763" y="1850644"/>
                </a:lnTo>
                <a:lnTo>
                  <a:pt x="11419332" y="1837944"/>
                </a:lnTo>
                <a:lnTo>
                  <a:pt x="11405489" y="1825244"/>
                </a:lnTo>
                <a:lnTo>
                  <a:pt x="11398377" y="1799844"/>
                </a:lnTo>
                <a:lnTo>
                  <a:pt x="11399520" y="1787144"/>
                </a:lnTo>
                <a:lnTo>
                  <a:pt x="11403330" y="1774444"/>
                </a:lnTo>
                <a:lnTo>
                  <a:pt x="11409045" y="1761744"/>
                </a:lnTo>
                <a:lnTo>
                  <a:pt x="11416411" y="1761744"/>
                </a:lnTo>
                <a:lnTo>
                  <a:pt x="11425174" y="1749044"/>
                </a:lnTo>
                <a:lnTo>
                  <a:pt x="11484483" y="1749044"/>
                </a:lnTo>
                <a:lnTo>
                  <a:pt x="11492230" y="1761744"/>
                </a:lnTo>
                <a:lnTo>
                  <a:pt x="11498453" y="1774444"/>
                </a:lnTo>
                <a:lnTo>
                  <a:pt x="11502898" y="1774444"/>
                </a:lnTo>
                <a:lnTo>
                  <a:pt x="11505438" y="1787144"/>
                </a:lnTo>
                <a:lnTo>
                  <a:pt x="11505946" y="1799844"/>
                </a:lnTo>
                <a:lnTo>
                  <a:pt x="11505946" y="1723644"/>
                </a:lnTo>
                <a:lnTo>
                  <a:pt x="11504803" y="1723644"/>
                </a:lnTo>
                <a:lnTo>
                  <a:pt x="11475085" y="1710944"/>
                </a:lnTo>
                <a:lnTo>
                  <a:pt x="11441684" y="1710944"/>
                </a:lnTo>
                <a:lnTo>
                  <a:pt x="11410950" y="1723644"/>
                </a:lnTo>
                <a:lnTo>
                  <a:pt x="11386185" y="1749044"/>
                </a:lnTo>
                <a:lnTo>
                  <a:pt x="11370945" y="1774444"/>
                </a:lnTo>
                <a:lnTo>
                  <a:pt x="11368151" y="1787144"/>
                </a:lnTo>
                <a:lnTo>
                  <a:pt x="11368532" y="1799844"/>
                </a:lnTo>
                <a:lnTo>
                  <a:pt x="11378565" y="1837944"/>
                </a:lnTo>
                <a:lnTo>
                  <a:pt x="11413744" y="1876044"/>
                </a:lnTo>
                <a:lnTo>
                  <a:pt x="11481054" y="1876044"/>
                </a:lnTo>
                <a:lnTo>
                  <a:pt x="11486642" y="1888744"/>
                </a:lnTo>
                <a:lnTo>
                  <a:pt x="11565255" y="2015744"/>
                </a:lnTo>
                <a:lnTo>
                  <a:pt x="11468608" y="2384044"/>
                </a:lnTo>
                <a:lnTo>
                  <a:pt x="11469116" y="2384044"/>
                </a:lnTo>
                <a:lnTo>
                  <a:pt x="11471656" y="2396744"/>
                </a:lnTo>
                <a:lnTo>
                  <a:pt x="11697843" y="2777744"/>
                </a:lnTo>
                <a:lnTo>
                  <a:pt x="11660505" y="2803144"/>
                </a:lnTo>
                <a:lnTo>
                  <a:pt x="11790299" y="3031744"/>
                </a:lnTo>
                <a:lnTo>
                  <a:pt x="11668760" y="3095244"/>
                </a:lnTo>
                <a:lnTo>
                  <a:pt x="11546586" y="2892044"/>
                </a:lnTo>
                <a:lnTo>
                  <a:pt x="11538966" y="2879344"/>
                </a:lnTo>
                <a:lnTo>
                  <a:pt x="11500866" y="2892044"/>
                </a:lnTo>
                <a:lnTo>
                  <a:pt x="11328781" y="2599944"/>
                </a:lnTo>
                <a:lnTo>
                  <a:pt x="11326241" y="2587244"/>
                </a:lnTo>
                <a:lnTo>
                  <a:pt x="11322177" y="2587244"/>
                </a:lnTo>
                <a:lnTo>
                  <a:pt x="11025378" y="2511044"/>
                </a:lnTo>
                <a:lnTo>
                  <a:pt x="10964164" y="2498344"/>
                </a:lnTo>
                <a:lnTo>
                  <a:pt x="10824210" y="2257044"/>
                </a:lnTo>
                <a:lnTo>
                  <a:pt x="10831055" y="2244344"/>
                </a:lnTo>
                <a:lnTo>
                  <a:pt x="10844784" y="2218944"/>
                </a:lnTo>
                <a:lnTo>
                  <a:pt x="10851388" y="2193544"/>
                </a:lnTo>
                <a:lnTo>
                  <a:pt x="10850626" y="2180844"/>
                </a:lnTo>
                <a:lnTo>
                  <a:pt x="10846435" y="2168144"/>
                </a:lnTo>
                <a:lnTo>
                  <a:pt x="10839323" y="2142744"/>
                </a:lnTo>
                <a:lnTo>
                  <a:pt x="10829417" y="2130044"/>
                </a:lnTo>
                <a:lnTo>
                  <a:pt x="10821797" y="2117344"/>
                </a:lnTo>
                <a:lnTo>
                  <a:pt x="10821797" y="2193544"/>
                </a:lnTo>
                <a:lnTo>
                  <a:pt x="10820019" y="2206244"/>
                </a:lnTo>
                <a:lnTo>
                  <a:pt x="10810621" y="2218944"/>
                </a:lnTo>
                <a:lnTo>
                  <a:pt x="10795127" y="2244344"/>
                </a:lnTo>
                <a:lnTo>
                  <a:pt x="10754360" y="2244344"/>
                </a:lnTo>
                <a:lnTo>
                  <a:pt x="10735056" y="2231644"/>
                </a:lnTo>
                <a:lnTo>
                  <a:pt x="10721213" y="2218944"/>
                </a:lnTo>
                <a:lnTo>
                  <a:pt x="10714101" y="2206244"/>
                </a:lnTo>
                <a:lnTo>
                  <a:pt x="10714990" y="2180844"/>
                </a:lnTo>
                <a:lnTo>
                  <a:pt x="10715371" y="2180844"/>
                </a:lnTo>
                <a:lnTo>
                  <a:pt x="10719181" y="2168144"/>
                </a:lnTo>
                <a:lnTo>
                  <a:pt x="10724896" y="2155444"/>
                </a:lnTo>
                <a:lnTo>
                  <a:pt x="10732262" y="2155444"/>
                </a:lnTo>
                <a:lnTo>
                  <a:pt x="10741025" y="2142744"/>
                </a:lnTo>
                <a:lnTo>
                  <a:pt x="10800334" y="2142744"/>
                </a:lnTo>
                <a:lnTo>
                  <a:pt x="10808081" y="2155444"/>
                </a:lnTo>
                <a:lnTo>
                  <a:pt x="10814304" y="2168144"/>
                </a:lnTo>
                <a:lnTo>
                  <a:pt x="10818749" y="2168144"/>
                </a:lnTo>
                <a:lnTo>
                  <a:pt x="10821289" y="2180844"/>
                </a:lnTo>
                <a:lnTo>
                  <a:pt x="10821797" y="2193544"/>
                </a:lnTo>
                <a:lnTo>
                  <a:pt x="10821797" y="2117344"/>
                </a:lnTo>
                <a:lnTo>
                  <a:pt x="10803255" y="2117344"/>
                </a:lnTo>
                <a:lnTo>
                  <a:pt x="10787761" y="2104644"/>
                </a:lnTo>
                <a:lnTo>
                  <a:pt x="10754233" y="2104644"/>
                </a:lnTo>
                <a:lnTo>
                  <a:pt x="10723880" y="2117344"/>
                </a:lnTo>
                <a:lnTo>
                  <a:pt x="10699750" y="2142744"/>
                </a:lnTo>
                <a:lnTo>
                  <a:pt x="10685272" y="2168144"/>
                </a:lnTo>
                <a:lnTo>
                  <a:pt x="10683621" y="2206244"/>
                </a:lnTo>
                <a:lnTo>
                  <a:pt x="10694543" y="2231644"/>
                </a:lnTo>
                <a:lnTo>
                  <a:pt x="10716133" y="2257044"/>
                </a:lnTo>
                <a:lnTo>
                  <a:pt x="10746359" y="2269744"/>
                </a:lnTo>
                <a:lnTo>
                  <a:pt x="10791190" y="2269744"/>
                </a:lnTo>
                <a:lnTo>
                  <a:pt x="10935335" y="2523744"/>
                </a:lnTo>
                <a:lnTo>
                  <a:pt x="10942066" y="2523744"/>
                </a:lnTo>
                <a:lnTo>
                  <a:pt x="11238865" y="2612644"/>
                </a:lnTo>
                <a:lnTo>
                  <a:pt x="11300079" y="2625344"/>
                </a:lnTo>
                <a:lnTo>
                  <a:pt x="11467973" y="2917444"/>
                </a:lnTo>
                <a:lnTo>
                  <a:pt x="11432794" y="2930144"/>
                </a:lnTo>
                <a:lnTo>
                  <a:pt x="11562588" y="3171444"/>
                </a:lnTo>
                <a:lnTo>
                  <a:pt x="11441049" y="3247644"/>
                </a:lnTo>
                <a:lnTo>
                  <a:pt x="11325606" y="3031744"/>
                </a:lnTo>
                <a:lnTo>
                  <a:pt x="11311255" y="3006344"/>
                </a:lnTo>
                <a:lnTo>
                  <a:pt x="11274679" y="3031744"/>
                </a:lnTo>
                <a:lnTo>
                  <a:pt x="11204829" y="2904744"/>
                </a:lnTo>
                <a:lnTo>
                  <a:pt x="11212957" y="2892044"/>
                </a:lnTo>
                <a:lnTo>
                  <a:pt x="11219688" y="2892044"/>
                </a:lnTo>
                <a:lnTo>
                  <a:pt x="11225022" y="2879344"/>
                </a:lnTo>
                <a:lnTo>
                  <a:pt x="11228832" y="2866644"/>
                </a:lnTo>
                <a:lnTo>
                  <a:pt x="11231372" y="2853944"/>
                </a:lnTo>
                <a:lnTo>
                  <a:pt x="11230610" y="2828544"/>
                </a:lnTo>
                <a:lnTo>
                  <a:pt x="11209401" y="2790444"/>
                </a:lnTo>
                <a:lnTo>
                  <a:pt x="11183239" y="2765044"/>
                </a:lnTo>
                <a:lnTo>
                  <a:pt x="11134217" y="2765044"/>
                </a:lnTo>
                <a:lnTo>
                  <a:pt x="11103864" y="2777744"/>
                </a:lnTo>
                <a:lnTo>
                  <a:pt x="11079734" y="2790444"/>
                </a:lnTo>
                <a:lnTo>
                  <a:pt x="11065256" y="2828544"/>
                </a:lnTo>
                <a:lnTo>
                  <a:pt x="11063605" y="2853944"/>
                </a:lnTo>
                <a:lnTo>
                  <a:pt x="11074527" y="2892044"/>
                </a:lnTo>
                <a:lnTo>
                  <a:pt x="11096117" y="2917444"/>
                </a:lnTo>
                <a:lnTo>
                  <a:pt x="11126343" y="2930144"/>
                </a:lnTo>
                <a:lnTo>
                  <a:pt x="11171174" y="2930144"/>
                </a:lnTo>
                <a:lnTo>
                  <a:pt x="11241024" y="3044444"/>
                </a:lnTo>
                <a:lnTo>
                  <a:pt x="11204321" y="3069844"/>
                </a:lnTo>
                <a:lnTo>
                  <a:pt x="11334115" y="3298444"/>
                </a:lnTo>
                <a:lnTo>
                  <a:pt x="11212576" y="3374644"/>
                </a:lnTo>
                <a:lnTo>
                  <a:pt x="11097133" y="3171444"/>
                </a:lnTo>
                <a:lnTo>
                  <a:pt x="11082782" y="3146044"/>
                </a:lnTo>
                <a:lnTo>
                  <a:pt x="11049889" y="3171444"/>
                </a:lnTo>
                <a:lnTo>
                  <a:pt x="10710418" y="2574544"/>
                </a:lnTo>
                <a:lnTo>
                  <a:pt x="10718419" y="2561844"/>
                </a:lnTo>
                <a:lnTo>
                  <a:pt x="10725150" y="2549144"/>
                </a:lnTo>
                <a:lnTo>
                  <a:pt x="10730611" y="2536444"/>
                </a:lnTo>
                <a:lnTo>
                  <a:pt x="10734294" y="2523744"/>
                </a:lnTo>
                <a:lnTo>
                  <a:pt x="10736834" y="2511044"/>
                </a:lnTo>
                <a:lnTo>
                  <a:pt x="10736072" y="2498344"/>
                </a:lnTo>
                <a:lnTo>
                  <a:pt x="10731881" y="2472944"/>
                </a:lnTo>
                <a:lnTo>
                  <a:pt x="10724769" y="2460244"/>
                </a:lnTo>
                <a:lnTo>
                  <a:pt x="10714863" y="2447544"/>
                </a:lnTo>
                <a:lnTo>
                  <a:pt x="10702544" y="2434844"/>
                </a:lnTo>
                <a:lnTo>
                  <a:pt x="10688447" y="2434844"/>
                </a:lnTo>
                <a:lnTo>
                  <a:pt x="10673207" y="2422144"/>
                </a:lnTo>
                <a:lnTo>
                  <a:pt x="10642600" y="2422144"/>
                </a:lnTo>
                <a:lnTo>
                  <a:pt x="10611739" y="2434844"/>
                </a:lnTo>
                <a:lnTo>
                  <a:pt x="10586085" y="2460244"/>
                </a:lnTo>
                <a:lnTo>
                  <a:pt x="10570845" y="2485644"/>
                </a:lnTo>
                <a:lnTo>
                  <a:pt x="10568940" y="2523744"/>
                </a:lnTo>
                <a:lnTo>
                  <a:pt x="10579862" y="2549144"/>
                </a:lnTo>
                <a:lnTo>
                  <a:pt x="10601579" y="2574544"/>
                </a:lnTo>
                <a:lnTo>
                  <a:pt x="10631932" y="2587244"/>
                </a:lnTo>
                <a:lnTo>
                  <a:pt x="10676763" y="2587244"/>
                </a:lnTo>
                <a:lnTo>
                  <a:pt x="11016107" y="3184144"/>
                </a:lnTo>
                <a:lnTo>
                  <a:pt x="10975848" y="3209544"/>
                </a:lnTo>
                <a:lnTo>
                  <a:pt x="11105642" y="3438144"/>
                </a:lnTo>
                <a:lnTo>
                  <a:pt x="10984103" y="3501644"/>
                </a:lnTo>
                <a:lnTo>
                  <a:pt x="10861929" y="3298444"/>
                </a:lnTo>
                <a:lnTo>
                  <a:pt x="10854309" y="3285744"/>
                </a:lnTo>
                <a:lnTo>
                  <a:pt x="10822178" y="3298444"/>
                </a:lnTo>
                <a:lnTo>
                  <a:pt x="10618851" y="2930144"/>
                </a:lnTo>
                <a:lnTo>
                  <a:pt x="10612120" y="2930144"/>
                </a:lnTo>
                <a:lnTo>
                  <a:pt x="10255250" y="2828544"/>
                </a:lnTo>
                <a:lnTo>
                  <a:pt x="10097897" y="2561844"/>
                </a:lnTo>
                <a:lnTo>
                  <a:pt x="10090404" y="2549144"/>
                </a:lnTo>
                <a:lnTo>
                  <a:pt x="10098405" y="2536444"/>
                </a:lnTo>
                <a:lnTo>
                  <a:pt x="10105263" y="2523744"/>
                </a:lnTo>
                <a:lnTo>
                  <a:pt x="10110851" y="2523744"/>
                </a:lnTo>
                <a:lnTo>
                  <a:pt x="10114915" y="2511044"/>
                </a:lnTo>
                <a:lnTo>
                  <a:pt x="10117582" y="2485644"/>
                </a:lnTo>
                <a:lnTo>
                  <a:pt x="10116820" y="2472944"/>
                </a:lnTo>
                <a:lnTo>
                  <a:pt x="10112629" y="2460244"/>
                </a:lnTo>
                <a:lnTo>
                  <a:pt x="10105390" y="2447544"/>
                </a:lnTo>
                <a:lnTo>
                  <a:pt x="10095484" y="2434844"/>
                </a:lnTo>
                <a:lnTo>
                  <a:pt x="10088626" y="2422144"/>
                </a:lnTo>
                <a:lnTo>
                  <a:pt x="10088626" y="2485644"/>
                </a:lnTo>
                <a:lnTo>
                  <a:pt x="10086975" y="2498344"/>
                </a:lnTo>
                <a:lnTo>
                  <a:pt x="10077450" y="2523744"/>
                </a:lnTo>
                <a:lnTo>
                  <a:pt x="10062083" y="2536444"/>
                </a:lnTo>
                <a:lnTo>
                  <a:pt x="10021443" y="2536444"/>
                </a:lnTo>
                <a:lnTo>
                  <a:pt x="10002139" y="2523744"/>
                </a:lnTo>
                <a:lnTo>
                  <a:pt x="9988296" y="2511044"/>
                </a:lnTo>
                <a:lnTo>
                  <a:pt x="9981184" y="2498344"/>
                </a:lnTo>
                <a:lnTo>
                  <a:pt x="9982200" y="2472944"/>
                </a:lnTo>
                <a:lnTo>
                  <a:pt x="9986137" y="2460244"/>
                </a:lnTo>
                <a:lnTo>
                  <a:pt x="9991852" y="2447544"/>
                </a:lnTo>
                <a:lnTo>
                  <a:pt x="9999091" y="2447544"/>
                </a:lnTo>
                <a:lnTo>
                  <a:pt x="10007854" y="2434844"/>
                </a:lnTo>
                <a:lnTo>
                  <a:pt x="10058273" y="2434844"/>
                </a:lnTo>
                <a:lnTo>
                  <a:pt x="10067290" y="2447544"/>
                </a:lnTo>
                <a:lnTo>
                  <a:pt x="10075037" y="2447544"/>
                </a:lnTo>
                <a:lnTo>
                  <a:pt x="10081260" y="2460244"/>
                </a:lnTo>
                <a:lnTo>
                  <a:pt x="10085705" y="2472944"/>
                </a:lnTo>
                <a:lnTo>
                  <a:pt x="10088245" y="2472944"/>
                </a:lnTo>
                <a:lnTo>
                  <a:pt x="10088626" y="2485644"/>
                </a:lnTo>
                <a:lnTo>
                  <a:pt x="10088626" y="2422144"/>
                </a:lnTo>
                <a:lnTo>
                  <a:pt x="10083419" y="2422144"/>
                </a:lnTo>
                <a:lnTo>
                  <a:pt x="10069322" y="2409444"/>
                </a:lnTo>
                <a:lnTo>
                  <a:pt x="10053828" y="2409444"/>
                </a:lnTo>
                <a:lnTo>
                  <a:pt x="10020427" y="2396744"/>
                </a:lnTo>
                <a:lnTo>
                  <a:pt x="9990074" y="2409444"/>
                </a:lnTo>
                <a:lnTo>
                  <a:pt x="9965944" y="2434844"/>
                </a:lnTo>
                <a:lnTo>
                  <a:pt x="9951466" y="2460244"/>
                </a:lnTo>
                <a:lnTo>
                  <a:pt x="9949815" y="2498344"/>
                </a:lnTo>
                <a:lnTo>
                  <a:pt x="9960737" y="2523744"/>
                </a:lnTo>
                <a:lnTo>
                  <a:pt x="9982327" y="2549144"/>
                </a:lnTo>
                <a:lnTo>
                  <a:pt x="10012553" y="2561844"/>
                </a:lnTo>
                <a:lnTo>
                  <a:pt x="10023856" y="2574544"/>
                </a:lnTo>
                <a:lnTo>
                  <a:pt x="10046462" y="2574544"/>
                </a:lnTo>
                <a:lnTo>
                  <a:pt x="10057384" y="2561844"/>
                </a:lnTo>
                <a:lnTo>
                  <a:pt x="10226040" y="2853944"/>
                </a:lnTo>
                <a:lnTo>
                  <a:pt x="10228580" y="2866644"/>
                </a:lnTo>
                <a:lnTo>
                  <a:pt x="10232771" y="2866644"/>
                </a:lnTo>
                <a:lnTo>
                  <a:pt x="10528427" y="2942844"/>
                </a:lnTo>
                <a:lnTo>
                  <a:pt x="10589641" y="2955544"/>
                </a:lnTo>
                <a:lnTo>
                  <a:pt x="10789158" y="3323844"/>
                </a:lnTo>
                <a:lnTo>
                  <a:pt x="10748137" y="3349244"/>
                </a:lnTo>
                <a:lnTo>
                  <a:pt x="10877931" y="3565144"/>
                </a:lnTo>
                <a:lnTo>
                  <a:pt x="10804779" y="3615944"/>
                </a:lnTo>
                <a:lnTo>
                  <a:pt x="10767441" y="3641344"/>
                </a:lnTo>
                <a:lnTo>
                  <a:pt x="10737215" y="3666744"/>
                </a:lnTo>
                <a:lnTo>
                  <a:pt x="10714355" y="3704844"/>
                </a:lnTo>
                <a:lnTo>
                  <a:pt x="10699115" y="3742944"/>
                </a:lnTo>
                <a:lnTo>
                  <a:pt x="10691876" y="3781044"/>
                </a:lnTo>
                <a:lnTo>
                  <a:pt x="10693019" y="3819144"/>
                </a:lnTo>
                <a:lnTo>
                  <a:pt x="10702798" y="3869944"/>
                </a:lnTo>
                <a:lnTo>
                  <a:pt x="10721594" y="3908044"/>
                </a:lnTo>
                <a:lnTo>
                  <a:pt x="10732643" y="3920744"/>
                </a:lnTo>
                <a:lnTo>
                  <a:pt x="11482832" y="3501644"/>
                </a:lnTo>
                <a:lnTo>
                  <a:pt x="11703558" y="3374644"/>
                </a:lnTo>
                <a:lnTo>
                  <a:pt x="11914137" y="3247644"/>
                </a:lnTo>
                <a:lnTo>
                  <a:pt x="12166854" y="3095244"/>
                </a:lnTo>
                <a:lnTo>
                  <a:pt x="12188952" y="3082544"/>
                </a:lnTo>
                <a:lnTo>
                  <a:pt x="12188952" y="2968244"/>
                </a:lnTo>
                <a:lnTo>
                  <a:pt x="12188952" y="2841244"/>
                </a:lnTo>
                <a:lnTo>
                  <a:pt x="12188952" y="2803144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5599" y="5875680"/>
            <a:ext cx="1816735" cy="39019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77316" y="720598"/>
            <a:ext cx="8041640" cy="924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1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17007" y="2665247"/>
            <a:ext cx="6200140" cy="1848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75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14.png"/><Relationship Id="rId7" Type="http://schemas.openxmlformats.org/officeDocument/2006/relationships/image" Target="../media/image18.jpg"/><Relationship Id="rId12" Type="http://schemas.openxmlformats.org/officeDocument/2006/relationships/image" Target="../media/image23.png"/><Relationship Id="rId17" Type="http://schemas.openxmlformats.org/officeDocument/2006/relationships/hyperlink" Target="http://www.sustainvet.eu/" TargetMode="External"/><Relationship Id="rId2" Type="http://schemas.openxmlformats.org/officeDocument/2006/relationships/image" Target="../media/image13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-" TargetMode="External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watch?v=PHZ" TargetMode="External"/><Relationship Id="rId5" Type="http://schemas.openxmlformats.org/officeDocument/2006/relationships/image" Target="../media/image58.jpg"/><Relationship Id="rId4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ilo.ai/" TargetMode="External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wmi.org/news/" TargetMode="External"/><Relationship Id="rId3" Type="http://schemas.openxmlformats.org/officeDocument/2006/relationships/image" Target="../media/image64.png"/><Relationship Id="rId7" Type="http://schemas.openxmlformats.org/officeDocument/2006/relationships/hyperlink" Target="https://www.wateronline.com/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badgermeter.com/en-gb/blog/" TargetMode="External"/><Relationship Id="rId5" Type="http://schemas.openxmlformats.org/officeDocument/2006/relationships/image" Target="../media/image66.jpg"/><Relationship Id="rId4" Type="http://schemas.openxmlformats.org/officeDocument/2006/relationships/image" Target="../media/image65.png"/><Relationship Id="rId9" Type="http://schemas.openxmlformats.org/officeDocument/2006/relationships/hyperlink" Target="https://www.unesco.org/en/articles/applications-artificial-intelligence-water-management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jp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hyperlink" Target="https://andthewest.stanford.edu/2025/thirsty-for-power-and-water-ai-crunching-data-centers-sprout-across-the-west/" TargetMode="External"/><Relationship Id="rId3" Type="http://schemas.openxmlformats.org/officeDocument/2006/relationships/image" Target="../media/image64.png"/><Relationship Id="rId7" Type="http://schemas.openxmlformats.org/officeDocument/2006/relationships/hyperlink" Target="https://hbr.org/2024/07/the-uneven-distribution-of-ais-environmental-impacts?utm_medium=paidsearch&amp;utm_source=google&amp;utm_campaign=intlcontent_bussoc&amp;utm_term=Non-Brand&amp;tpcc=intlcontent_bussoc&amp;gad_source=1&amp;gad_campaignid=20712984896&amp;gbraid=0AAAAAD9b3uSQi0M-LyKZVtm7k4WMpZxjX&amp;gclid=Cj0KCQiAvtzLBhCPARIsALwhxdpW35lAaLcX8pRZU8667sE_NJXkEKAcqIV9n-UpqkysxZTlWiXAMMYaAs2uEALw_wcB" TargetMode="External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iwmi.org/news/the-cloud-is-running-dry/" TargetMode="External"/><Relationship Id="rId5" Type="http://schemas.openxmlformats.org/officeDocument/2006/relationships/image" Target="../media/image70.jpg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26.png"/><Relationship Id="rId7" Type="http://schemas.openxmlformats.org/officeDocument/2006/relationships/image" Target="../media/image75.png"/><Relationship Id="rId2" Type="http://schemas.openxmlformats.org/officeDocument/2006/relationships/hyperlink" Target="http://www.sustainvet.eu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54329"/>
            <a:ext cx="12189460" cy="5916930"/>
            <a:chOff x="0" y="354329"/>
            <a:chExt cx="12189460" cy="59169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2588006"/>
              <a:ext cx="12188951" cy="301828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9976230" y="3235832"/>
              <a:ext cx="2212975" cy="3035300"/>
            </a:xfrm>
            <a:custGeom>
              <a:avLst/>
              <a:gdLst/>
              <a:ahLst/>
              <a:cxnLst/>
              <a:rect l="l" t="t" r="r" b="b"/>
              <a:pathLst>
                <a:path w="2212975" h="3035300">
                  <a:moveTo>
                    <a:pt x="1925066" y="0"/>
                  </a:moveTo>
                  <a:lnTo>
                    <a:pt x="1887854" y="0"/>
                  </a:lnTo>
                  <a:lnTo>
                    <a:pt x="1853692" y="12700"/>
                  </a:lnTo>
                  <a:lnTo>
                    <a:pt x="1826387" y="38100"/>
                  </a:lnTo>
                  <a:lnTo>
                    <a:pt x="1809496" y="63500"/>
                  </a:lnTo>
                  <a:lnTo>
                    <a:pt x="1810766" y="63500"/>
                  </a:lnTo>
                  <a:lnTo>
                    <a:pt x="1807591" y="88900"/>
                  </a:lnTo>
                  <a:lnTo>
                    <a:pt x="1811909" y="127000"/>
                  </a:lnTo>
                  <a:lnTo>
                    <a:pt x="1842897" y="165100"/>
                  </a:lnTo>
                  <a:lnTo>
                    <a:pt x="1858264" y="177800"/>
                  </a:lnTo>
                  <a:lnTo>
                    <a:pt x="1927733" y="177800"/>
                  </a:lnTo>
                  <a:lnTo>
                    <a:pt x="2096770" y="469899"/>
                  </a:lnTo>
                  <a:lnTo>
                    <a:pt x="1882521" y="1269999"/>
                  </a:lnTo>
                  <a:lnTo>
                    <a:pt x="1880997" y="1282699"/>
                  </a:lnTo>
                  <a:lnTo>
                    <a:pt x="1881632" y="1282699"/>
                  </a:lnTo>
                  <a:lnTo>
                    <a:pt x="1884426" y="1295399"/>
                  </a:lnTo>
                  <a:lnTo>
                    <a:pt x="2076450" y="1625599"/>
                  </a:lnTo>
                  <a:lnTo>
                    <a:pt x="2034159" y="1650999"/>
                  </a:lnTo>
                  <a:lnTo>
                    <a:pt x="2178304" y="1892299"/>
                  </a:lnTo>
                  <a:lnTo>
                    <a:pt x="2043302" y="1981199"/>
                  </a:lnTo>
                  <a:lnTo>
                    <a:pt x="1899158" y="1727199"/>
                  </a:lnTo>
                  <a:lnTo>
                    <a:pt x="1859279" y="1752599"/>
                  </a:lnTo>
                  <a:lnTo>
                    <a:pt x="1612265" y="1320799"/>
                  </a:lnTo>
                  <a:lnTo>
                    <a:pt x="1630679" y="1257299"/>
                  </a:lnTo>
                  <a:lnTo>
                    <a:pt x="1718055" y="927099"/>
                  </a:lnTo>
                  <a:lnTo>
                    <a:pt x="1719579" y="927099"/>
                  </a:lnTo>
                  <a:lnTo>
                    <a:pt x="1718945" y="914399"/>
                  </a:lnTo>
                  <a:lnTo>
                    <a:pt x="1716151" y="914399"/>
                  </a:lnTo>
                  <a:lnTo>
                    <a:pt x="1693164" y="876299"/>
                  </a:lnTo>
                  <a:lnTo>
                    <a:pt x="1617218" y="736599"/>
                  </a:lnTo>
                  <a:lnTo>
                    <a:pt x="1534414" y="736599"/>
                  </a:lnTo>
                  <a:lnTo>
                    <a:pt x="1512951" y="723899"/>
                  </a:lnTo>
                  <a:lnTo>
                    <a:pt x="1497457" y="711199"/>
                  </a:lnTo>
                  <a:lnTo>
                    <a:pt x="1489583" y="685799"/>
                  </a:lnTo>
                  <a:lnTo>
                    <a:pt x="1490599" y="660399"/>
                  </a:lnTo>
                  <a:lnTo>
                    <a:pt x="1490852" y="660399"/>
                  </a:lnTo>
                  <a:lnTo>
                    <a:pt x="1495171" y="647699"/>
                  </a:lnTo>
                  <a:lnTo>
                    <a:pt x="1501521" y="634999"/>
                  </a:lnTo>
                  <a:lnTo>
                    <a:pt x="1509649" y="634999"/>
                  </a:lnTo>
                  <a:lnTo>
                    <a:pt x="1519301" y="622299"/>
                  </a:lnTo>
                  <a:lnTo>
                    <a:pt x="1631061" y="622299"/>
                  </a:lnTo>
                  <a:lnTo>
                    <a:pt x="1607820" y="596899"/>
                  </a:lnTo>
                  <a:lnTo>
                    <a:pt x="1574800" y="584199"/>
                  </a:lnTo>
                  <a:lnTo>
                    <a:pt x="1537589" y="584199"/>
                  </a:lnTo>
                  <a:lnTo>
                    <a:pt x="1503552" y="596899"/>
                  </a:lnTo>
                  <a:lnTo>
                    <a:pt x="1476121" y="609599"/>
                  </a:lnTo>
                  <a:lnTo>
                    <a:pt x="1459102" y="647699"/>
                  </a:lnTo>
                  <a:lnTo>
                    <a:pt x="1455927" y="673099"/>
                  </a:lnTo>
                  <a:lnTo>
                    <a:pt x="1456436" y="685799"/>
                  </a:lnTo>
                  <a:lnTo>
                    <a:pt x="1467612" y="723899"/>
                  </a:lnTo>
                  <a:lnTo>
                    <a:pt x="1478152" y="736599"/>
                  </a:lnTo>
                  <a:lnTo>
                    <a:pt x="1491361" y="749299"/>
                  </a:lnTo>
                  <a:lnTo>
                    <a:pt x="1506727" y="761999"/>
                  </a:lnTo>
                  <a:lnTo>
                    <a:pt x="1581403" y="761999"/>
                  </a:lnTo>
                  <a:lnTo>
                    <a:pt x="1674876" y="927099"/>
                  </a:lnTo>
                  <a:lnTo>
                    <a:pt x="1567688" y="1320799"/>
                  </a:lnTo>
                  <a:lnTo>
                    <a:pt x="1568196" y="1333499"/>
                  </a:lnTo>
                  <a:lnTo>
                    <a:pt x="1822196" y="1765299"/>
                  </a:lnTo>
                  <a:lnTo>
                    <a:pt x="1780794" y="1790699"/>
                  </a:lnTo>
                  <a:lnTo>
                    <a:pt x="1924939" y="2044700"/>
                  </a:lnTo>
                  <a:lnTo>
                    <a:pt x="1789938" y="2120900"/>
                  </a:lnTo>
                  <a:lnTo>
                    <a:pt x="1645666" y="1866899"/>
                  </a:lnTo>
                  <a:lnTo>
                    <a:pt x="1603375" y="1892299"/>
                  </a:lnTo>
                  <a:lnTo>
                    <a:pt x="1412367" y="1562099"/>
                  </a:lnTo>
                  <a:lnTo>
                    <a:pt x="1404874" y="1562099"/>
                  </a:lnTo>
                  <a:lnTo>
                    <a:pt x="1075182" y="1473199"/>
                  </a:lnTo>
                  <a:lnTo>
                    <a:pt x="1007237" y="1447799"/>
                  </a:lnTo>
                  <a:lnTo>
                    <a:pt x="851789" y="1181099"/>
                  </a:lnTo>
                  <a:lnTo>
                    <a:pt x="860678" y="1168399"/>
                  </a:lnTo>
                  <a:lnTo>
                    <a:pt x="752728" y="1168399"/>
                  </a:lnTo>
                  <a:lnTo>
                    <a:pt x="737362" y="1142999"/>
                  </a:lnTo>
                  <a:lnTo>
                    <a:pt x="729488" y="1117599"/>
                  </a:lnTo>
                  <a:lnTo>
                    <a:pt x="730503" y="1104899"/>
                  </a:lnTo>
                  <a:lnTo>
                    <a:pt x="730885" y="1104899"/>
                  </a:lnTo>
                  <a:lnTo>
                    <a:pt x="735202" y="1092199"/>
                  </a:lnTo>
                  <a:lnTo>
                    <a:pt x="741552" y="1079499"/>
                  </a:lnTo>
                  <a:lnTo>
                    <a:pt x="749680" y="1066799"/>
                  </a:lnTo>
                  <a:lnTo>
                    <a:pt x="759333" y="1066799"/>
                  </a:lnTo>
                  <a:lnTo>
                    <a:pt x="769620" y="1054099"/>
                  </a:lnTo>
                  <a:lnTo>
                    <a:pt x="857503" y="1054099"/>
                  </a:lnTo>
                  <a:lnTo>
                    <a:pt x="844042" y="1041399"/>
                  </a:lnTo>
                  <a:lnTo>
                    <a:pt x="828421" y="1028699"/>
                  </a:lnTo>
                  <a:lnTo>
                    <a:pt x="811276" y="1015999"/>
                  </a:lnTo>
                  <a:lnTo>
                    <a:pt x="774065" y="1015999"/>
                  </a:lnTo>
                  <a:lnTo>
                    <a:pt x="740410" y="1028699"/>
                  </a:lnTo>
                  <a:lnTo>
                    <a:pt x="713613" y="1054099"/>
                  </a:lnTo>
                  <a:lnTo>
                    <a:pt x="697484" y="1092199"/>
                  </a:lnTo>
                  <a:lnTo>
                    <a:pt x="695705" y="1130299"/>
                  </a:lnTo>
                  <a:lnTo>
                    <a:pt x="707771" y="1155699"/>
                  </a:lnTo>
                  <a:lnTo>
                    <a:pt x="731774" y="1181099"/>
                  </a:lnTo>
                  <a:lnTo>
                    <a:pt x="765301" y="1206499"/>
                  </a:lnTo>
                  <a:lnTo>
                    <a:pt x="815213" y="1206499"/>
                  </a:lnTo>
                  <a:lnTo>
                    <a:pt x="975233" y="1485899"/>
                  </a:lnTo>
                  <a:lnTo>
                    <a:pt x="982726" y="1485899"/>
                  </a:lnTo>
                  <a:lnTo>
                    <a:pt x="1312418" y="1574799"/>
                  </a:lnTo>
                  <a:lnTo>
                    <a:pt x="1380363" y="1600199"/>
                  </a:lnTo>
                  <a:lnTo>
                    <a:pt x="1566799" y="1917699"/>
                  </a:lnTo>
                  <a:lnTo>
                    <a:pt x="1527810" y="1943099"/>
                  </a:lnTo>
                  <a:lnTo>
                    <a:pt x="1671954" y="2184400"/>
                  </a:lnTo>
                  <a:lnTo>
                    <a:pt x="1536953" y="2273300"/>
                  </a:lnTo>
                  <a:lnTo>
                    <a:pt x="1392809" y="2019300"/>
                  </a:lnTo>
                  <a:lnTo>
                    <a:pt x="1352169" y="2044700"/>
                  </a:lnTo>
                  <a:lnTo>
                    <a:pt x="1274572" y="1904999"/>
                  </a:lnTo>
                  <a:lnTo>
                    <a:pt x="1283589" y="1892299"/>
                  </a:lnTo>
                  <a:lnTo>
                    <a:pt x="1291082" y="1892299"/>
                  </a:lnTo>
                  <a:lnTo>
                    <a:pt x="1297051" y="1879599"/>
                  </a:lnTo>
                  <a:lnTo>
                    <a:pt x="1301115" y="1866899"/>
                  </a:lnTo>
                  <a:lnTo>
                    <a:pt x="1304036" y="1841499"/>
                  </a:lnTo>
                  <a:lnTo>
                    <a:pt x="1303147" y="1828799"/>
                  </a:lnTo>
                  <a:lnTo>
                    <a:pt x="1290574" y="1790699"/>
                  </a:lnTo>
                  <a:lnTo>
                    <a:pt x="1250569" y="1752599"/>
                  </a:lnTo>
                  <a:lnTo>
                    <a:pt x="1162430" y="1752599"/>
                  </a:lnTo>
                  <a:lnTo>
                    <a:pt x="1135634" y="1777999"/>
                  </a:lnTo>
                  <a:lnTo>
                    <a:pt x="1119632" y="1816099"/>
                  </a:lnTo>
                  <a:lnTo>
                    <a:pt x="1117727" y="1854199"/>
                  </a:lnTo>
                  <a:lnTo>
                    <a:pt x="1129919" y="1892299"/>
                  </a:lnTo>
                  <a:lnTo>
                    <a:pt x="1153922" y="1917699"/>
                  </a:lnTo>
                  <a:lnTo>
                    <a:pt x="1187450" y="1930399"/>
                  </a:lnTo>
                  <a:lnTo>
                    <a:pt x="1237234" y="1930399"/>
                  </a:lnTo>
                  <a:lnTo>
                    <a:pt x="1314703" y="2057400"/>
                  </a:lnTo>
                  <a:lnTo>
                    <a:pt x="1274064" y="2082800"/>
                  </a:lnTo>
                  <a:lnTo>
                    <a:pt x="1418209" y="2336800"/>
                  </a:lnTo>
                  <a:lnTo>
                    <a:pt x="1283208" y="2412974"/>
                  </a:lnTo>
                  <a:lnTo>
                    <a:pt x="1139063" y="2159000"/>
                  </a:lnTo>
                  <a:lnTo>
                    <a:pt x="1102360" y="2184400"/>
                  </a:lnTo>
                  <a:lnTo>
                    <a:pt x="732663" y="1549399"/>
                  </a:lnTo>
                  <a:lnTo>
                    <a:pt x="687959" y="1549399"/>
                  </a:lnTo>
                  <a:lnTo>
                    <a:pt x="1065022" y="2209800"/>
                  </a:lnTo>
                  <a:lnTo>
                    <a:pt x="1020318" y="2235200"/>
                  </a:lnTo>
                  <a:lnTo>
                    <a:pt x="1164463" y="2489174"/>
                  </a:lnTo>
                  <a:lnTo>
                    <a:pt x="1029462" y="2565374"/>
                  </a:lnTo>
                  <a:lnTo>
                    <a:pt x="885317" y="2311400"/>
                  </a:lnTo>
                  <a:lnTo>
                    <a:pt x="849502" y="2336800"/>
                  </a:lnTo>
                  <a:lnTo>
                    <a:pt x="620776" y="1930399"/>
                  </a:lnTo>
                  <a:lnTo>
                    <a:pt x="610362" y="1930399"/>
                  </a:lnTo>
                  <a:lnTo>
                    <a:pt x="219710" y="1828799"/>
                  </a:lnTo>
                  <a:lnTo>
                    <a:pt x="43942" y="1523999"/>
                  </a:lnTo>
                  <a:lnTo>
                    <a:pt x="0" y="1523999"/>
                  </a:lnTo>
                  <a:lnTo>
                    <a:pt x="187325" y="1854199"/>
                  </a:lnTo>
                  <a:lnTo>
                    <a:pt x="190246" y="1854199"/>
                  </a:lnTo>
                  <a:lnTo>
                    <a:pt x="194818" y="1866899"/>
                  </a:lnTo>
                  <a:lnTo>
                    <a:pt x="591185" y="1968499"/>
                  </a:lnTo>
                  <a:lnTo>
                    <a:pt x="812926" y="2349500"/>
                  </a:lnTo>
                  <a:lnTo>
                    <a:pt x="767334" y="2374874"/>
                  </a:lnTo>
                  <a:lnTo>
                    <a:pt x="911478" y="2628874"/>
                  </a:lnTo>
                  <a:lnTo>
                    <a:pt x="830199" y="2679674"/>
                  </a:lnTo>
                  <a:lnTo>
                    <a:pt x="792988" y="2705074"/>
                  </a:lnTo>
                  <a:lnTo>
                    <a:pt x="762000" y="2730474"/>
                  </a:lnTo>
                  <a:lnTo>
                    <a:pt x="737362" y="2768574"/>
                  </a:lnTo>
                  <a:lnTo>
                    <a:pt x="719327" y="2806674"/>
                  </a:lnTo>
                  <a:lnTo>
                    <a:pt x="708151" y="2844774"/>
                  </a:lnTo>
                  <a:lnTo>
                    <a:pt x="704215" y="2895574"/>
                  </a:lnTo>
                  <a:lnTo>
                    <a:pt x="707644" y="2933674"/>
                  </a:lnTo>
                  <a:lnTo>
                    <a:pt x="718820" y="2984474"/>
                  </a:lnTo>
                  <a:lnTo>
                    <a:pt x="737870" y="3022574"/>
                  </a:lnTo>
                  <a:lnTo>
                    <a:pt x="750062" y="3035274"/>
                  </a:lnTo>
                  <a:lnTo>
                    <a:pt x="2212721" y="2197100"/>
                  </a:lnTo>
                  <a:lnTo>
                    <a:pt x="2212721" y="1689099"/>
                  </a:lnTo>
                  <a:lnTo>
                    <a:pt x="2151634" y="1574799"/>
                  </a:lnTo>
                  <a:lnTo>
                    <a:pt x="2112518" y="1600199"/>
                  </a:lnTo>
                  <a:lnTo>
                    <a:pt x="1924685" y="1282699"/>
                  </a:lnTo>
                  <a:lnTo>
                    <a:pt x="1960118" y="1142999"/>
                  </a:lnTo>
                  <a:lnTo>
                    <a:pt x="2138934" y="482599"/>
                  </a:lnTo>
                  <a:lnTo>
                    <a:pt x="2140458" y="469899"/>
                  </a:lnTo>
                  <a:lnTo>
                    <a:pt x="2139950" y="469899"/>
                  </a:lnTo>
                  <a:lnTo>
                    <a:pt x="2137029" y="457199"/>
                  </a:lnTo>
                  <a:lnTo>
                    <a:pt x="1963801" y="165100"/>
                  </a:lnTo>
                  <a:lnTo>
                    <a:pt x="1985391" y="127000"/>
                  </a:lnTo>
                  <a:lnTo>
                    <a:pt x="1992502" y="76200"/>
                  </a:lnTo>
                  <a:lnTo>
                    <a:pt x="1981327" y="50800"/>
                  </a:lnTo>
                  <a:lnTo>
                    <a:pt x="1958213" y="25400"/>
                  </a:lnTo>
                  <a:lnTo>
                    <a:pt x="1925066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44428" y="4607433"/>
              <a:ext cx="186575" cy="1905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856724" y="4582033"/>
              <a:ext cx="186372" cy="1905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791570" y="4289933"/>
              <a:ext cx="66616" cy="114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534266" y="3858134"/>
              <a:ext cx="84112" cy="11429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1851513" y="3413632"/>
              <a:ext cx="52705" cy="12700"/>
            </a:xfrm>
            <a:custGeom>
              <a:avLst/>
              <a:gdLst/>
              <a:ahLst/>
              <a:cxnLst/>
              <a:rect l="l" t="t" r="r" b="b"/>
              <a:pathLst>
                <a:path w="52704" h="12700">
                  <a:moveTo>
                    <a:pt x="52450" y="0"/>
                  </a:moveTo>
                  <a:lnTo>
                    <a:pt x="0" y="0"/>
                  </a:lnTo>
                  <a:lnTo>
                    <a:pt x="13461" y="12700"/>
                  </a:lnTo>
                  <a:lnTo>
                    <a:pt x="39877" y="12700"/>
                  </a:lnTo>
                  <a:lnTo>
                    <a:pt x="52450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33287" y="557529"/>
              <a:ext cx="5980175" cy="413410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5618988" y="934465"/>
              <a:ext cx="567690" cy="1280160"/>
            </a:xfrm>
            <a:custGeom>
              <a:avLst/>
              <a:gdLst/>
              <a:ahLst/>
              <a:cxnLst/>
              <a:rect l="l" t="t" r="r" b="b"/>
              <a:pathLst>
                <a:path w="567689" h="1280160">
                  <a:moveTo>
                    <a:pt x="329946" y="336296"/>
                  </a:moveTo>
                  <a:lnTo>
                    <a:pt x="247015" y="64770"/>
                  </a:lnTo>
                  <a:lnTo>
                    <a:pt x="212979" y="64770"/>
                  </a:lnTo>
                  <a:lnTo>
                    <a:pt x="295783" y="335661"/>
                  </a:lnTo>
                  <a:lnTo>
                    <a:pt x="635" y="890524"/>
                  </a:lnTo>
                  <a:lnTo>
                    <a:pt x="0" y="894842"/>
                  </a:lnTo>
                  <a:lnTo>
                    <a:pt x="77597" y="1148842"/>
                  </a:lnTo>
                  <a:lnTo>
                    <a:pt x="43053" y="1202563"/>
                  </a:lnTo>
                  <a:lnTo>
                    <a:pt x="45466" y="1229487"/>
                  </a:lnTo>
                  <a:lnTo>
                    <a:pt x="57785" y="1253490"/>
                  </a:lnTo>
                  <a:lnTo>
                    <a:pt x="79248" y="1271651"/>
                  </a:lnTo>
                  <a:lnTo>
                    <a:pt x="106172" y="1279779"/>
                  </a:lnTo>
                  <a:lnTo>
                    <a:pt x="133096" y="1277239"/>
                  </a:lnTo>
                  <a:lnTo>
                    <a:pt x="175133" y="1243838"/>
                  </a:lnTo>
                  <a:lnTo>
                    <a:pt x="183388" y="1203833"/>
                  </a:lnTo>
                  <a:lnTo>
                    <a:pt x="180975" y="1190244"/>
                  </a:lnTo>
                  <a:lnTo>
                    <a:pt x="158623" y="1155827"/>
                  </a:lnTo>
                  <a:lnTo>
                    <a:pt x="118491" y="1139317"/>
                  </a:lnTo>
                  <a:lnTo>
                    <a:pt x="108712" y="1139317"/>
                  </a:lnTo>
                  <a:lnTo>
                    <a:pt x="34290" y="895477"/>
                  </a:lnTo>
                  <a:lnTo>
                    <a:pt x="329438" y="340614"/>
                  </a:lnTo>
                  <a:lnTo>
                    <a:pt x="329946" y="336296"/>
                  </a:lnTo>
                  <a:close/>
                </a:path>
                <a:path w="567689" h="1280160">
                  <a:moveTo>
                    <a:pt x="567563" y="357759"/>
                  </a:moveTo>
                  <a:lnTo>
                    <a:pt x="458343" y="0"/>
                  </a:lnTo>
                  <a:lnTo>
                    <a:pt x="424942" y="0"/>
                  </a:lnTo>
                  <a:lnTo>
                    <a:pt x="533781" y="356235"/>
                  </a:lnTo>
                  <a:lnTo>
                    <a:pt x="386969" y="632206"/>
                  </a:lnTo>
                  <a:lnTo>
                    <a:pt x="386461" y="636524"/>
                  </a:lnTo>
                  <a:lnTo>
                    <a:pt x="399161" y="677799"/>
                  </a:lnTo>
                  <a:lnTo>
                    <a:pt x="431165" y="783844"/>
                  </a:lnTo>
                  <a:lnTo>
                    <a:pt x="399923" y="835406"/>
                  </a:lnTo>
                  <a:lnTo>
                    <a:pt x="402209" y="862076"/>
                  </a:lnTo>
                  <a:lnTo>
                    <a:pt x="436118" y="904494"/>
                  </a:lnTo>
                  <a:lnTo>
                    <a:pt x="462915" y="912876"/>
                  </a:lnTo>
                  <a:lnTo>
                    <a:pt x="489839" y="910463"/>
                  </a:lnTo>
                  <a:lnTo>
                    <a:pt x="513842" y="898144"/>
                  </a:lnTo>
                  <a:lnTo>
                    <a:pt x="523875" y="886206"/>
                  </a:lnTo>
                  <a:lnTo>
                    <a:pt x="466725" y="886206"/>
                  </a:lnTo>
                  <a:lnTo>
                    <a:pt x="458089" y="884682"/>
                  </a:lnTo>
                  <a:lnTo>
                    <a:pt x="427355" y="854964"/>
                  </a:lnTo>
                  <a:lnTo>
                    <a:pt x="425323" y="837565"/>
                  </a:lnTo>
                  <a:lnTo>
                    <a:pt x="426974" y="828802"/>
                  </a:lnTo>
                  <a:lnTo>
                    <a:pt x="430403" y="820293"/>
                  </a:lnTo>
                  <a:lnTo>
                    <a:pt x="441706" y="806323"/>
                  </a:lnTo>
                  <a:lnTo>
                    <a:pt x="456946" y="797941"/>
                  </a:lnTo>
                  <a:lnTo>
                    <a:pt x="473964" y="796036"/>
                  </a:lnTo>
                  <a:lnTo>
                    <a:pt x="522605" y="796036"/>
                  </a:lnTo>
                  <a:lnTo>
                    <a:pt x="515620" y="788797"/>
                  </a:lnTo>
                  <a:lnTo>
                    <a:pt x="504190" y="780796"/>
                  </a:lnTo>
                  <a:lnTo>
                    <a:pt x="493649" y="776097"/>
                  </a:lnTo>
                  <a:lnTo>
                    <a:pt x="482981" y="773176"/>
                  </a:lnTo>
                  <a:lnTo>
                    <a:pt x="478790" y="772795"/>
                  </a:lnTo>
                  <a:lnTo>
                    <a:pt x="461391" y="772795"/>
                  </a:lnTo>
                  <a:lnTo>
                    <a:pt x="420243" y="637921"/>
                  </a:lnTo>
                  <a:lnTo>
                    <a:pt x="567055" y="362077"/>
                  </a:lnTo>
                  <a:lnTo>
                    <a:pt x="567563" y="357759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92951" y="1730442"/>
              <a:ext cx="66432" cy="9022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080379" y="870203"/>
              <a:ext cx="695325" cy="837565"/>
            </a:xfrm>
            <a:custGeom>
              <a:avLst/>
              <a:gdLst/>
              <a:ahLst/>
              <a:cxnLst/>
              <a:rect l="l" t="t" r="r" b="b"/>
              <a:pathLst>
                <a:path w="695325" h="837564">
                  <a:moveTo>
                    <a:pt x="17399" y="837057"/>
                  </a:moveTo>
                  <a:lnTo>
                    <a:pt x="10795" y="836422"/>
                  </a:lnTo>
                  <a:lnTo>
                    <a:pt x="0" y="837057"/>
                  </a:lnTo>
                  <a:lnTo>
                    <a:pt x="17399" y="837057"/>
                  </a:lnTo>
                  <a:close/>
                </a:path>
                <a:path w="695325" h="837564">
                  <a:moveTo>
                    <a:pt x="695325" y="758571"/>
                  </a:moveTo>
                  <a:lnTo>
                    <a:pt x="638302" y="758571"/>
                  </a:lnTo>
                  <a:lnTo>
                    <a:pt x="629666" y="756920"/>
                  </a:lnTo>
                  <a:lnTo>
                    <a:pt x="599059" y="726948"/>
                  </a:lnTo>
                  <a:lnTo>
                    <a:pt x="597154" y="708787"/>
                  </a:lnTo>
                  <a:lnTo>
                    <a:pt x="598678" y="700786"/>
                  </a:lnTo>
                  <a:lnTo>
                    <a:pt x="602234" y="692277"/>
                  </a:lnTo>
                  <a:lnTo>
                    <a:pt x="613537" y="678307"/>
                  </a:lnTo>
                  <a:lnTo>
                    <a:pt x="628650" y="669925"/>
                  </a:lnTo>
                  <a:lnTo>
                    <a:pt x="645795" y="667893"/>
                  </a:lnTo>
                  <a:lnTo>
                    <a:pt x="694436" y="667893"/>
                  </a:lnTo>
                  <a:lnTo>
                    <a:pt x="674243" y="651764"/>
                  </a:lnTo>
                  <a:lnTo>
                    <a:pt x="665353" y="647827"/>
                  </a:lnTo>
                  <a:lnTo>
                    <a:pt x="656082" y="645287"/>
                  </a:lnTo>
                  <a:lnTo>
                    <a:pt x="647065" y="644144"/>
                  </a:lnTo>
                  <a:lnTo>
                    <a:pt x="637413" y="644144"/>
                  </a:lnTo>
                  <a:lnTo>
                    <a:pt x="565645" y="409067"/>
                  </a:lnTo>
                  <a:lnTo>
                    <a:pt x="562864" y="405892"/>
                  </a:lnTo>
                  <a:lnTo>
                    <a:pt x="288798" y="259969"/>
                  </a:lnTo>
                  <a:lnTo>
                    <a:pt x="209296" y="0"/>
                  </a:lnTo>
                  <a:lnTo>
                    <a:pt x="176403" y="0"/>
                  </a:lnTo>
                  <a:lnTo>
                    <a:pt x="261874" y="279654"/>
                  </a:lnTo>
                  <a:lnTo>
                    <a:pt x="264668" y="282956"/>
                  </a:lnTo>
                  <a:lnTo>
                    <a:pt x="268478" y="285496"/>
                  </a:lnTo>
                  <a:lnTo>
                    <a:pt x="538467" y="429260"/>
                  </a:lnTo>
                  <a:lnTo>
                    <a:pt x="606933" y="653415"/>
                  </a:lnTo>
                  <a:lnTo>
                    <a:pt x="579120" y="682244"/>
                  </a:lnTo>
                  <a:lnTo>
                    <a:pt x="571500" y="708787"/>
                  </a:lnTo>
                  <a:lnTo>
                    <a:pt x="571741" y="718185"/>
                  </a:lnTo>
                  <a:lnTo>
                    <a:pt x="588137" y="760349"/>
                  </a:lnTo>
                  <a:lnTo>
                    <a:pt x="636651" y="784987"/>
                  </a:lnTo>
                  <a:lnTo>
                    <a:pt x="663448" y="781812"/>
                  </a:lnTo>
                  <a:lnTo>
                    <a:pt x="687197" y="768731"/>
                  </a:lnTo>
                  <a:lnTo>
                    <a:pt x="695325" y="758571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726174" y="1538103"/>
              <a:ext cx="66614" cy="906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65062" y="806653"/>
              <a:ext cx="140944" cy="24312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735955" y="801242"/>
              <a:ext cx="162433" cy="20789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47282" y="736600"/>
              <a:ext cx="161925" cy="20802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58102" y="672972"/>
              <a:ext cx="161416" cy="2078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5463412" y="354329"/>
              <a:ext cx="1101725" cy="464184"/>
            </a:xfrm>
            <a:custGeom>
              <a:avLst/>
              <a:gdLst/>
              <a:ahLst/>
              <a:cxnLst/>
              <a:rect l="l" t="t" r="r" b="b"/>
              <a:pathLst>
                <a:path w="1101725" h="464184">
                  <a:moveTo>
                    <a:pt x="1021207" y="0"/>
                  </a:moveTo>
                  <a:lnTo>
                    <a:pt x="0" y="312039"/>
                  </a:lnTo>
                  <a:lnTo>
                    <a:pt x="5461" y="329692"/>
                  </a:lnTo>
                  <a:lnTo>
                    <a:pt x="26670" y="375920"/>
                  </a:lnTo>
                  <a:lnTo>
                    <a:pt x="58165" y="413766"/>
                  </a:lnTo>
                  <a:lnTo>
                    <a:pt x="97789" y="441833"/>
                  </a:lnTo>
                  <a:lnTo>
                    <a:pt x="143383" y="458978"/>
                  </a:lnTo>
                  <a:lnTo>
                    <a:pt x="192404" y="464058"/>
                  </a:lnTo>
                  <a:lnTo>
                    <a:pt x="242824" y="455930"/>
                  </a:lnTo>
                  <a:lnTo>
                    <a:pt x="272541" y="446913"/>
                  </a:lnTo>
                  <a:lnTo>
                    <a:pt x="380746" y="446913"/>
                  </a:lnTo>
                  <a:lnTo>
                    <a:pt x="371475" y="416687"/>
                  </a:lnTo>
                  <a:lnTo>
                    <a:pt x="483870" y="382270"/>
                  </a:lnTo>
                  <a:lnTo>
                    <a:pt x="591312" y="382270"/>
                  </a:lnTo>
                  <a:lnTo>
                    <a:pt x="582295" y="352933"/>
                  </a:lnTo>
                  <a:lnTo>
                    <a:pt x="694689" y="318643"/>
                  </a:lnTo>
                  <a:lnTo>
                    <a:pt x="801624" y="318643"/>
                  </a:lnTo>
                  <a:lnTo>
                    <a:pt x="792607" y="289052"/>
                  </a:lnTo>
                  <a:lnTo>
                    <a:pt x="905001" y="254762"/>
                  </a:lnTo>
                  <a:lnTo>
                    <a:pt x="1013206" y="254762"/>
                  </a:lnTo>
                  <a:lnTo>
                    <a:pt x="1003935" y="224536"/>
                  </a:lnTo>
                  <a:lnTo>
                    <a:pt x="1068196" y="204850"/>
                  </a:lnTo>
                  <a:lnTo>
                    <a:pt x="1077340" y="166624"/>
                  </a:lnTo>
                  <a:lnTo>
                    <a:pt x="1100963" y="114808"/>
                  </a:lnTo>
                  <a:lnTo>
                    <a:pt x="1101470" y="114046"/>
                  </a:lnTo>
                  <a:lnTo>
                    <a:pt x="1075563" y="90805"/>
                  </a:lnTo>
                  <a:lnTo>
                    <a:pt x="1052830" y="63754"/>
                  </a:lnTo>
                  <a:lnTo>
                    <a:pt x="1034541" y="33782"/>
                  </a:lnTo>
                  <a:lnTo>
                    <a:pt x="1021207" y="1143"/>
                  </a:lnTo>
                  <a:lnTo>
                    <a:pt x="1021207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368414" y="609091"/>
              <a:ext cx="162433" cy="20789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9794" y="533018"/>
              <a:ext cx="3384550" cy="1597152"/>
            </a:xfrm>
            <a:prstGeom prst="rect">
              <a:avLst/>
            </a:prstGeom>
          </p:spPr>
        </p:pic>
      </p:grpSp>
      <p:sp>
        <p:nvSpPr>
          <p:cNvPr id="22" name="object 22" descr="$PPTXTitle"/>
          <p:cNvSpPr txBox="1">
            <a:spLocks noGrp="1"/>
          </p:cNvSpPr>
          <p:nvPr>
            <p:ph type="title"/>
          </p:nvPr>
        </p:nvSpPr>
        <p:spPr>
          <a:xfrm>
            <a:off x="819403" y="2917316"/>
            <a:ext cx="13976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dirty="0"/>
              <a:t>Modulo</a:t>
            </a:r>
            <a:r>
              <a:rPr sz="2700" spc="-100" dirty="0"/>
              <a:t> </a:t>
            </a:r>
            <a:r>
              <a:rPr sz="2700" spc="-50" dirty="0"/>
              <a:t>5</a:t>
            </a:r>
            <a:endParaRPr sz="2700"/>
          </a:p>
        </p:txBody>
      </p:sp>
      <p:sp>
        <p:nvSpPr>
          <p:cNvPr id="23" name="object 23"/>
          <p:cNvSpPr txBox="1"/>
          <p:nvPr/>
        </p:nvSpPr>
        <p:spPr>
          <a:xfrm>
            <a:off x="2692654" y="5894323"/>
            <a:ext cx="4380865" cy="3270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2299"/>
              </a:lnSpc>
              <a:spcBef>
                <a:spcPts val="80"/>
              </a:spcBef>
            </a:pP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Finanziato</a:t>
            </a:r>
            <a:r>
              <a:rPr sz="650" spc="114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dall'Unione</a:t>
            </a:r>
            <a:r>
              <a:rPr sz="650" spc="1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Europea.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Le</a:t>
            </a:r>
            <a:r>
              <a:rPr sz="650" spc="1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opinioni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punti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vista</a:t>
            </a:r>
            <a:r>
              <a:rPr sz="650" spc="114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espressi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sono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tuttavia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esclusivamente</a:t>
            </a:r>
            <a:r>
              <a:rPr sz="650" spc="1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quelli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degli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autori</a:t>
            </a:r>
            <a:r>
              <a:rPr sz="650" spc="10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650" spc="1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spc="-25" dirty="0">
                <a:solidFill>
                  <a:srgbClr val="242424"/>
                </a:solidFill>
                <a:latin typeface="Calibri"/>
                <a:cs typeface="Calibri"/>
              </a:rPr>
              <a:t>non</a:t>
            </a:r>
            <a:r>
              <a:rPr sz="650" spc="5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riflettono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necessariamente</a:t>
            </a:r>
            <a:r>
              <a:rPr sz="65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quelli</a:t>
            </a:r>
            <a:r>
              <a:rPr sz="65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dell'Unione</a:t>
            </a:r>
            <a:r>
              <a:rPr sz="650" spc="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Europea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o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dell'Agenzia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esecutiva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650" spc="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l'istruzione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cultura</a:t>
            </a:r>
            <a:r>
              <a:rPr sz="650" spc="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(EACEA).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Né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spc="-10" dirty="0">
                <a:solidFill>
                  <a:srgbClr val="242424"/>
                </a:solidFill>
                <a:latin typeface="Calibri"/>
                <a:cs typeface="Calibri"/>
              </a:rPr>
              <a:t>l'Unione</a:t>
            </a:r>
            <a:r>
              <a:rPr sz="650" spc="5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Europea</a:t>
            </a:r>
            <a:r>
              <a:rPr sz="650" spc="-1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né l'EACEA</a:t>
            </a:r>
            <a:r>
              <a:rPr sz="650" spc="-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possono</a:t>
            </a:r>
            <a:r>
              <a:rPr sz="650" spc="-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essere</a:t>
            </a:r>
            <a:r>
              <a:rPr sz="650" spc="-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ritenute</a:t>
            </a:r>
            <a:r>
              <a:rPr sz="650" spc="-1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responsabili</a:t>
            </a:r>
            <a:r>
              <a:rPr sz="650" spc="-1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650" spc="-1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spc="-20" dirty="0">
                <a:solidFill>
                  <a:srgbClr val="242424"/>
                </a:solidFill>
                <a:latin typeface="Calibri"/>
                <a:cs typeface="Calibri"/>
              </a:rPr>
              <a:t>essi.</a:t>
            </a:r>
            <a:endParaRPr sz="650">
              <a:latin typeface="Calibri"/>
              <a:cs typeface="Calibri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43584" y="5877458"/>
            <a:ext cx="1815338" cy="389889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699008" y="3420236"/>
            <a:ext cx="4201160" cy="205867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12700" marR="5080">
              <a:lnSpc>
                <a:spcPct val="82200"/>
              </a:lnSpc>
              <a:spcBef>
                <a:spcPts val="840"/>
              </a:spcBef>
            </a:pPr>
            <a:r>
              <a:rPr sz="3450" b="1" spc="-10" dirty="0">
                <a:solidFill>
                  <a:srgbClr val="FFFFFF"/>
                </a:solidFill>
                <a:latin typeface="Calibri"/>
                <a:cs typeface="Calibri"/>
              </a:rPr>
              <a:t>L'intelligenza</a:t>
            </a:r>
            <a:r>
              <a:rPr sz="3450" b="1" spc="-1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50" b="1" spc="-10" dirty="0">
                <a:solidFill>
                  <a:srgbClr val="FFFFFF"/>
                </a:solidFill>
                <a:latin typeface="Calibri"/>
                <a:cs typeface="Calibri"/>
              </a:rPr>
              <a:t>artificiale </a:t>
            </a:r>
            <a:r>
              <a:rPr sz="3450" b="1" dirty="0">
                <a:solidFill>
                  <a:srgbClr val="FFFFFF"/>
                </a:solidFill>
                <a:latin typeface="Calibri"/>
                <a:cs typeface="Calibri"/>
              </a:rPr>
              <a:t>nella</a:t>
            </a:r>
            <a:r>
              <a:rPr sz="345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50" b="1" dirty="0">
                <a:solidFill>
                  <a:srgbClr val="FFFFFF"/>
                </a:solidFill>
                <a:latin typeface="Calibri"/>
                <a:cs typeface="Calibri"/>
              </a:rPr>
              <a:t>gestione</a:t>
            </a:r>
            <a:r>
              <a:rPr sz="345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50" b="1" spc="-10" dirty="0">
                <a:solidFill>
                  <a:srgbClr val="FFFFFF"/>
                </a:solidFill>
                <a:latin typeface="Calibri"/>
                <a:cs typeface="Calibri"/>
              </a:rPr>
              <a:t>delle </a:t>
            </a:r>
            <a:r>
              <a:rPr sz="3450" b="1" dirty="0">
                <a:solidFill>
                  <a:srgbClr val="FFFFFF"/>
                </a:solidFill>
                <a:latin typeface="Calibri"/>
                <a:cs typeface="Calibri"/>
              </a:rPr>
              <a:t>risorse</a:t>
            </a:r>
            <a:r>
              <a:rPr sz="345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450" b="1" spc="-10" dirty="0">
                <a:solidFill>
                  <a:srgbClr val="FFFFFF"/>
                </a:solidFill>
                <a:latin typeface="Calibri"/>
                <a:cs typeface="Calibri"/>
              </a:rPr>
              <a:t>idriche</a:t>
            </a:r>
            <a:endParaRPr sz="3450">
              <a:latin typeface="Calibri"/>
              <a:cs typeface="Calibri"/>
            </a:endParaRPr>
          </a:p>
          <a:p>
            <a:pPr marL="42545">
              <a:lnSpc>
                <a:spcPct val="100000"/>
              </a:lnSpc>
              <a:spcBef>
                <a:spcPts val="2415"/>
              </a:spcBef>
            </a:pPr>
            <a:r>
              <a:rPr sz="2200" b="1" spc="-10" dirty="0">
                <a:solidFill>
                  <a:srgbClr val="FFFFFF"/>
                </a:solidFill>
                <a:latin typeface="Calibri"/>
                <a:cs typeface="Calibri"/>
              </a:rPr>
              <a:t>Proxylab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055609" y="5316664"/>
            <a:ext cx="4133215" cy="554990"/>
          </a:xfrm>
          <a:prstGeom prst="rect">
            <a:avLst/>
          </a:prstGeom>
          <a:solidFill>
            <a:srgbClr val="ACD037"/>
          </a:solidFill>
        </p:spPr>
        <p:txBody>
          <a:bodyPr vert="horz" wrap="square" lIns="0" tIns="169545" rIns="0" bIns="0" rtlCol="0">
            <a:spAutoFit/>
          </a:bodyPr>
          <a:lstStyle/>
          <a:p>
            <a:pPr marL="610235">
              <a:lnSpc>
                <a:spcPct val="100000"/>
              </a:lnSpc>
              <a:spcBef>
                <a:spcPts val="1335"/>
              </a:spcBef>
            </a:pPr>
            <a:r>
              <a:rPr sz="2400" spc="-10" dirty="0">
                <a:solidFill>
                  <a:srgbClr val="086C6C"/>
                </a:solidFill>
                <a:latin typeface="Calibri"/>
                <a:cs typeface="Calibri"/>
                <a:hlinkClick r:id="rId17"/>
              </a:rPr>
              <a:t>www.sustainvet.eu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58243" y="3677978"/>
            <a:ext cx="89768" cy="2179320"/>
          </a:xfrm>
          <a:prstGeom prst="rect">
            <a:avLst/>
          </a:prstGeom>
        </p:spPr>
        <p:txBody>
          <a:bodyPr vert="vert270" wrap="square" lIns="0" tIns="0" rIns="0" bIns="0" rtlCol="0" anchor="t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lang="it-IT" sz="600" dirty="0">
                <a:solidFill>
                  <a:srgbClr val="008789"/>
                </a:solidFill>
                <a:latin typeface="Calibri"/>
                <a:cs typeface="Calibri"/>
              </a:rPr>
              <a:t>dall’</a:t>
            </a:r>
            <a:r>
              <a:rPr lang="it-IT"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 dirty="0" err="1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03224" y="1706397"/>
            <a:ext cx="431165" cy="3039110"/>
          </a:xfrm>
          <a:prstGeom prst="rect">
            <a:avLst/>
          </a:prstGeom>
        </p:spPr>
        <p:txBody>
          <a:bodyPr vert="horz" wrap="square" lIns="0" tIns="1644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sz="3150" b="1" spc="-25" dirty="0">
                <a:solidFill>
                  <a:srgbClr val="ACD037"/>
                </a:solidFill>
                <a:latin typeface="Calibri"/>
                <a:cs typeface="Calibri"/>
              </a:rPr>
              <a:t>01</a:t>
            </a:r>
            <a:endParaRPr sz="3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sz="3150" b="1" spc="-25" dirty="0">
                <a:solidFill>
                  <a:srgbClr val="ACD037"/>
                </a:solidFill>
                <a:latin typeface="Calibri"/>
                <a:cs typeface="Calibri"/>
              </a:rPr>
              <a:t>02</a:t>
            </a:r>
            <a:endParaRPr sz="3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3150" b="1" spc="-25" dirty="0">
                <a:solidFill>
                  <a:srgbClr val="ACD037"/>
                </a:solidFill>
                <a:latin typeface="Calibri"/>
                <a:cs typeface="Calibri"/>
              </a:rPr>
              <a:t>03</a:t>
            </a:r>
            <a:endParaRPr sz="3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3150" b="1" spc="-25" dirty="0">
                <a:solidFill>
                  <a:srgbClr val="ACD037"/>
                </a:solidFill>
                <a:latin typeface="Calibri"/>
                <a:cs typeface="Calibri"/>
              </a:rPr>
              <a:t>04</a:t>
            </a:r>
            <a:endParaRPr sz="31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3150" b="1" spc="-25" dirty="0">
                <a:solidFill>
                  <a:srgbClr val="ACD037"/>
                </a:solidFill>
                <a:latin typeface="Calibri"/>
                <a:cs typeface="Calibri"/>
              </a:rPr>
              <a:t>05</a:t>
            </a:r>
            <a:endParaRPr sz="315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86814" y="2004187"/>
            <a:ext cx="208788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Unità</a:t>
            </a:r>
            <a:r>
              <a:rPr sz="185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1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-</a:t>
            </a:r>
            <a:r>
              <a:rPr sz="185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Introduzione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700529" y="2612263"/>
            <a:ext cx="659892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Unità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2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-</a:t>
            </a:r>
            <a:r>
              <a:rPr sz="185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Le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sfide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della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gestione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delle</a:t>
            </a:r>
            <a:r>
              <a:rPr sz="185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risorse</a:t>
            </a:r>
            <a:r>
              <a:rPr sz="185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idriche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nell’era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moderna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86814" y="3190113"/>
            <a:ext cx="890460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Unità</a:t>
            </a:r>
            <a:r>
              <a:rPr sz="185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3</a:t>
            </a:r>
            <a:r>
              <a:rPr sz="185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-</a:t>
            </a:r>
            <a:r>
              <a:rPr sz="185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In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che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modo</a:t>
            </a:r>
            <a:r>
              <a:rPr sz="185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l’intelligenza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artificiale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può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supportare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gestione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delle</a:t>
            </a:r>
            <a:r>
              <a:rPr sz="185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risorse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idriche?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6814" y="3795140"/>
            <a:ext cx="784225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Unità</a:t>
            </a:r>
            <a:r>
              <a:rPr sz="185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4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-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Come</a:t>
            </a:r>
            <a:r>
              <a:rPr sz="185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possiamo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stare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al</a:t>
            </a:r>
            <a:r>
              <a:rPr sz="185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passo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con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tempi?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Soluzioni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prospettive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future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86814" y="4385309"/>
            <a:ext cx="519303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Unità</a:t>
            </a:r>
            <a:r>
              <a:rPr sz="185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5</a:t>
            </a:r>
            <a:r>
              <a:rPr sz="185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-</a:t>
            </a:r>
            <a:r>
              <a:rPr sz="185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Prospettiva</a:t>
            </a:r>
            <a:r>
              <a:rPr sz="185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controversa:</a:t>
            </a:r>
            <a:r>
              <a:rPr sz="185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il</a:t>
            </a:r>
            <a:r>
              <a:rPr sz="185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costo</a:t>
            </a:r>
            <a:r>
              <a:rPr sz="185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idrico</a:t>
            </a:r>
            <a:r>
              <a:rPr sz="185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dell’IA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92654" y="5423153"/>
            <a:ext cx="4379595" cy="3276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2400"/>
              </a:lnSpc>
              <a:spcBef>
                <a:spcPts val="80"/>
              </a:spcBef>
            </a:pP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Finanziato</a:t>
            </a:r>
            <a:r>
              <a:rPr sz="650" spc="114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dall’Unione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Europea.</a:t>
            </a:r>
            <a:r>
              <a:rPr sz="650" spc="10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Le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opinioni</a:t>
            </a:r>
            <a:r>
              <a:rPr sz="650" spc="10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650" spc="10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punti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650" spc="10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vista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espressi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sono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tuttavia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esclusivamente</a:t>
            </a:r>
            <a:r>
              <a:rPr sz="650" spc="10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quelli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degli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autori</a:t>
            </a:r>
            <a:r>
              <a:rPr sz="650" spc="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650" spc="114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spc="-25" dirty="0">
                <a:solidFill>
                  <a:srgbClr val="242424"/>
                </a:solidFill>
                <a:latin typeface="Calibri"/>
                <a:cs typeface="Calibri"/>
              </a:rPr>
              <a:t>non</a:t>
            </a:r>
            <a:r>
              <a:rPr sz="650" spc="5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riflettono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necessariamente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quelli</a:t>
            </a:r>
            <a:r>
              <a:rPr sz="650" spc="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dell’Unione</a:t>
            </a:r>
            <a:r>
              <a:rPr sz="65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Europea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o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dell’Agenzia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esecutiva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europea</a:t>
            </a:r>
            <a:r>
              <a:rPr sz="65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l’istruzione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cultura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(EACEA).</a:t>
            </a:r>
            <a:r>
              <a:rPr sz="650" spc="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spc="-25" dirty="0">
                <a:solidFill>
                  <a:srgbClr val="242424"/>
                </a:solidFill>
                <a:latin typeface="Calibri"/>
                <a:cs typeface="Calibri"/>
              </a:rPr>
              <a:t>Né</a:t>
            </a:r>
            <a:r>
              <a:rPr sz="650" spc="5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l’Unione</a:t>
            </a:r>
            <a:r>
              <a:rPr sz="65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Europea</a:t>
            </a:r>
            <a:r>
              <a:rPr sz="650" spc="-1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né</a:t>
            </a:r>
            <a:r>
              <a:rPr sz="650" spc="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l’EACEA</a:t>
            </a:r>
            <a:r>
              <a:rPr sz="650" spc="-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possono</a:t>
            </a:r>
            <a:r>
              <a:rPr sz="650" spc="-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essere</a:t>
            </a:r>
            <a:r>
              <a:rPr sz="650" spc="-1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ritenute</a:t>
            </a:r>
            <a:r>
              <a:rPr sz="650" spc="-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responsabili</a:t>
            </a:r>
            <a:r>
              <a:rPr sz="650" spc="-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650" spc="-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spc="-20" dirty="0">
                <a:solidFill>
                  <a:srgbClr val="242424"/>
                </a:solidFill>
                <a:latin typeface="Calibri"/>
                <a:cs typeface="Calibri"/>
              </a:rPr>
              <a:t>essi.</a:t>
            </a:r>
            <a:endParaRPr sz="6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0"/>
            <a:ext cx="12189460" cy="1363345"/>
            <a:chOff x="0" y="0"/>
            <a:chExt cx="12189460" cy="1363345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79807" cy="1307973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21207" y="1253078"/>
              <a:ext cx="1691639" cy="109855"/>
            </a:xfrm>
            <a:custGeom>
              <a:avLst/>
              <a:gdLst/>
              <a:ahLst/>
              <a:cxnLst/>
              <a:rect l="l" t="t" r="r" b="b"/>
              <a:pathLst>
                <a:path w="1691639" h="109855">
                  <a:moveTo>
                    <a:pt x="1691639" y="0"/>
                  </a:moveTo>
                  <a:lnTo>
                    <a:pt x="0" y="0"/>
                  </a:lnTo>
                  <a:lnTo>
                    <a:pt x="0" y="109758"/>
                  </a:lnTo>
                  <a:lnTo>
                    <a:pt x="1691639" y="109758"/>
                  </a:lnTo>
                  <a:lnTo>
                    <a:pt x="1691639" y="0"/>
                  </a:lnTo>
                  <a:close/>
                </a:path>
              </a:pathLst>
            </a:custGeom>
            <a:solidFill>
              <a:srgbClr val="ACD0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275567" y="1031366"/>
              <a:ext cx="205346" cy="14097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403076" y="313816"/>
              <a:ext cx="786130" cy="745490"/>
            </a:xfrm>
            <a:custGeom>
              <a:avLst/>
              <a:gdLst/>
              <a:ahLst/>
              <a:cxnLst/>
              <a:rect l="l" t="t" r="r" b="b"/>
              <a:pathLst>
                <a:path w="786129" h="745490">
                  <a:moveTo>
                    <a:pt x="785876" y="0"/>
                  </a:moveTo>
                  <a:lnTo>
                    <a:pt x="732027" y="0"/>
                  </a:lnTo>
                  <a:lnTo>
                    <a:pt x="780669" y="107949"/>
                  </a:lnTo>
                  <a:lnTo>
                    <a:pt x="581405" y="198119"/>
                  </a:lnTo>
                  <a:lnTo>
                    <a:pt x="596646" y="231139"/>
                  </a:lnTo>
                  <a:lnTo>
                    <a:pt x="332358" y="351789"/>
                  </a:lnTo>
                  <a:lnTo>
                    <a:pt x="328549" y="353059"/>
                  </a:lnTo>
                  <a:lnTo>
                    <a:pt x="325627" y="355599"/>
                  </a:lnTo>
                  <a:lnTo>
                    <a:pt x="214883" y="647699"/>
                  </a:lnTo>
                  <a:lnTo>
                    <a:pt x="0" y="745489"/>
                  </a:lnTo>
                  <a:lnTo>
                    <a:pt x="77850" y="745489"/>
                  </a:lnTo>
                  <a:lnTo>
                    <a:pt x="238505" y="673099"/>
                  </a:lnTo>
                  <a:lnTo>
                    <a:pt x="241300" y="669289"/>
                  </a:lnTo>
                  <a:lnTo>
                    <a:pt x="242950" y="665479"/>
                  </a:lnTo>
                  <a:lnTo>
                    <a:pt x="351663" y="377189"/>
                  </a:lnTo>
                  <a:lnTo>
                    <a:pt x="609346" y="260349"/>
                  </a:lnTo>
                  <a:lnTo>
                    <a:pt x="692276" y="260349"/>
                  </a:lnTo>
                  <a:lnTo>
                    <a:pt x="785876" y="218439"/>
                  </a:lnTo>
                  <a:lnTo>
                    <a:pt x="785876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55577" y="661797"/>
              <a:ext cx="333387" cy="2476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2012421" y="574166"/>
              <a:ext cx="83185" cy="31750"/>
            </a:xfrm>
            <a:custGeom>
              <a:avLst/>
              <a:gdLst/>
              <a:ahLst/>
              <a:cxnLst/>
              <a:rect l="l" t="t" r="r" b="b"/>
              <a:pathLst>
                <a:path w="83184" h="31750">
                  <a:moveTo>
                    <a:pt x="82930" y="0"/>
                  </a:moveTo>
                  <a:lnTo>
                    <a:pt x="0" y="0"/>
                  </a:lnTo>
                  <a:lnTo>
                    <a:pt x="14097" y="31750"/>
                  </a:lnTo>
                  <a:lnTo>
                    <a:pt x="82930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02390" y="423037"/>
              <a:ext cx="203377" cy="142239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0964672" y="66166"/>
              <a:ext cx="1224280" cy="463550"/>
            </a:xfrm>
            <a:custGeom>
              <a:avLst/>
              <a:gdLst/>
              <a:ahLst/>
              <a:cxnLst/>
              <a:rect l="l" t="t" r="r" b="b"/>
              <a:pathLst>
                <a:path w="1224279" h="463550">
                  <a:moveTo>
                    <a:pt x="671576" y="189230"/>
                  </a:moveTo>
                  <a:lnTo>
                    <a:pt x="592074" y="189230"/>
                  </a:lnTo>
                  <a:lnTo>
                    <a:pt x="91186" y="0"/>
                  </a:lnTo>
                  <a:lnTo>
                    <a:pt x="0" y="0"/>
                  </a:lnTo>
                  <a:lnTo>
                    <a:pt x="591566" y="223520"/>
                  </a:lnTo>
                  <a:lnTo>
                    <a:pt x="595757" y="223520"/>
                  </a:lnTo>
                  <a:lnTo>
                    <a:pt x="671576" y="189230"/>
                  </a:lnTo>
                  <a:close/>
                </a:path>
                <a:path w="1224279" h="463550">
                  <a:moveTo>
                    <a:pt x="1224280" y="45720"/>
                  </a:moveTo>
                  <a:lnTo>
                    <a:pt x="1079754" y="45720"/>
                  </a:lnTo>
                  <a:lnTo>
                    <a:pt x="1128522" y="153670"/>
                  </a:lnTo>
                  <a:lnTo>
                    <a:pt x="929259" y="243840"/>
                  </a:lnTo>
                  <a:lnTo>
                    <a:pt x="943610" y="275590"/>
                  </a:lnTo>
                  <a:lnTo>
                    <a:pt x="602107" y="429260"/>
                  </a:lnTo>
                  <a:lnTo>
                    <a:pt x="397637" y="351790"/>
                  </a:lnTo>
                  <a:lnTo>
                    <a:pt x="307975" y="318770"/>
                  </a:lnTo>
                  <a:lnTo>
                    <a:pt x="303657" y="318770"/>
                  </a:lnTo>
                  <a:lnTo>
                    <a:pt x="299847" y="320040"/>
                  </a:lnTo>
                  <a:lnTo>
                    <a:pt x="162306" y="382270"/>
                  </a:lnTo>
                  <a:lnTo>
                    <a:pt x="241046" y="382270"/>
                  </a:lnTo>
                  <a:lnTo>
                    <a:pt x="306451" y="351790"/>
                  </a:lnTo>
                  <a:lnTo>
                    <a:pt x="596646" y="462280"/>
                  </a:lnTo>
                  <a:lnTo>
                    <a:pt x="600583" y="463550"/>
                  </a:lnTo>
                  <a:lnTo>
                    <a:pt x="604901" y="463550"/>
                  </a:lnTo>
                  <a:lnTo>
                    <a:pt x="679958" y="429260"/>
                  </a:lnTo>
                  <a:lnTo>
                    <a:pt x="956183" y="304800"/>
                  </a:lnTo>
                  <a:lnTo>
                    <a:pt x="971042" y="337820"/>
                  </a:lnTo>
                  <a:lnTo>
                    <a:pt x="1170432" y="247662"/>
                  </a:lnTo>
                  <a:lnTo>
                    <a:pt x="1224280" y="247662"/>
                  </a:lnTo>
                  <a:lnTo>
                    <a:pt x="1224280" y="4572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90403" y="114427"/>
              <a:ext cx="206540" cy="14224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717530" y="126"/>
              <a:ext cx="1471930" cy="255270"/>
            </a:xfrm>
            <a:custGeom>
              <a:avLst/>
              <a:gdLst/>
              <a:ahLst/>
              <a:cxnLst/>
              <a:rect l="l" t="t" r="r" b="b"/>
              <a:pathLst>
                <a:path w="1471929" h="255270">
                  <a:moveTo>
                    <a:pt x="338328" y="66040"/>
                  </a:moveTo>
                  <a:lnTo>
                    <a:pt x="251968" y="33020"/>
                  </a:lnTo>
                  <a:lnTo>
                    <a:pt x="247650" y="31750"/>
                  </a:lnTo>
                  <a:lnTo>
                    <a:pt x="243205" y="31750"/>
                  </a:lnTo>
                  <a:lnTo>
                    <a:pt x="0" y="142240"/>
                  </a:lnTo>
                  <a:lnTo>
                    <a:pt x="79502" y="142240"/>
                  </a:lnTo>
                  <a:lnTo>
                    <a:pt x="247142" y="66040"/>
                  </a:lnTo>
                  <a:lnTo>
                    <a:pt x="338328" y="66040"/>
                  </a:lnTo>
                  <a:close/>
                </a:path>
                <a:path w="1471929" h="255270">
                  <a:moveTo>
                    <a:pt x="1471422" y="0"/>
                  </a:moveTo>
                  <a:lnTo>
                    <a:pt x="1276858" y="0"/>
                  </a:lnTo>
                  <a:lnTo>
                    <a:pt x="1284097" y="16510"/>
                  </a:lnTo>
                  <a:lnTo>
                    <a:pt x="1084834" y="106680"/>
                  </a:lnTo>
                  <a:lnTo>
                    <a:pt x="1098931" y="138430"/>
                  </a:lnTo>
                  <a:lnTo>
                    <a:pt x="839216" y="255270"/>
                  </a:lnTo>
                  <a:lnTo>
                    <a:pt x="918718" y="255270"/>
                  </a:lnTo>
                  <a:lnTo>
                    <a:pt x="1112393" y="167640"/>
                  </a:lnTo>
                  <a:lnTo>
                    <a:pt x="1127633" y="201930"/>
                  </a:lnTo>
                  <a:lnTo>
                    <a:pt x="1202436" y="167640"/>
                  </a:lnTo>
                  <a:lnTo>
                    <a:pt x="1326896" y="111760"/>
                  </a:lnTo>
                  <a:lnTo>
                    <a:pt x="1471422" y="111760"/>
                  </a:lnTo>
                  <a:lnTo>
                    <a:pt x="1471422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xfrm>
            <a:off x="627380" y="459993"/>
            <a:ext cx="985519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10" dirty="0">
                <a:latin typeface="Calibri"/>
                <a:cs typeface="Calibri"/>
              </a:rPr>
              <a:t>Indice</a:t>
            </a:r>
          </a:p>
        </p:txBody>
      </p:sp>
      <p:pic>
        <p:nvPicPr>
          <p:cNvPr id="22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5484" y="5410441"/>
            <a:ext cx="1815338" cy="389877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11790680" y="5983249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"/>
              <a:ext cx="12188951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4903" y="320154"/>
              <a:ext cx="11128375" cy="6210300"/>
            </a:xfrm>
            <a:custGeom>
              <a:avLst/>
              <a:gdLst/>
              <a:ahLst/>
              <a:cxnLst/>
              <a:rect l="l" t="t" r="r" b="b"/>
              <a:pathLst>
                <a:path w="11128375" h="6210300">
                  <a:moveTo>
                    <a:pt x="11128248" y="0"/>
                  </a:moveTo>
                  <a:lnTo>
                    <a:pt x="0" y="0"/>
                  </a:lnTo>
                  <a:lnTo>
                    <a:pt x="0" y="6210300"/>
                  </a:lnTo>
                  <a:lnTo>
                    <a:pt x="11128248" y="6210300"/>
                  </a:lnTo>
                  <a:lnTo>
                    <a:pt x="11128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66248" y="0"/>
              <a:ext cx="1823085" cy="1800860"/>
            </a:xfrm>
            <a:custGeom>
              <a:avLst/>
              <a:gdLst/>
              <a:ahLst/>
              <a:cxnLst/>
              <a:rect l="l" t="t" r="r" b="b"/>
              <a:pathLst>
                <a:path w="1823084" h="1800860">
                  <a:moveTo>
                    <a:pt x="1822703" y="0"/>
                  </a:moveTo>
                  <a:lnTo>
                    <a:pt x="513079" y="0"/>
                  </a:lnTo>
                  <a:lnTo>
                    <a:pt x="553211" y="11683"/>
                  </a:lnTo>
                  <a:lnTo>
                    <a:pt x="598424" y="16509"/>
                  </a:lnTo>
                  <a:lnTo>
                    <a:pt x="639699" y="17018"/>
                  </a:lnTo>
                  <a:lnTo>
                    <a:pt x="635761" y="304546"/>
                  </a:lnTo>
                  <a:lnTo>
                    <a:pt x="680720" y="305180"/>
                  </a:lnTo>
                  <a:lnTo>
                    <a:pt x="675640" y="679830"/>
                  </a:lnTo>
                  <a:lnTo>
                    <a:pt x="80136" y="1259713"/>
                  </a:lnTo>
                  <a:lnTo>
                    <a:pt x="77724" y="1264920"/>
                  </a:lnTo>
                  <a:lnTo>
                    <a:pt x="73025" y="1616075"/>
                  </a:lnTo>
                  <a:lnTo>
                    <a:pt x="29209" y="1639442"/>
                  </a:lnTo>
                  <a:lnTo>
                    <a:pt x="0" y="1704721"/>
                  </a:lnTo>
                  <a:lnTo>
                    <a:pt x="5842" y="1740027"/>
                  </a:lnTo>
                  <a:lnTo>
                    <a:pt x="25526" y="1771523"/>
                  </a:lnTo>
                  <a:lnTo>
                    <a:pt x="56133" y="1792604"/>
                  </a:lnTo>
                  <a:lnTo>
                    <a:pt x="91185" y="1800352"/>
                  </a:lnTo>
                  <a:lnTo>
                    <a:pt x="126365" y="1794510"/>
                  </a:lnTo>
                  <a:lnTo>
                    <a:pt x="157479" y="1775078"/>
                  </a:lnTo>
                  <a:lnTo>
                    <a:pt x="156591" y="1774189"/>
                  </a:lnTo>
                  <a:lnTo>
                    <a:pt x="168655" y="1760092"/>
                  </a:lnTo>
                  <a:lnTo>
                    <a:pt x="177546" y="1744345"/>
                  </a:lnTo>
                  <a:lnTo>
                    <a:pt x="183260" y="1727200"/>
                  </a:lnTo>
                  <a:lnTo>
                    <a:pt x="185547" y="1709039"/>
                  </a:lnTo>
                  <a:lnTo>
                    <a:pt x="184276" y="1690624"/>
                  </a:lnTo>
                  <a:lnTo>
                    <a:pt x="160274" y="1642110"/>
                  </a:lnTo>
                  <a:lnTo>
                    <a:pt x="127507" y="1619758"/>
                  </a:lnTo>
                  <a:lnTo>
                    <a:pt x="115188" y="1615821"/>
                  </a:lnTo>
                  <a:lnTo>
                    <a:pt x="119760" y="1278509"/>
                  </a:lnTo>
                  <a:lnTo>
                    <a:pt x="715263" y="698626"/>
                  </a:lnTo>
                  <a:lnTo>
                    <a:pt x="717676" y="693547"/>
                  </a:lnTo>
                  <a:lnTo>
                    <a:pt x="722883" y="304800"/>
                  </a:lnTo>
                  <a:lnTo>
                    <a:pt x="771525" y="304800"/>
                  </a:lnTo>
                  <a:lnTo>
                    <a:pt x="775461" y="17906"/>
                  </a:lnTo>
                  <a:lnTo>
                    <a:pt x="930909" y="19939"/>
                  </a:lnTo>
                  <a:lnTo>
                    <a:pt x="927100" y="307594"/>
                  </a:lnTo>
                  <a:lnTo>
                    <a:pt x="972947" y="308228"/>
                  </a:lnTo>
                  <a:lnTo>
                    <a:pt x="966343" y="800862"/>
                  </a:lnTo>
                  <a:lnTo>
                    <a:pt x="670178" y="1089152"/>
                  </a:lnTo>
                  <a:lnTo>
                    <a:pt x="667766" y="1094359"/>
                  </a:lnTo>
                  <a:lnTo>
                    <a:pt x="667130" y="1145794"/>
                  </a:lnTo>
                  <a:lnTo>
                    <a:pt x="664591" y="1298066"/>
                  </a:lnTo>
                  <a:lnTo>
                    <a:pt x="654430" y="1301623"/>
                  </a:lnTo>
                  <a:lnTo>
                    <a:pt x="644398" y="1306449"/>
                  </a:lnTo>
                  <a:lnTo>
                    <a:pt x="634746" y="1312545"/>
                  </a:lnTo>
                  <a:lnTo>
                    <a:pt x="625855" y="1320038"/>
                  </a:lnTo>
                  <a:lnTo>
                    <a:pt x="604520" y="1350390"/>
                  </a:lnTo>
                  <a:lnTo>
                    <a:pt x="596646" y="1385315"/>
                  </a:lnTo>
                  <a:lnTo>
                    <a:pt x="602615" y="1420622"/>
                  </a:lnTo>
                  <a:lnTo>
                    <a:pt x="622300" y="1452117"/>
                  </a:lnTo>
                  <a:lnTo>
                    <a:pt x="652526" y="1473453"/>
                  </a:lnTo>
                  <a:lnTo>
                    <a:pt x="687451" y="1481327"/>
                  </a:lnTo>
                  <a:lnTo>
                    <a:pt x="722756" y="1475359"/>
                  </a:lnTo>
                  <a:lnTo>
                    <a:pt x="754252" y="1455674"/>
                  </a:lnTo>
                  <a:lnTo>
                    <a:pt x="762507" y="1446022"/>
                  </a:lnTo>
                  <a:lnTo>
                    <a:pt x="690245" y="1446022"/>
                  </a:lnTo>
                  <a:lnTo>
                    <a:pt x="679069" y="1444752"/>
                  </a:lnTo>
                  <a:lnTo>
                    <a:pt x="641350" y="1418844"/>
                  </a:lnTo>
                  <a:lnTo>
                    <a:pt x="631571" y="1385315"/>
                  </a:lnTo>
                  <a:lnTo>
                    <a:pt x="632841" y="1373886"/>
                  </a:lnTo>
                  <a:lnTo>
                    <a:pt x="669417" y="1330198"/>
                  </a:lnTo>
                  <a:lnTo>
                    <a:pt x="691896" y="1325879"/>
                  </a:lnTo>
                  <a:lnTo>
                    <a:pt x="759586" y="1325879"/>
                  </a:lnTo>
                  <a:lnTo>
                    <a:pt x="757935" y="1323721"/>
                  </a:lnTo>
                  <a:lnTo>
                    <a:pt x="720978" y="1299845"/>
                  </a:lnTo>
                  <a:lnTo>
                    <a:pt x="707262" y="1296289"/>
                  </a:lnTo>
                  <a:lnTo>
                    <a:pt x="709676" y="1109852"/>
                  </a:lnTo>
                  <a:lnTo>
                    <a:pt x="1005840" y="821563"/>
                  </a:lnTo>
                  <a:lnTo>
                    <a:pt x="1008252" y="816483"/>
                  </a:lnTo>
                  <a:lnTo>
                    <a:pt x="1015110" y="309625"/>
                  </a:lnTo>
                  <a:lnTo>
                    <a:pt x="1062862" y="309625"/>
                  </a:lnTo>
                  <a:lnTo>
                    <a:pt x="1066673" y="22732"/>
                  </a:lnTo>
                  <a:lnTo>
                    <a:pt x="1222121" y="24892"/>
                  </a:lnTo>
                  <a:lnTo>
                    <a:pt x="1218310" y="312420"/>
                  </a:lnTo>
                  <a:lnTo>
                    <a:pt x="1266952" y="313054"/>
                  </a:lnTo>
                  <a:lnTo>
                    <a:pt x="1261745" y="699897"/>
                  </a:lnTo>
                  <a:lnTo>
                    <a:pt x="1264030" y="705103"/>
                  </a:lnTo>
                  <a:lnTo>
                    <a:pt x="1550416" y="999363"/>
                  </a:lnTo>
                  <a:lnTo>
                    <a:pt x="1546225" y="1309497"/>
                  </a:lnTo>
                  <a:lnTo>
                    <a:pt x="1533652" y="1313052"/>
                  </a:lnTo>
                  <a:lnTo>
                    <a:pt x="1499616" y="1334642"/>
                  </a:lnTo>
                  <a:lnTo>
                    <a:pt x="1474088" y="1382395"/>
                  </a:lnTo>
                  <a:lnTo>
                    <a:pt x="1472437" y="1400683"/>
                  </a:lnTo>
                  <a:lnTo>
                    <a:pt x="1474216" y="1418844"/>
                  </a:lnTo>
                  <a:lnTo>
                    <a:pt x="1499616" y="1466723"/>
                  </a:lnTo>
                  <a:lnTo>
                    <a:pt x="1565655" y="1494027"/>
                  </a:lnTo>
                  <a:lnTo>
                    <a:pt x="1600580" y="1487297"/>
                  </a:lnTo>
                  <a:lnTo>
                    <a:pt x="1631442" y="1466723"/>
                  </a:lnTo>
                  <a:lnTo>
                    <a:pt x="1636649" y="1459102"/>
                  </a:lnTo>
                  <a:lnTo>
                    <a:pt x="1564385" y="1459102"/>
                  </a:lnTo>
                  <a:lnTo>
                    <a:pt x="1553209" y="1457960"/>
                  </a:lnTo>
                  <a:lnTo>
                    <a:pt x="1515618" y="1432052"/>
                  </a:lnTo>
                  <a:lnTo>
                    <a:pt x="1505711" y="1398777"/>
                  </a:lnTo>
                  <a:lnTo>
                    <a:pt x="1506981" y="1387094"/>
                  </a:lnTo>
                  <a:lnTo>
                    <a:pt x="1543557" y="1343405"/>
                  </a:lnTo>
                  <a:lnTo>
                    <a:pt x="1566036" y="1338961"/>
                  </a:lnTo>
                  <a:lnTo>
                    <a:pt x="1634617" y="1338961"/>
                  </a:lnTo>
                  <a:lnTo>
                    <a:pt x="1631823" y="1334642"/>
                  </a:lnTo>
                  <a:lnTo>
                    <a:pt x="1588388" y="1310004"/>
                  </a:lnTo>
                  <a:lnTo>
                    <a:pt x="1592833" y="985012"/>
                  </a:lnTo>
                  <a:lnTo>
                    <a:pt x="1590548" y="979804"/>
                  </a:lnTo>
                  <a:lnTo>
                    <a:pt x="1304162" y="685546"/>
                  </a:lnTo>
                  <a:lnTo>
                    <a:pt x="1309116" y="313690"/>
                  </a:lnTo>
                  <a:lnTo>
                    <a:pt x="1354074" y="313690"/>
                  </a:lnTo>
                  <a:lnTo>
                    <a:pt x="1357883" y="26670"/>
                  </a:lnTo>
                  <a:lnTo>
                    <a:pt x="1822703" y="26670"/>
                  </a:lnTo>
                  <a:lnTo>
                    <a:pt x="1822703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30633" y="1338931"/>
              <a:ext cx="94668" cy="1201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56492" y="1325833"/>
              <a:ext cx="92961" cy="1201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089132" y="26669"/>
              <a:ext cx="1099820" cy="1223645"/>
            </a:xfrm>
            <a:custGeom>
              <a:avLst/>
              <a:gdLst/>
              <a:ahLst/>
              <a:cxnLst/>
              <a:rect l="l" t="t" r="r" b="b"/>
              <a:pathLst>
                <a:path w="1099820" h="1223645">
                  <a:moveTo>
                    <a:pt x="48641" y="278130"/>
                  </a:moveTo>
                  <a:lnTo>
                    <a:pt x="0" y="278130"/>
                  </a:lnTo>
                  <a:lnTo>
                    <a:pt x="48641" y="278765"/>
                  </a:lnTo>
                  <a:lnTo>
                    <a:pt x="48641" y="278130"/>
                  </a:lnTo>
                  <a:close/>
                </a:path>
                <a:path w="1099820" h="1223645">
                  <a:moveTo>
                    <a:pt x="339979" y="282956"/>
                  </a:moveTo>
                  <a:lnTo>
                    <a:pt x="292227" y="282956"/>
                  </a:lnTo>
                  <a:lnTo>
                    <a:pt x="339979" y="283730"/>
                  </a:lnTo>
                  <a:lnTo>
                    <a:pt x="339979" y="282956"/>
                  </a:lnTo>
                  <a:close/>
                </a:path>
                <a:path w="1099820" h="1223645">
                  <a:moveTo>
                    <a:pt x="631190" y="287032"/>
                  </a:moveTo>
                  <a:lnTo>
                    <a:pt x="586232" y="287032"/>
                  </a:lnTo>
                  <a:lnTo>
                    <a:pt x="631190" y="287528"/>
                  </a:lnTo>
                  <a:lnTo>
                    <a:pt x="631190" y="287032"/>
                  </a:lnTo>
                  <a:close/>
                </a:path>
                <a:path w="1099820" h="1223645">
                  <a:moveTo>
                    <a:pt x="1099820" y="1049528"/>
                  </a:moveTo>
                  <a:lnTo>
                    <a:pt x="1065022" y="1071499"/>
                  </a:lnTo>
                  <a:lnTo>
                    <a:pt x="1039622" y="1119251"/>
                  </a:lnTo>
                  <a:lnTo>
                    <a:pt x="1045591" y="1172972"/>
                  </a:lnTo>
                  <a:lnTo>
                    <a:pt x="1093470" y="1222121"/>
                  </a:lnTo>
                  <a:lnTo>
                    <a:pt x="1099820" y="1223264"/>
                  </a:lnTo>
                  <a:lnTo>
                    <a:pt x="1099820" y="1049528"/>
                  </a:lnTo>
                  <a:close/>
                </a:path>
                <a:path w="1099820" h="1223645">
                  <a:moveTo>
                    <a:pt x="1099820" y="0"/>
                  </a:moveTo>
                  <a:lnTo>
                    <a:pt x="635000" y="0"/>
                  </a:lnTo>
                  <a:lnTo>
                    <a:pt x="790448" y="2159"/>
                  </a:lnTo>
                  <a:lnTo>
                    <a:pt x="786638" y="289687"/>
                  </a:lnTo>
                  <a:lnTo>
                    <a:pt x="833501" y="290334"/>
                  </a:lnTo>
                  <a:lnTo>
                    <a:pt x="831342" y="444881"/>
                  </a:lnTo>
                  <a:lnTo>
                    <a:pt x="818896" y="448310"/>
                  </a:lnTo>
                  <a:lnTo>
                    <a:pt x="806958" y="453644"/>
                  </a:lnTo>
                  <a:lnTo>
                    <a:pt x="773684" y="484251"/>
                  </a:lnTo>
                  <a:lnTo>
                    <a:pt x="758444" y="536194"/>
                  </a:lnTo>
                  <a:lnTo>
                    <a:pt x="760222" y="554482"/>
                  </a:lnTo>
                  <a:lnTo>
                    <a:pt x="785749" y="602107"/>
                  </a:lnTo>
                  <a:lnTo>
                    <a:pt x="851789" y="629412"/>
                  </a:lnTo>
                  <a:lnTo>
                    <a:pt x="886714" y="622681"/>
                  </a:lnTo>
                  <a:lnTo>
                    <a:pt x="927100" y="588010"/>
                  </a:lnTo>
                  <a:lnTo>
                    <a:pt x="945134" y="535940"/>
                  </a:lnTo>
                  <a:lnTo>
                    <a:pt x="938276" y="500888"/>
                  </a:lnTo>
                  <a:lnTo>
                    <a:pt x="907923" y="461264"/>
                  </a:lnTo>
                  <a:lnTo>
                    <a:pt x="874395" y="445389"/>
                  </a:lnTo>
                  <a:lnTo>
                    <a:pt x="876554" y="290830"/>
                  </a:lnTo>
                  <a:lnTo>
                    <a:pt x="923290" y="291465"/>
                  </a:lnTo>
                  <a:lnTo>
                    <a:pt x="927227" y="3937"/>
                  </a:lnTo>
                  <a:lnTo>
                    <a:pt x="1082675" y="5969"/>
                  </a:lnTo>
                  <a:lnTo>
                    <a:pt x="1078865" y="293624"/>
                  </a:lnTo>
                  <a:lnTo>
                    <a:pt x="1099820" y="293878"/>
                  </a:lnTo>
                  <a:lnTo>
                    <a:pt x="1099820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877316" y="795273"/>
            <a:ext cx="445135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51C4C5"/>
                </a:solidFill>
              </a:rPr>
              <a:t>Obiettivi</a:t>
            </a:r>
            <a:r>
              <a:rPr spc="-114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di</a:t>
            </a:r>
            <a:r>
              <a:rPr spc="-100" dirty="0">
                <a:solidFill>
                  <a:srgbClr val="51C4C5"/>
                </a:solidFill>
              </a:rPr>
              <a:t> </a:t>
            </a:r>
            <a:r>
              <a:rPr spc="-10" dirty="0">
                <a:solidFill>
                  <a:srgbClr val="51C4C5"/>
                </a:solidFill>
              </a:rPr>
              <a:t>apprendimento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7316" y="1460476"/>
            <a:ext cx="10394950" cy="340360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In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questo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modulo,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docenti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gli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studenti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della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formazione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professionale:</a:t>
            </a:r>
            <a:endParaRPr sz="2000">
              <a:latin typeface="Calibri"/>
              <a:cs typeface="Calibri"/>
            </a:endParaRPr>
          </a:p>
          <a:p>
            <a:pPr marL="12700" marR="5080" indent="269240" algn="just">
              <a:lnSpc>
                <a:spcPts val="2150"/>
              </a:lnSpc>
              <a:spcBef>
                <a:spcPts val="1475"/>
              </a:spcBef>
              <a:buSzPct val="117500"/>
              <a:buChar char="•"/>
              <a:tabLst>
                <a:tab pos="281940" algn="l"/>
              </a:tabLst>
            </a:pP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approfondiranno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il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motivo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cui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l’IA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è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essenziale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rafforzare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il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processo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decisionale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nell’intero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ciclo</a:t>
            </a:r>
            <a:r>
              <a:rPr sz="2000" spc="1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idrico,</a:t>
            </a:r>
            <a:r>
              <a:rPr sz="2000" spc="1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compresa</a:t>
            </a:r>
            <a:r>
              <a:rPr sz="2000" spc="1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2000" spc="1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protezione</a:t>
            </a:r>
            <a:r>
              <a:rPr sz="2000" spc="18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delle</a:t>
            </a:r>
            <a:r>
              <a:rPr sz="2000" spc="1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fonti,</a:t>
            </a:r>
            <a:r>
              <a:rPr sz="2000" spc="1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2000" spc="18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distribuzione,</a:t>
            </a:r>
            <a:r>
              <a:rPr sz="2000" spc="1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il</a:t>
            </a:r>
            <a:r>
              <a:rPr sz="2000" spc="1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trattamento</a:t>
            </a:r>
            <a:r>
              <a:rPr sz="2000" spc="1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18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2000" spc="18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gestione</a:t>
            </a:r>
            <a:r>
              <a:rPr sz="2000" spc="2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delle emergenze.</a:t>
            </a:r>
            <a:endParaRPr sz="2000">
              <a:latin typeface="Calibri"/>
              <a:cs typeface="Calibri"/>
            </a:endParaRPr>
          </a:p>
          <a:p>
            <a:pPr marL="301625" indent="-288925" algn="just">
              <a:lnSpc>
                <a:spcPct val="100000"/>
              </a:lnSpc>
              <a:spcBef>
                <a:spcPts val="1120"/>
              </a:spcBef>
              <a:buSzPct val="117500"/>
              <a:buChar char="•"/>
              <a:tabLst>
                <a:tab pos="301625" algn="l"/>
              </a:tabLst>
            </a:pP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impareranno,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attraverso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esempi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pratici,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come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l’IA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viene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implementata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nella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pratica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professionale</a:t>
            </a:r>
            <a:endParaRPr sz="2000">
              <a:latin typeface="Calibri"/>
              <a:cs typeface="Calibri"/>
            </a:endParaRPr>
          </a:p>
          <a:p>
            <a:pPr marL="12700" marR="862330" indent="311785">
              <a:lnSpc>
                <a:spcPct val="109000"/>
              </a:lnSpc>
              <a:spcBef>
                <a:spcPts val="740"/>
              </a:spcBef>
              <a:buSzPct val="117500"/>
              <a:buChar char="•"/>
              <a:tabLst>
                <a:tab pos="324485" algn="l"/>
              </a:tabLst>
            </a:pP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imparare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scegliere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strumenti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IA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adeguati,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interpretarne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risultati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progettare</a:t>
            </a:r>
            <a:r>
              <a:rPr sz="20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242424"/>
                </a:solidFill>
                <a:latin typeface="Calibri"/>
                <a:cs typeface="Calibri"/>
              </a:rPr>
              <a:t>per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contesti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formativi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professionali.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50"/>
              </a:spcBef>
              <a:buSzPct val="117500"/>
              <a:buChar char="•"/>
              <a:tabLst>
                <a:tab pos="354965" algn="l"/>
              </a:tabLst>
            </a:pP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esaminare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questioni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critiche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quali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qualità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dei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dati,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trasparenza,</a:t>
            </a:r>
            <a:r>
              <a:rPr sz="20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privacy,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sicurezza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informatica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20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necessità</a:t>
            </a:r>
            <a:r>
              <a:rPr sz="20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una</a:t>
            </a:r>
            <a:r>
              <a:rPr sz="20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supervisione</a:t>
            </a:r>
            <a:r>
              <a:rPr sz="20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umana</a:t>
            </a:r>
            <a:r>
              <a:rPr sz="20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attraverso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scenari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didattici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pronti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all’uso.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780901" y="3782404"/>
            <a:ext cx="133985" cy="27368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AI-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enhanced</a:t>
            </a: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 Vocational</a:t>
            </a:r>
            <a:r>
              <a:rPr sz="8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Education</a:t>
            </a: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8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Sustainab</a:t>
            </a: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Fu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-25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94107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250" b="0" spc="-25" dirty="0">
                <a:solidFill>
                  <a:srgbClr val="ACD037"/>
                </a:solidFill>
                <a:latin typeface="Calibri"/>
                <a:cs typeface="Calibri"/>
              </a:rPr>
              <a:t>01</a:t>
            </a:r>
            <a:endParaRPr sz="11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79846" y="2703957"/>
            <a:ext cx="2729230" cy="129857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5100"/>
              </a:lnSpc>
              <a:spcBef>
                <a:spcPts val="25"/>
              </a:spcBef>
            </a:pP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Unità</a:t>
            </a:r>
            <a:r>
              <a:rPr sz="4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spc="-50" dirty="0">
                <a:solidFill>
                  <a:srgbClr val="FFFFFF"/>
                </a:solidFill>
                <a:latin typeface="Calibri"/>
                <a:cs typeface="Calibri"/>
              </a:rPr>
              <a:t>1 </a:t>
            </a:r>
            <a:r>
              <a:rPr sz="4100" spc="-10" dirty="0">
                <a:solidFill>
                  <a:srgbClr val="FFFFFF"/>
                </a:solidFill>
                <a:latin typeface="Calibri"/>
                <a:cs typeface="Calibri"/>
              </a:rPr>
              <a:t>Introduzione</a:t>
            </a:r>
            <a:endParaRPr sz="4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391158" y="2995040"/>
            <a:ext cx="3275329" cy="81343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36220" marR="5080" indent="-224154">
              <a:lnSpc>
                <a:spcPts val="2960"/>
              </a:lnSpc>
              <a:spcBef>
                <a:spcPts val="430"/>
              </a:spcBef>
            </a:pPr>
            <a:r>
              <a:rPr sz="2700" b="0" i="1" spc="-20" dirty="0">
                <a:latin typeface="Calibri"/>
                <a:cs typeface="Calibri"/>
              </a:rPr>
              <a:t>«Risparmia</a:t>
            </a:r>
            <a:r>
              <a:rPr sz="2700" b="0" i="1" spc="-85" dirty="0">
                <a:latin typeface="Calibri"/>
                <a:cs typeface="Calibri"/>
              </a:rPr>
              <a:t> </a:t>
            </a:r>
            <a:r>
              <a:rPr sz="2700" b="0" i="1" dirty="0">
                <a:latin typeface="Calibri"/>
                <a:cs typeface="Calibri"/>
              </a:rPr>
              <a:t>acqua</a:t>
            </a:r>
            <a:r>
              <a:rPr sz="2700" b="0" i="1" spc="-100" dirty="0">
                <a:latin typeface="Calibri"/>
                <a:cs typeface="Calibri"/>
              </a:rPr>
              <a:t> </a:t>
            </a:r>
            <a:r>
              <a:rPr sz="2700" b="0" i="1" spc="-10" dirty="0">
                <a:latin typeface="Calibri"/>
                <a:cs typeface="Calibri"/>
              </a:rPr>
              <a:t>oggi; </a:t>
            </a:r>
            <a:r>
              <a:rPr sz="2700" b="0" i="1" dirty="0">
                <a:latin typeface="Calibri"/>
                <a:cs typeface="Calibri"/>
              </a:rPr>
              <a:t>domani</a:t>
            </a:r>
            <a:r>
              <a:rPr sz="2700" b="0" i="1" spc="-50" dirty="0">
                <a:latin typeface="Calibri"/>
                <a:cs typeface="Calibri"/>
              </a:rPr>
              <a:t> </a:t>
            </a:r>
            <a:r>
              <a:rPr sz="2700" b="0" i="1" dirty="0">
                <a:latin typeface="Calibri"/>
                <a:cs typeface="Calibri"/>
              </a:rPr>
              <a:t>ti</a:t>
            </a:r>
            <a:r>
              <a:rPr sz="2700" b="0" i="1" spc="-50" dirty="0">
                <a:latin typeface="Calibri"/>
                <a:cs typeface="Calibri"/>
              </a:rPr>
              <a:t> </a:t>
            </a:r>
            <a:r>
              <a:rPr sz="2700" b="0" i="1" spc="-10" dirty="0">
                <a:latin typeface="Calibri"/>
                <a:cs typeface="Calibri"/>
              </a:rPr>
              <a:t>salverà»</a:t>
            </a:r>
            <a:endParaRPr sz="2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2468" y="4600142"/>
            <a:ext cx="165100" cy="17919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3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dall’</a:t>
            </a:r>
            <a:r>
              <a:rPr sz="600" spc="4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per un</a:t>
            </a:r>
            <a:r>
              <a:rPr sz="600" spc="-5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endParaRPr sz="600">
              <a:latin typeface="Calibri"/>
              <a:cs typeface="Calibri"/>
            </a:endParaRPr>
          </a:p>
          <a:p>
            <a:pPr>
              <a:lnSpc>
                <a:spcPts val="71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84505" y="0"/>
            <a:ext cx="11704320" cy="6859905"/>
            <a:chOff x="484505" y="0"/>
            <a:chExt cx="11704320" cy="6859905"/>
          </a:xfrm>
        </p:grpSpPr>
        <p:sp>
          <p:nvSpPr>
            <p:cNvPr id="4" name="object 4"/>
            <p:cNvSpPr/>
            <p:nvPr/>
          </p:nvSpPr>
          <p:spPr>
            <a:xfrm>
              <a:off x="5769737" y="0"/>
              <a:ext cx="6419215" cy="6859905"/>
            </a:xfrm>
            <a:custGeom>
              <a:avLst/>
              <a:gdLst/>
              <a:ahLst/>
              <a:cxnLst/>
              <a:rect l="l" t="t" r="r" b="b"/>
              <a:pathLst>
                <a:path w="6419215" h="6859905">
                  <a:moveTo>
                    <a:pt x="6419088" y="0"/>
                  </a:moveTo>
                  <a:lnTo>
                    <a:pt x="0" y="0"/>
                  </a:lnTo>
                  <a:lnTo>
                    <a:pt x="0" y="6859778"/>
                  </a:lnTo>
                  <a:lnTo>
                    <a:pt x="6419088" y="6859778"/>
                  </a:lnTo>
                  <a:lnTo>
                    <a:pt x="6419088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505" y="521373"/>
              <a:ext cx="5660136" cy="60457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52150" y="6743752"/>
              <a:ext cx="218008" cy="11424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9700260" y="5626163"/>
              <a:ext cx="1763395" cy="1231900"/>
            </a:xfrm>
            <a:custGeom>
              <a:avLst/>
              <a:gdLst/>
              <a:ahLst/>
              <a:cxnLst/>
              <a:rect l="l" t="t" r="r" b="b"/>
              <a:pathLst>
                <a:path w="1763395" h="1231900">
                  <a:moveTo>
                    <a:pt x="836168" y="1206500"/>
                  </a:moveTo>
                  <a:lnTo>
                    <a:pt x="809498" y="1168400"/>
                  </a:lnTo>
                  <a:lnTo>
                    <a:pt x="777621" y="1206500"/>
                  </a:lnTo>
                  <a:lnTo>
                    <a:pt x="836168" y="1206500"/>
                  </a:lnTo>
                  <a:close/>
                </a:path>
                <a:path w="1763395" h="1231900">
                  <a:moveTo>
                    <a:pt x="1763141" y="1003300"/>
                  </a:moveTo>
                  <a:lnTo>
                    <a:pt x="1385951" y="1003300"/>
                  </a:lnTo>
                  <a:lnTo>
                    <a:pt x="1232916" y="838200"/>
                  </a:lnTo>
                  <a:lnTo>
                    <a:pt x="1175512" y="838200"/>
                  </a:lnTo>
                  <a:lnTo>
                    <a:pt x="868426" y="508000"/>
                  </a:lnTo>
                  <a:lnTo>
                    <a:pt x="873125" y="393700"/>
                  </a:lnTo>
                  <a:lnTo>
                    <a:pt x="885190" y="127000"/>
                  </a:lnTo>
                  <a:lnTo>
                    <a:pt x="883666" y="114300"/>
                  </a:lnTo>
                  <a:lnTo>
                    <a:pt x="880110" y="114300"/>
                  </a:lnTo>
                  <a:lnTo>
                    <a:pt x="782574" y="0"/>
                  </a:lnTo>
                  <a:lnTo>
                    <a:pt x="729361" y="0"/>
                  </a:lnTo>
                  <a:lnTo>
                    <a:pt x="845566" y="127000"/>
                  </a:lnTo>
                  <a:lnTo>
                    <a:pt x="842645" y="203200"/>
                  </a:lnTo>
                  <a:lnTo>
                    <a:pt x="828802" y="520700"/>
                  </a:lnTo>
                  <a:lnTo>
                    <a:pt x="833882" y="520700"/>
                  </a:lnTo>
                  <a:lnTo>
                    <a:pt x="1146175" y="863600"/>
                  </a:lnTo>
                  <a:lnTo>
                    <a:pt x="1113663" y="889000"/>
                  </a:lnTo>
                  <a:lnTo>
                    <a:pt x="1292987" y="1092200"/>
                  </a:lnTo>
                  <a:lnTo>
                    <a:pt x="1187069" y="1181100"/>
                  </a:lnTo>
                  <a:lnTo>
                    <a:pt x="1035685" y="1016000"/>
                  </a:lnTo>
                  <a:lnTo>
                    <a:pt x="974725" y="1016000"/>
                  </a:lnTo>
                  <a:lnTo>
                    <a:pt x="736981" y="762000"/>
                  </a:lnTo>
                  <a:lnTo>
                    <a:pt x="728726" y="762000"/>
                  </a:lnTo>
                  <a:lnTo>
                    <a:pt x="723265" y="749300"/>
                  </a:lnTo>
                  <a:lnTo>
                    <a:pt x="350012" y="736600"/>
                  </a:lnTo>
                  <a:lnTo>
                    <a:pt x="180848" y="558800"/>
                  </a:lnTo>
                  <a:lnTo>
                    <a:pt x="163957" y="533400"/>
                  </a:lnTo>
                  <a:lnTo>
                    <a:pt x="63500" y="533400"/>
                  </a:lnTo>
                  <a:lnTo>
                    <a:pt x="46228" y="520700"/>
                  </a:lnTo>
                  <a:lnTo>
                    <a:pt x="34798" y="495300"/>
                  </a:lnTo>
                  <a:lnTo>
                    <a:pt x="31115" y="482600"/>
                  </a:lnTo>
                  <a:lnTo>
                    <a:pt x="32639" y="469900"/>
                  </a:lnTo>
                  <a:lnTo>
                    <a:pt x="36322" y="457200"/>
                  </a:lnTo>
                  <a:lnTo>
                    <a:pt x="41910" y="444500"/>
                  </a:lnTo>
                  <a:lnTo>
                    <a:pt x="49276" y="444500"/>
                  </a:lnTo>
                  <a:lnTo>
                    <a:pt x="57531" y="431800"/>
                  </a:lnTo>
                  <a:lnTo>
                    <a:pt x="67056" y="431800"/>
                  </a:lnTo>
                  <a:lnTo>
                    <a:pt x="77343" y="419100"/>
                  </a:lnTo>
                  <a:lnTo>
                    <a:pt x="148717" y="419100"/>
                  </a:lnTo>
                  <a:lnTo>
                    <a:pt x="135890" y="406400"/>
                  </a:lnTo>
                  <a:lnTo>
                    <a:pt x="121285" y="393700"/>
                  </a:lnTo>
                  <a:lnTo>
                    <a:pt x="54864" y="393700"/>
                  </a:lnTo>
                  <a:lnTo>
                    <a:pt x="26924" y="419100"/>
                  </a:lnTo>
                  <a:lnTo>
                    <a:pt x="7747" y="444500"/>
                  </a:lnTo>
                  <a:lnTo>
                    <a:pt x="0" y="469900"/>
                  </a:lnTo>
                  <a:lnTo>
                    <a:pt x="5715" y="508000"/>
                  </a:lnTo>
                  <a:lnTo>
                    <a:pt x="23241" y="533400"/>
                  </a:lnTo>
                  <a:lnTo>
                    <a:pt x="50165" y="558800"/>
                  </a:lnTo>
                  <a:lnTo>
                    <a:pt x="128143" y="558800"/>
                  </a:lnTo>
                  <a:lnTo>
                    <a:pt x="327152" y="774700"/>
                  </a:lnTo>
                  <a:lnTo>
                    <a:pt x="335534" y="774700"/>
                  </a:lnTo>
                  <a:lnTo>
                    <a:pt x="714248" y="800100"/>
                  </a:lnTo>
                  <a:lnTo>
                    <a:pt x="946023" y="1041400"/>
                  </a:lnTo>
                  <a:lnTo>
                    <a:pt x="915416" y="1079500"/>
                  </a:lnTo>
                  <a:lnTo>
                    <a:pt x="1064514" y="1231874"/>
                  </a:lnTo>
                  <a:lnTo>
                    <a:pt x="1509522" y="1231874"/>
                  </a:lnTo>
                  <a:lnTo>
                    <a:pt x="1565529" y="1181100"/>
                  </a:lnTo>
                  <a:lnTo>
                    <a:pt x="1763141" y="100330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24008" y="6591352"/>
              <a:ext cx="182067" cy="16510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497820" y="4876799"/>
              <a:ext cx="1158875" cy="1765935"/>
            </a:xfrm>
            <a:custGeom>
              <a:avLst/>
              <a:gdLst/>
              <a:ahLst/>
              <a:cxnLst/>
              <a:rect l="l" t="t" r="r" b="b"/>
              <a:pathLst>
                <a:path w="1158875" h="1765934">
                  <a:moveTo>
                    <a:pt x="238125" y="1765363"/>
                  </a:moveTo>
                  <a:lnTo>
                    <a:pt x="210312" y="1739963"/>
                  </a:lnTo>
                  <a:lnTo>
                    <a:pt x="177165" y="1765363"/>
                  </a:lnTo>
                  <a:lnTo>
                    <a:pt x="238125" y="1765363"/>
                  </a:lnTo>
                  <a:close/>
                </a:path>
                <a:path w="1158875" h="1765934">
                  <a:moveTo>
                    <a:pt x="435356" y="1587563"/>
                  </a:moveTo>
                  <a:lnTo>
                    <a:pt x="409194" y="1562163"/>
                  </a:lnTo>
                  <a:lnTo>
                    <a:pt x="377952" y="1587563"/>
                  </a:lnTo>
                  <a:lnTo>
                    <a:pt x="435356" y="1587563"/>
                  </a:lnTo>
                  <a:close/>
                </a:path>
                <a:path w="1158875" h="1765934">
                  <a:moveTo>
                    <a:pt x="1158748" y="1574863"/>
                  </a:moveTo>
                  <a:lnTo>
                    <a:pt x="1153795" y="1574863"/>
                  </a:lnTo>
                  <a:lnTo>
                    <a:pt x="1108456" y="1536763"/>
                  </a:lnTo>
                  <a:lnTo>
                    <a:pt x="1069213" y="1511363"/>
                  </a:lnTo>
                  <a:lnTo>
                    <a:pt x="1026795" y="1498663"/>
                  </a:lnTo>
                  <a:lnTo>
                    <a:pt x="982726" y="1485963"/>
                  </a:lnTo>
                  <a:lnTo>
                    <a:pt x="938276" y="1485963"/>
                  </a:lnTo>
                  <a:lnTo>
                    <a:pt x="894588" y="1498663"/>
                  </a:lnTo>
                  <a:lnTo>
                    <a:pt x="853313" y="1524063"/>
                  </a:lnTo>
                  <a:lnTo>
                    <a:pt x="815467" y="1549463"/>
                  </a:lnTo>
                  <a:lnTo>
                    <a:pt x="787400" y="1574863"/>
                  </a:lnTo>
                  <a:lnTo>
                    <a:pt x="633857" y="1409763"/>
                  </a:lnTo>
                  <a:lnTo>
                    <a:pt x="608203" y="1371663"/>
                  </a:lnTo>
                  <a:lnTo>
                    <a:pt x="577596" y="1409763"/>
                  </a:lnTo>
                  <a:lnTo>
                    <a:pt x="344043" y="1155763"/>
                  </a:lnTo>
                  <a:lnTo>
                    <a:pt x="377698" y="393700"/>
                  </a:lnTo>
                  <a:lnTo>
                    <a:pt x="377825" y="381000"/>
                  </a:lnTo>
                  <a:lnTo>
                    <a:pt x="372745" y="381000"/>
                  </a:lnTo>
                  <a:lnTo>
                    <a:pt x="181991" y="165100"/>
                  </a:lnTo>
                  <a:lnTo>
                    <a:pt x="157353" y="139700"/>
                  </a:lnTo>
                  <a:lnTo>
                    <a:pt x="163195" y="127000"/>
                  </a:lnTo>
                  <a:lnTo>
                    <a:pt x="167640" y="114300"/>
                  </a:lnTo>
                  <a:lnTo>
                    <a:pt x="170688" y="101600"/>
                  </a:lnTo>
                  <a:lnTo>
                    <a:pt x="172085" y="101600"/>
                  </a:lnTo>
                  <a:lnTo>
                    <a:pt x="167259" y="63500"/>
                  </a:lnTo>
                  <a:lnTo>
                    <a:pt x="150368" y="38100"/>
                  </a:lnTo>
                  <a:lnTo>
                    <a:pt x="124206" y="12700"/>
                  </a:lnTo>
                  <a:lnTo>
                    <a:pt x="91059" y="0"/>
                  </a:lnTo>
                  <a:lnTo>
                    <a:pt x="57150" y="12700"/>
                  </a:lnTo>
                  <a:lnTo>
                    <a:pt x="28702" y="25400"/>
                  </a:lnTo>
                  <a:lnTo>
                    <a:pt x="8636" y="50800"/>
                  </a:lnTo>
                  <a:lnTo>
                    <a:pt x="0" y="88900"/>
                  </a:lnTo>
                  <a:lnTo>
                    <a:pt x="762" y="101600"/>
                  </a:lnTo>
                  <a:lnTo>
                    <a:pt x="4699" y="114300"/>
                  </a:lnTo>
                  <a:lnTo>
                    <a:pt x="11684" y="139700"/>
                  </a:lnTo>
                  <a:lnTo>
                    <a:pt x="21717" y="152400"/>
                  </a:lnTo>
                  <a:lnTo>
                    <a:pt x="34163" y="165100"/>
                  </a:lnTo>
                  <a:lnTo>
                    <a:pt x="128016" y="165100"/>
                  </a:lnTo>
                  <a:lnTo>
                    <a:pt x="338201" y="393700"/>
                  </a:lnTo>
                  <a:lnTo>
                    <a:pt x="304292" y="1168463"/>
                  </a:lnTo>
                  <a:lnTo>
                    <a:pt x="309499" y="1168463"/>
                  </a:lnTo>
                  <a:lnTo>
                    <a:pt x="548259" y="1435163"/>
                  </a:lnTo>
                  <a:lnTo>
                    <a:pt x="515112" y="1460563"/>
                  </a:lnTo>
                  <a:lnTo>
                    <a:pt x="694309" y="1663763"/>
                  </a:lnTo>
                  <a:lnTo>
                    <a:pt x="588391" y="1752663"/>
                  </a:lnTo>
                  <a:lnTo>
                    <a:pt x="965581" y="1752663"/>
                  </a:lnTo>
                  <a:lnTo>
                    <a:pt x="1158748" y="1574863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88778" y="6045252"/>
              <a:ext cx="83818" cy="11429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97160" y="5473750"/>
              <a:ext cx="185648" cy="177800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0546334" y="5041900"/>
              <a:ext cx="69215" cy="12700"/>
            </a:xfrm>
            <a:custGeom>
              <a:avLst/>
              <a:gdLst/>
              <a:ahLst/>
              <a:cxnLst/>
              <a:rect l="l" t="t" r="r" b="b"/>
              <a:pathLst>
                <a:path w="69215" h="12700">
                  <a:moveTo>
                    <a:pt x="68707" y="0"/>
                  </a:moveTo>
                  <a:lnTo>
                    <a:pt x="0" y="0"/>
                  </a:lnTo>
                  <a:lnTo>
                    <a:pt x="15875" y="12700"/>
                  </a:lnTo>
                  <a:lnTo>
                    <a:pt x="57150" y="12700"/>
                  </a:lnTo>
                  <a:lnTo>
                    <a:pt x="68707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6873620" y="435610"/>
            <a:ext cx="5014595" cy="92265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12700" marR="5080">
              <a:lnSpc>
                <a:spcPts val="3350"/>
              </a:lnSpc>
              <a:spcBef>
                <a:spcPts val="515"/>
              </a:spcBef>
            </a:pPr>
            <a:r>
              <a:rPr dirty="0"/>
              <a:t>Perché</a:t>
            </a:r>
            <a:r>
              <a:rPr spc="-114" dirty="0"/>
              <a:t> </a:t>
            </a:r>
            <a:r>
              <a:rPr dirty="0"/>
              <a:t>l’IA</a:t>
            </a:r>
            <a:r>
              <a:rPr spc="-130" dirty="0"/>
              <a:t> </a:t>
            </a:r>
            <a:r>
              <a:rPr dirty="0"/>
              <a:t>nella</a:t>
            </a:r>
            <a:r>
              <a:rPr spc="-110" dirty="0"/>
              <a:t> </a:t>
            </a:r>
            <a:r>
              <a:rPr dirty="0"/>
              <a:t>gestione</a:t>
            </a:r>
            <a:r>
              <a:rPr spc="-114" dirty="0"/>
              <a:t> </a:t>
            </a:r>
            <a:r>
              <a:rPr spc="-10" dirty="0"/>
              <a:t>delle </a:t>
            </a:r>
            <a:r>
              <a:rPr dirty="0"/>
              <a:t>risorse</a:t>
            </a:r>
            <a:r>
              <a:rPr spc="-120" dirty="0"/>
              <a:t> </a:t>
            </a:r>
            <a:r>
              <a:rPr spc="-10" dirty="0"/>
              <a:t>idriche?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73620" y="1519174"/>
            <a:ext cx="4504690" cy="2303780"/>
          </a:xfrm>
          <a:prstGeom prst="rect">
            <a:avLst/>
          </a:prstGeom>
        </p:spPr>
        <p:txBody>
          <a:bodyPr vert="horz" wrap="square" lIns="0" tIns="36194" rIns="0" bIns="0" rtlCol="0">
            <a:spAutoFit/>
          </a:bodyPr>
          <a:lstStyle/>
          <a:p>
            <a:pPr marL="12700" marR="5080" algn="just">
              <a:lnSpc>
                <a:spcPct val="92500"/>
              </a:lnSpc>
              <a:spcBef>
                <a:spcPts val="284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43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gestione</a:t>
            </a:r>
            <a:r>
              <a:rPr sz="2000" spc="43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spc="434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risorse</a:t>
            </a:r>
            <a:r>
              <a:rPr sz="2000" spc="43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idriche</a:t>
            </a:r>
            <a:r>
              <a:rPr sz="2000" spc="43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sta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diventando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sfide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determinanti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nostro</a:t>
            </a:r>
            <a:r>
              <a:rPr sz="2000" spc="3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tempo.</a:t>
            </a:r>
            <a:r>
              <a:rPr sz="2000" spc="3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2000" spc="3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infrastrutture</a:t>
            </a:r>
            <a:r>
              <a:rPr sz="2000" spc="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obsolete,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l’aumento</a:t>
            </a:r>
            <a:r>
              <a:rPr sz="2000" spc="41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dell’inquinamento</a:t>
            </a:r>
            <a:r>
              <a:rPr sz="2000" spc="42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idrico,</a:t>
            </a:r>
            <a:r>
              <a:rPr sz="2000" spc="42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maggiore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frequenza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siccità e</a:t>
            </a:r>
            <a:r>
              <a:rPr sz="20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inondazioni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crescente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domanda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parte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città,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dell’agricoltura</a:t>
            </a:r>
            <a:r>
              <a:rPr sz="2000" spc="3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4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dell’industria</a:t>
            </a:r>
            <a:r>
              <a:rPr sz="2000" spc="4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esercitano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tutte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pressione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sistemi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idrici.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19215" cy="6859905"/>
          </a:xfrm>
          <a:custGeom>
            <a:avLst/>
            <a:gdLst/>
            <a:ahLst/>
            <a:cxnLst/>
            <a:rect l="l" t="t" r="r" b="b"/>
            <a:pathLst>
              <a:path w="6419215" h="6859905">
                <a:moveTo>
                  <a:pt x="6419088" y="0"/>
                </a:moveTo>
                <a:lnTo>
                  <a:pt x="0" y="0"/>
                </a:lnTo>
                <a:lnTo>
                  <a:pt x="0" y="6859778"/>
                </a:lnTo>
                <a:lnTo>
                  <a:pt x="6419088" y="6859778"/>
                </a:lnTo>
                <a:lnTo>
                  <a:pt x="6419088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53309" y="3907032"/>
            <a:ext cx="89768" cy="2179320"/>
          </a:xfrm>
          <a:prstGeom prst="rect">
            <a:avLst/>
          </a:prstGeom>
        </p:spPr>
        <p:txBody>
          <a:bodyPr vert="vert270" wrap="square" lIns="0" tIns="0" rIns="0" bIns="0" rtlCol="0" anchor="t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lang="it-IT" sz="600" dirty="0" err="1">
                <a:solidFill>
                  <a:srgbClr val="008789"/>
                </a:solidFill>
                <a:latin typeface="Calibri"/>
                <a:cs typeface="Calibri"/>
              </a:rPr>
              <a:t>dall</a:t>
            </a:r>
            <a:r>
              <a:rPr lang="it-IT" sz="600" dirty="0">
                <a:solidFill>
                  <a:srgbClr val="008789"/>
                </a:solidFill>
                <a:latin typeface="Calibri"/>
                <a:cs typeface="Calibri"/>
              </a:rPr>
              <a:t>’</a:t>
            </a:r>
            <a:r>
              <a:rPr lang="it-IT"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 err="1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76375" y="850137"/>
            <a:ext cx="3475354" cy="1351280"/>
          </a:xfrm>
          <a:prstGeom prst="rect">
            <a:avLst/>
          </a:prstGeom>
        </p:spPr>
        <p:txBody>
          <a:bodyPr vert="horz" wrap="square" lIns="0" tIns="57150" rIns="0" bIns="0" rtlCol="0">
            <a:spAutoFit/>
          </a:bodyPr>
          <a:lstStyle/>
          <a:p>
            <a:pPr marL="12700" marR="5080">
              <a:lnSpc>
                <a:spcPct val="90400"/>
              </a:lnSpc>
              <a:spcBef>
                <a:spcPts val="450"/>
              </a:spcBef>
            </a:pPr>
            <a:r>
              <a:rPr dirty="0"/>
              <a:t>Perché</a:t>
            </a:r>
            <a:r>
              <a:rPr spc="-60" dirty="0"/>
              <a:t> </a:t>
            </a:r>
            <a:r>
              <a:rPr dirty="0"/>
              <a:t>l’IA</a:t>
            </a:r>
            <a:r>
              <a:rPr spc="-70" dirty="0"/>
              <a:t> </a:t>
            </a:r>
            <a:r>
              <a:rPr spc="-10" dirty="0"/>
              <a:t>nella gestione</a:t>
            </a:r>
            <a:r>
              <a:rPr spc="-130" dirty="0"/>
              <a:t> </a:t>
            </a:r>
            <a:r>
              <a:rPr spc="-10" dirty="0"/>
              <a:t>delle</a:t>
            </a:r>
            <a:r>
              <a:rPr spc="-145" dirty="0"/>
              <a:t> </a:t>
            </a:r>
            <a:r>
              <a:rPr spc="-10" dirty="0"/>
              <a:t>risorse idriche?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21868" y="2382138"/>
            <a:ext cx="4495165" cy="228536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algn="just">
              <a:lnSpc>
                <a:spcPct val="91600"/>
              </a:lnSpc>
              <a:spcBef>
                <a:spcPts val="3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questo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contesto,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l’Intelligenza</a:t>
            </a:r>
            <a:r>
              <a:rPr sz="2000" b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Artificiale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(IA)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sta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affermando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strumento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pratico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potente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sostegno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gestione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sostenibile</a:t>
            </a:r>
            <a:r>
              <a:rPr sz="2000" spc="4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spc="4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risorse</a:t>
            </a:r>
            <a:r>
              <a:rPr sz="2000" spc="4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idriche.</a:t>
            </a:r>
            <a:r>
              <a:rPr sz="2000" spc="4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L’IA</a:t>
            </a:r>
            <a:r>
              <a:rPr sz="2000" spc="4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può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aiutare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professionisti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settore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idrico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istituzioni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prendere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decisioni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più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rapide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accurate,</a:t>
            </a:r>
            <a:r>
              <a:rPr sz="200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trasformando</a:t>
            </a:r>
            <a:r>
              <a:rPr sz="200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grandi</a:t>
            </a:r>
            <a:r>
              <a:rPr sz="2000" spc="2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quantità</a:t>
            </a:r>
            <a:r>
              <a:rPr sz="2000" spc="204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dati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informazioni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utili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l’azione.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0259" y="439394"/>
            <a:ext cx="5659755" cy="60452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479785" y="6561835"/>
            <a:ext cx="1039494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dirty="0">
                <a:solidFill>
                  <a:srgbClr val="086C6C"/>
                </a:solidFill>
                <a:latin typeface="Calibri"/>
                <a:cs typeface="Calibri"/>
              </a:rPr>
              <a:t>Immagine</a:t>
            </a:r>
            <a:r>
              <a:rPr sz="850" spc="-35" dirty="0">
                <a:solidFill>
                  <a:srgbClr val="086C6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6C6C"/>
                </a:solidFill>
                <a:latin typeface="Calibri"/>
                <a:cs typeface="Calibri"/>
              </a:rPr>
              <a:t>di</a:t>
            </a:r>
            <a:r>
              <a:rPr sz="850" spc="-35" dirty="0">
                <a:solidFill>
                  <a:srgbClr val="086C6C"/>
                </a:solidFill>
                <a:latin typeface="Calibri"/>
                <a:cs typeface="Calibri"/>
              </a:rPr>
              <a:t> </a:t>
            </a:r>
            <a:r>
              <a:rPr sz="850" spc="-10" dirty="0">
                <a:solidFill>
                  <a:srgbClr val="086C6C"/>
                </a:solidFill>
                <a:latin typeface="Calibri"/>
                <a:cs typeface="Calibri"/>
              </a:rPr>
              <a:t>WangXiNa</a:t>
            </a:r>
            <a:endParaRPr sz="8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790680" y="6180874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"/>
              <a:ext cx="12188951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4903" y="320154"/>
              <a:ext cx="11128375" cy="6210300"/>
            </a:xfrm>
            <a:custGeom>
              <a:avLst/>
              <a:gdLst/>
              <a:ahLst/>
              <a:cxnLst/>
              <a:rect l="l" t="t" r="r" b="b"/>
              <a:pathLst>
                <a:path w="11128375" h="6210300">
                  <a:moveTo>
                    <a:pt x="11128248" y="0"/>
                  </a:moveTo>
                  <a:lnTo>
                    <a:pt x="0" y="0"/>
                  </a:lnTo>
                  <a:lnTo>
                    <a:pt x="0" y="6210300"/>
                  </a:lnTo>
                  <a:lnTo>
                    <a:pt x="11128248" y="6210300"/>
                  </a:lnTo>
                  <a:lnTo>
                    <a:pt x="11128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66248" y="0"/>
              <a:ext cx="1823085" cy="1800860"/>
            </a:xfrm>
            <a:custGeom>
              <a:avLst/>
              <a:gdLst/>
              <a:ahLst/>
              <a:cxnLst/>
              <a:rect l="l" t="t" r="r" b="b"/>
              <a:pathLst>
                <a:path w="1823084" h="1800860">
                  <a:moveTo>
                    <a:pt x="1822703" y="0"/>
                  </a:moveTo>
                  <a:lnTo>
                    <a:pt x="513079" y="0"/>
                  </a:lnTo>
                  <a:lnTo>
                    <a:pt x="553211" y="11683"/>
                  </a:lnTo>
                  <a:lnTo>
                    <a:pt x="598424" y="16509"/>
                  </a:lnTo>
                  <a:lnTo>
                    <a:pt x="639699" y="17018"/>
                  </a:lnTo>
                  <a:lnTo>
                    <a:pt x="635761" y="304546"/>
                  </a:lnTo>
                  <a:lnTo>
                    <a:pt x="680720" y="305180"/>
                  </a:lnTo>
                  <a:lnTo>
                    <a:pt x="675640" y="679830"/>
                  </a:lnTo>
                  <a:lnTo>
                    <a:pt x="80136" y="1259713"/>
                  </a:lnTo>
                  <a:lnTo>
                    <a:pt x="77724" y="1264920"/>
                  </a:lnTo>
                  <a:lnTo>
                    <a:pt x="73025" y="1616075"/>
                  </a:lnTo>
                  <a:lnTo>
                    <a:pt x="29209" y="1639442"/>
                  </a:lnTo>
                  <a:lnTo>
                    <a:pt x="0" y="1704721"/>
                  </a:lnTo>
                  <a:lnTo>
                    <a:pt x="5842" y="1740027"/>
                  </a:lnTo>
                  <a:lnTo>
                    <a:pt x="25526" y="1771523"/>
                  </a:lnTo>
                  <a:lnTo>
                    <a:pt x="56133" y="1792604"/>
                  </a:lnTo>
                  <a:lnTo>
                    <a:pt x="91185" y="1800352"/>
                  </a:lnTo>
                  <a:lnTo>
                    <a:pt x="126365" y="1794510"/>
                  </a:lnTo>
                  <a:lnTo>
                    <a:pt x="157479" y="1775078"/>
                  </a:lnTo>
                  <a:lnTo>
                    <a:pt x="156591" y="1774189"/>
                  </a:lnTo>
                  <a:lnTo>
                    <a:pt x="168655" y="1760092"/>
                  </a:lnTo>
                  <a:lnTo>
                    <a:pt x="177546" y="1744345"/>
                  </a:lnTo>
                  <a:lnTo>
                    <a:pt x="183260" y="1727200"/>
                  </a:lnTo>
                  <a:lnTo>
                    <a:pt x="185547" y="1709039"/>
                  </a:lnTo>
                  <a:lnTo>
                    <a:pt x="184276" y="1690624"/>
                  </a:lnTo>
                  <a:lnTo>
                    <a:pt x="160274" y="1642110"/>
                  </a:lnTo>
                  <a:lnTo>
                    <a:pt x="127507" y="1619758"/>
                  </a:lnTo>
                  <a:lnTo>
                    <a:pt x="115188" y="1615821"/>
                  </a:lnTo>
                  <a:lnTo>
                    <a:pt x="119760" y="1278509"/>
                  </a:lnTo>
                  <a:lnTo>
                    <a:pt x="715263" y="698626"/>
                  </a:lnTo>
                  <a:lnTo>
                    <a:pt x="717676" y="693547"/>
                  </a:lnTo>
                  <a:lnTo>
                    <a:pt x="722883" y="304800"/>
                  </a:lnTo>
                  <a:lnTo>
                    <a:pt x="771525" y="304800"/>
                  </a:lnTo>
                  <a:lnTo>
                    <a:pt x="775461" y="17906"/>
                  </a:lnTo>
                  <a:lnTo>
                    <a:pt x="930909" y="19939"/>
                  </a:lnTo>
                  <a:lnTo>
                    <a:pt x="927100" y="307594"/>
                  </a:lnTo>
                  <a:lnTo>
                    <a:pt x="972947" y="308228"/>
                  </a:lnTo>
                  <a:lnTo>
                    <a:pt x="966343" y="800862"/>
                  </a:lnTo>
                  <a:lnTo>
                    <a:pt x="670178" y="1089152"/>
                  </a:lnTo>
                  <a:lnTo>
                    <a:pt x="667766" y="1094359"/>
                  </a:lnTo>
                  <a:lnTo>
                    <a:pt x="667130" y="1145794"/>
                  </a:lnTo>
                  <a:lnTo>
                    <a:pt x="664591" y="1298066"/>
                  </a:lnTo>
                  <a:lnTo>
                    <a:pt x="654430" y="1301623"/>
                  </a:lnTo>
                  <a:lnTo>
                    <a:pt x="644398" y="1306449"/>
                  </a:lnTo>
                  <a:lnTo>
                    <a:pt x="634746" y="1312545"/>
                  </a:lnTo>
                  <a:lnTo>
                    <a:pt x="625855" y="1320038"/>
                  </a:lnTo>
                  <a:lnTo>
                    <a:pt x="604520" y="1350390"/>
                  </a:lnTo>
                  <a:lnTo>
                    <a:pt x="596646" y="1385315"/>
                  </a:lnTo>
                  <a:lnTo>
                    <a:pt x="602615" y="1420622"/>
                  </a:lnTo>
                  <a:lnTo>
                    <a:pt x="622300" y="1452117"/>
                  </a:lnTo>
                  <a:lnTo>
                    <a:pt x="652526" y="1473453"/>
                  </a:lnTo>
                  <a:lnTo>
                    <a:pt x="687451" y="1481327"/>
                  </a:lnTo>
                  <a:lnTo>
                    <a:pt x="722756" y="1475359"/>
                  </a:lnTo>
                  <a:lnTo>
                    <a:pt x="754252" y="1455674"/>
                  </a:lnTo>
                  <a:lnTo>
                    <a:pt x="762507" y="1446022"/>
                  </a:lnTo>
                  <a:lnTo>
                    <a:pt x="690245" y="1446022"/>
                  </a:lnTo>
                  <a:lnTo>
                    <a:pt x="679069" y="1444752"/>
                  </a:lnTo>
                  <a:lnTo>
                    <a:pt x="641350" y="1418844"/>
                  </a:lnTo>
                  <a:lnTo>
                    <a:pt x="631571" y="1385315"/>
                  </a:lnTo>
                  <a:lnTo>
                    <a:pt x="632841" y="1373886"/>
                  </a:lnTo>
                  <a:lnTo>
                    <a:pt x="669417" y="1330198"/>
                  </a:lnTo>
                  <a:lnTo>
                    <a:pt x="691896" y="1325879"/>
                  </a:lnTo>
                  <a:lnTo>
                    <a:pt x="759586" y="1325879"/>
                  </a:lnTo>
                  <a:lnTo>
                    <a:pt x="757935" y="1323721"/>
                  </a:lnTo>
                  <a:lnTo>
                    <a:pt x="720978" y="1299845"/>
                  </a:lnTo>
                  <a:lnTo>
                    <a:pt x="707262" y="1296289"/>
                  </a:lnTo>
                  <a:lnTo>
                    <a:pt x="709676" y="1109852"/>
                  </a:lnTo>
                  <a:lnTo>
                    <a:pt x="1005840" y="821563"/>
                  </a:lnTo>
                  <a:lnTo>
                    <a:pt x="1008252" y="816483"/>
                  </a:lnTo>
                  <a:lnTo>
                    <a:pt x="1015110" y="309625"/>
                  </a:lnTo>
                  <a:lnTo>
                    <a:pt x="1062862" y="309625"/>
                  </a:lnTo>
                  <a:lnTo>
                    <a:pt x="1066673" y="22732"/>
                  </a:lnTo>
                  <a:lnTo>
                    <a:pt x="1222121" y="24892"/>
                  </a:lnTo>
                  <a:lnTo>
                    <a:pt x="1218310" y="312420"/>
                  </a:lnTo>
                  <a:lnTo>
                    <a:pt x="1266952" y="313054"/>
                  </a:lnTo>
                  <a:lnTo>
                    <a:pt x="1261745" y="699897"/>
                  </a:lnTo>
                  <a:lnTo>
                    <a:pt x="1264030" y="705103"/>
                  </a:lnTo>
                  <a:lnTo>
                    <a:pt x="1550416" y="999363"/>
                  </a:lnTo>
                  <a:lnTo>
                    <a:pt x="1546225" y="1309497"/>
                  </a:lnTo>
                  <a:lnTo>
                    <a:pt x="1533652" y="1313052"/>
                  </a:lnTo>
                  <a:lnTo>
                    <a:pt x="1499616" y="1334642"/>
                  </a:lnTo>
                  <a:lnTo>
                    <a:pt x="1474088" y="1382395"/>
                  </a:lnTo>
                  <a:lnTo>
                    <a:pt x="1472437" y="1400683"/>
                  </a:lnTo>
                  <a:lnTo>
                    <a:pt x="1474216" y="1418844"/>
                  </a:lnTo>
                  <a:lnTo>
                    <a:pt x="1499616" y="1466723"/>
                  </a:lnTo>
                  <a:lnTo>
                    <a:pt x="1565655" y="1494027"/>
                  </a:lnTo>
                  <a:lnTo>
                    <a:pt x="1600580" y="1487297"/>
                  </a:lnTo>
                  <a:lnTo>
                    <a:pt x="1631442" y="1466723"/>
                  </a:lnTo>
                  <a:lnTo>
                    <a:pt x="1636649" y="1459102"/>
                  </a:lnTo>
                  <a:lnTo>
                    <a:pt x="1564385" y="1459102"/>
                  </a:lnTo>
                  <a:lnTo>
                    <a:pt x="1553209" y="1457960"/>
                  </a:lnTo>
                  <a:lnTo>
                    <a:pt x="1515618" y="1432052"/>
                  </a:lnTo>
                  <a:lnTo>
                    <a:pt x="1505711" y="1398777"/>
                  </a:lnTo>
                  <a:lnTo>
                    <a:pt x="1506981" y="1387094"/>
                  </a:lnTo>
                  <a:lnTo>
                    <a:pt x="1543557" y="1343405"/>
                  </a:lnTo>
                  <a:lnTo>
                    <a:pt x="1566036" y="1338961"/>
                  </a:lnTo>
                  <a:lnTo>
                    <a:pt x="1634617" y="1338961"/>
                  </a:lnTo>
                  <a:lnTo>
                    <a:pt x="1631823" y="1334642"/>
                  </a:lnTo>
                  <a:lnTo>
                    <a:pt x="1588388" y="1310004"/>
                  </a:lnTo>
                  <a:lnTo>
                    <a:pt x="1592833" y="985012"/>
                  </a:lnTo>
                  <a:lnTo>
                    <a:pt x="1590548" y="979804"/>
                  </a:lnTo>
                  <a:lnTo>
                    <a:pt x="1304162" y="685546"/>
                  </a:lnTo>
                  <a:lnTo>
                    <a:pt x="1309116" y="313690"/>
                  </a:lnTo>
                  <a:lnTo>
                    <a:pt x="1354074" y="313690"/>
                  </a:lnTo>
                  <a:lnTo>
                    <a:pt x="1357883" y="26670"/>
                  </a:lnTo>
                  <a:lnTo>
                    <a:pt x="1822703" y="26670"/>
                  </a:lnTo>
                  <a:lnTo>
                    <a:pt x="1822703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30633" y="1338931"/>
              <a:ext cx="94668" cy="1201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56492" y="1325833"/>
              <a:ext cx="92961" cy="1201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089132" y="26669"/>
              <a:ext cx="1099820" cy="1223645"/>
            </a:xfrm>
            <a:custGeom>
              <a:avLst/>
              <a:gdLst/>
              <a:ahLst/>
              <a:cxnLst/>
              <a:rect l="l" t="t" r="r" b="b"/>
              <a:pathLst>
                <a:path w="1099820" h="1223645">
                  <a:moveTo>
                    <a:pt x="48641" y="278130"/>
                  </a:moveTo>
                  <a:lnTo>
                    <a:pt x="0" y="278130"/>
                  </a:lnTo>
                  <a:lnTo>
                    <a:pt x="48641" y="278765"/>
                  </a:lnTo>
                  <a:lnTo>
                    <a:pt x="48641" y="278130"/>
                  </a:lnTo>
                  <a:close/>
                </a:path>
                <a:path w="1099820" h="1223645">
                  <a:moveTo>
                    <a:pt x="339979" y="282956"/>
                  </a:moveTo>
                  <a:lnTo>
                    <a:pt x="292227" y="282956"/>
                  </a:lnTo>
                  <a:lnTo>
                    <a:pt x="339979" y="283730"/>
                  </a:lnTo>
                  <a:lnTo>
                    <a:pt x="339979" y="282956"/>
                  </a:lnTo>
                  <a:close/>
                </a:path>
                <a:path w="1099820" h="1223645">
                  <a:moveTo>
                    <a:pt x="631190" y="287032"/>
                  </a:moveTo>
                  <a:lnTo>
                    <a:pt x="586232" y="287032"/>
                  </a:lnTo>
                  <a:lnTo>
                    <a:pt x="631190" y="287528"/>
                  </a:lnTo>
                  <a:lnTo>
                    <a:pt x="631190" y="287032"/>
                  </a:lnTo>
                  <a:close/>
                </a:path>
                <a:path w="1099820" h="1223645">
                  <a:moveTo>
                    <a:pt x="1099820" y="1049528"/>
                  </a:moveTo>
                  <a:lnTo>
                    <a:pt x="1065022" y="1071499"/>
                  </a:lnTo>
                  <a:lnTo>
                    <a:pt x="1039622" y="1119251"/>
                  </a:lnTo>
                  <a:lnTo>
                    <a:pt x="1045591" y="1172972"/>
                  </a:lnTo>
                  <a:lnTo>
                    <a:pt x="1093470" y="1222121"/>
                  </a:lnTo>
                  <a:lnTo>
                    <a:pt x="1099820" y="1223264"/>
                  </a:lnTo>
                  <a:lnTo>
                    <a:pt x="1099820" y="1049528"/>
                  </a:lnTo>
                  <a:close/>
                </a:path>
                <a:path w="1099820" h="1223645">
                  <a:moveTo>
                    <a:pt x="1099820" y="0"/>
                  </a:moveTo>
                  <a:lnTo>
                    <a:pt x="635000" y="0"/>
                  </a:lnTo>
                  <a:lnTo>
                    <a:pt x="790448" y="2159"/>
                  </a:lnTo>
                  <a:lnTo>
                    <a:pt x="786638" y="289687"/>
                  </a:lnTo>
                  <a:lnTo>
                    <a:pt x="833501" y="290334"/>
                  </a:lnTo>
                  <a:lnTo>
                    <a:pt x="831342" y="444881"/>
                  </a:lnTo>
                  <a:lnTo>
                    <a:pt x="818896" y="448310"/>
                  </a:lnTo>
                  <a:lnTo>
                    <a:pt x="806958" y="453644"/>
                  </a:lnTo>
                  <a:lnTo>
                    <a:pt x="773684" y="484251"/>
                  </a:lnTo>
                  <a:lnTo>
                    <a:pt x="758444" y="536194"/>
                  </a:lnTo>
                  <a:lnTo>
                    <a:pt x="760222" y="554482"/>
                  </a:lnTo>
                  <a:lnTo>
                    <a:pt x="785749" y="602107"/>
                  </a:lnTo>
                  <a:lnTo>
                    <a:pt x="851789" y="629412"/>
                  </a:lnTo>
                  <a:lnTo>
                    <a:pt x="886714" y="622681"/>
                  </a:lnTo>
                  <a:lnTo>
                    <a:pt x="927100" y="588010"/>
                  </a:lnTo>
                  <a:lnTo>
                    <a:pt x="945134" y="535940"/>
                  </a:lnTo>
                  <a:lnTo>
                    <a:pt x="938276" y="500888"/>
                  </a:lnTo>
                  <a:lnTo>
                    <a:pt x="907923" y="461264"/>
                  </a:lnTo>
                  <a:lnTo>
                    <a:pt x="874395" y="445389"/>
                  </a:lnTo>
                  <a:lnTo>
                    <a:pt x="876554" y="290830"/>
                  </a:lnTo>
                  <a:lnTo>
                    <a:pt x="923290" y="291465"/>
                  </a:lnTo>
                  <a:lnTo>
                    <a:pt x="927227" y="3937"/>
                  </a:lnTo>
                  <a:lnTo>
                    <a:pt x="1082675" y="5969"/>
                  </a:lnTo>
                  <a:lnTo>
                    <a:pt x="1078865" y="293624"/>
                  </a:lnTo>
                  <a:lnTo>
                    <a:pt x="1099820" y="293878"/>
                  </a:lnTo>
                  <a:lnTo>
                    <a:pt x="1099820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67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>
                <a:solidFill>
                  <a:srgbClr val="51C4C5"/>
                </a:solidFill>
              </a:rPr>
              <a:t>Perché</a:t>
            </a:r>
            <a:r>
              <a:rPr spc="-85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l’IA</a:t>
            </a:r>
            <a:r>
              <a:rPr spc="-95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nella</a:t>
            </a:r>
            <a:r>
              <a:rPr spc="-85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gestione</a:t>
            </a:r>
            <a:r>
              <a:rPr spc="-80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delle</a:t>
            </a:r>
            <a:r>
              <a:rPr spc="-80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risorse</a:t>
            </a:r>
            <a:r>
              <a:rPr spc="-85" dirty="0">
                <a:solidFill>
                  <a:srgbClr val="51C4C5"/>
                </a:solidFill>
              </a:rPr>
              <a:t> </a:t>
            </a:r>
            <a:r>
              <a:rPr spc="-10" dirty="0">
                <a:solidFill>
                  <a:srgbClr val="51C4C5"/>
                </a:solidFill>
              </a:rPr>
              <a:t>idriche?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7316" y="2037714"/>
            <a:ext cx="10288905" cy="270446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 algn="just">
              <a:lnSpc>
                <a:spcPct val="91600"/>
              </a:lnSpc>
              <a:spcBef>
                <a:spcPts val="305"/>
              </a:spcBef>
            </a:pP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Dalle</a:t>
            </a:r>
            <a:r>
              <a:rPr sz="2000" spc="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reti di</a:t>
            </a:r>
            <a:r>
              <a:rPr sz="2000" spc="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sensori</a:t>
            </a:r>
            <a:r>
              <a:rPr sz="2000" spc="-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dai</a:t>
            </a:r>
            <a:r>
              <a:rPr sz="2000" spc="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contatori intelligenti</a:t>
            </a:r>
            <a:r>
              <a:rPr sz="2000" spc="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alle</a:t>
            </a:r>
            <a:r>
              <a:rPr sz="2000" spc="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immagini satellitari e</a:t>
            </a:r>
            <a:r>
              <a:rPr sz="2000" spc="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ai</a:t>
            </a:r>
            <a:r>
              <a:rPr sz="2000" spc="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dati</a:t>
            </a:r>
            <a:r>
              <a:rPr sz="2000" spc="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meteorologici,</a:t>
            </a:r>
            <a:r>
              <a:rPr sz="2000" spc="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l’IA 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è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in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grado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analizzare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modelli,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rilevare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anomalie,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prevedere</a:t>
            </a:r>
            <a:r>
              <a:rPr sz="2000" spc="-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rischi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ottimizzare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le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operazioni,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spesso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in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tempo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reale.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Tuttavia,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l’IA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non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è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una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“soluzione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magica”.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sua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efficacia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dipende</a:t>
            </a:r>
            <a:r>
              <a:rPr sz="2000" spc="-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dalla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qualità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242424"/>
                </a:solidFill>
                <a:latin typeface="Calibri"/>
                <a:cs typeface="Calibri"/>
              </a:rPr>
              <a:t>dei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dati,</a:t>
            </a:r>
            <a:r>
              <a:rPr sz="2000" spc="8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da</a:t>
            </a:r>
            <a:r>
              <a:rPr sz="2000" spc="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infrastrutture</a:t>
            </a:r>
            <a:r>
              <a:rPr sz="2000" spc="8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affidabili,</a:t>
            </a:r>
            <a:r>
              <a:rPr sz="2000" spc="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dalla</a:t>
            </a:r>
            <a:r>
              <a:rPr sz="2000" spc="8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trasparenza</a:t>
            </a:r>
            <a:r>
              <a:rPr sz="2000" spc="8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da</a:t>
            </a:r>
            <a:r>
              <a:rPr sz="2000" spc="8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un</a:t>
            </a:r>
            <a:r>
              <a:rPr sz="2000" spc="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uso</a:t>
            </a:r>
            <a:r>
              <a:rPr sz="2000" spc="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responsabile.</a:t>
            </a:r>
            <a:r>
              <a:rPr sz="2000" spc="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Dati</a:t>
            </a:r>
            <a:r>
              <a:rPr sz="2000" spc="8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2000" spc="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scarsa</a:t>
            </a:r>
            <a:r>
              <a:rPr sz="2000" spc="8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qualità,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sistemi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deboli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o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un’implementazione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non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sicura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possono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portare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decisioni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errate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conseguenze indesiderate,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minando</a:t>
            </a:r>
            <a:r>
              <a:rPr sz="20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potenzialmente</a:t>
            </a:r>
            <a:r>
              <a:rPr sz="20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progressi</a:t>
            </a:r>
            <a:r>
              <a:rPr sz="20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in</a:t>
            </a:r>
            <a:r>
              <a:rPr sz="20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materia</a:t>
            </a:r>
            <a:r>
              <a:rPr sz="20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20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sostenibilità</a:t>
            </a:r>
            <a:r>
              <a:rPr sz="20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invece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rafforzarli.</a:t>
            </a:r>
            <a:endParaRPr sz="2000">
              <a:latin typeface="Calibri"/>
              <a:cs typeface="Calibri"/>
            </a:endParaRPr>
          </a:p>
          <a:p>
            <a:pPr marL="12700" marR="5715" algn="just">
              <a:lnSpc>
                <a:spcPct val="91600"/>
              </a:lnSpc>
              <a:spcBef>
                <a:spcPts val="1100"/>
              </a:spcBef>
            </a:pP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Questo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modulo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è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pensato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docenti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gli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studenti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della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formazione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professionale</a:t>
            </a:r>
            <a:r>
              <a:rPr sz="2000" spc="-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che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desiderano comprendere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l’importanza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dell’intelligenza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artificiale</a:t>
            </a:r>
            <a:r>
              <a:rPr sz="20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nella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gestione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delle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risorse</a:t>
            </a:r>
            <a:r>
              <a:rPr sz="20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idriche</a:t>
            </a:r>
            <a:r>
              <a:rPr sz="20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come</a:t>
            </a:r>
            <a:r>
              <a:rPr sz="2000" spc="1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242424"/>
                </a:solidFill>
                <a:latin typeface="Calibri"/>
                <a:cs typeface="Calibri"/>
              </a:rPr>
              <a:t>essa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possa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essere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applicata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nella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formazione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professionale</a:t>
            </a:r>
            <a:r>
              <a:rPr sz="20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20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nella</a:t>
            </a:r>
            <a:r>
              <a:rPr sz="20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242424"/>
                </a:solidFill>
                <a:latin typeface="Calibri"/>
                <a:cs typeface="Calibri"/>
              </a:rPr>
              <a:t>pratica</a:t>
            </a:r>
            <a:r>
              <a:rPr sz="20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242424"/>
                </a:solidFill>
                <a:latin typeface="Calibri"/>
                <a:cs typeface="Calibri"/>
              </a:rPr>
              <a:t>reale.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12904" y="3759544"/>
            <a:ext cx="133985" cy="27368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910"/>
              </a:lnSpc>
            </a:pP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AI-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enhanced</a:t>
            </a: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 Vocational</a:t>
            </a:r>
            <a:r>
              <a:rPr sz="8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Education</a:t>
            </a: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85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Sustainab</a:t>
            </a: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Fu</a:t>
            </a:r>
            <a:r>
              <a:rPr sz="85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dirty="0">
                <a:solidFill>
                  <a:srgbClr val="FFFFFF"/>
                </a:solidFill>
                <a:latin typeface="Calibri"/>
                <a:cs typeface="Calibri"/>
              </a:rPr>
              <a:t>tu</a:t>
            </a:r>
            <a:r>
              <a:rPr sz="85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50" b="1" spc="-25" dirty="0">
                <a:solidFill>
                  <a:srgbClr val="FFFFFF"/>
                </a:solidFill>
                <a:latin typeface="Calibri"/>
                <a:cs typeface="Calibri"/>
              </a:rPr>
              <a:t>re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250" b="0" spc="-25" dirty="0">
                <a:solidFill>
                  <a:srgbClr val="ACD037"/>
                </a:solidFill>
                <a:latin typeface="Calibri"/>
                <a:cs typeface="Calibri"/>
              </a:rPr>
              <a:t>02</a:t>
            </a:r>
            <a:endParaRPr sz="11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79846" y="2569591"/>
            <a:ext cx="5337810" cy="19157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325"/>
              </a:lnSpc>
              <a:spcBef>
                <a:spcPts val="105"/>
              </a:spcBef>
            </a:pP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Unità</a:t>
            </a:r>
            <a:r>
              <a:rPr sz="37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750">
              <a:latin typeface="Calibri"/>
              <a:cs typeface="Calibri"/>
            </a:endParaRPr>
          </a:p>
          <a:p>
            <a:pPr marL="12700" marR="5080">
              <a:lnSpc>
                <a:spcPct val="69100"/>
              </a:lnSpc>
              <a:spcBef>
                <a:spcPts val="1215"/>
              </a:spcBef>
            </a:pP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375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sfide</a:t>
            </a:r>
            <a:r>
              <a:rPr sz="37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375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gestione</a:t>
            </a:r>
            <a:r>
              <a:rPr sz="375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spc="-10" dirty="0">
                <a:solidFill>
                  <a:srgbClr val="FFFFFF"/>
                </a:solidFill>
                <a:latin typeface="Calibri"/>
                <a:cs typeface="Calibri"/>
              </a:rPr>
              <a:t>delle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risorse</a:t>
            </a:r>
            <a:r>
              <a:rPr sz="37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idriche</a:t>
            </a:r>
            <a:r>
              <a:rPr sz="375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nei</a:t>
            </a:r>
            <a:r>
              <a:rPr sz="375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spc="-10" dirty="0">
                <a:solidFill>
                  <a:srgbClr val="FFFFFF"/>
                </a:solidFill>
                <a:latin typeface="Calibri"/>
                <a:cs typeface="Calibri"/>
              </a:rPr>
              <a:t>tempi moderni</a:t>
            </a:r>
            <a:endParaRPr sz="3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773295" cy="6858000"/>
          </a:xfrm>
          <a:custGeom>
            <a:avLst/>
            <a:gdLst/>
            <a:ahLst/>
            <a:cxnLst/>
            <a:rect l="l" t="t" r="r" b="b"/>
            <a:pathLst>
              <a:path w="4773295" h="6858000">
                <a:moveTo>
                  <a:pt x="4773168" y="0"/>
                </a:moveTo>
                <a:lnTo>
                  <a:pt x="0" y="0"/>
                </a:lnTo>
                <a:lnTo>
                  <a:pt x="0" y="6857419"/>
                </a:lnTo>
                <a:lnTo>
                  <a:pt x="4773168" y="6857419"/>
                </a:lnTo>
                <a:lnTo>
                  <a:pt x="4773168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55364" y="727075"/>
            <a:ext cx="7564755" cy="1677670"/>
          </a:xfrm>
          <a:custGeom>
            <a:avLst/>
            <a:gdLst/>
            <a:ahLst/>
            <a:cxnLst/>
            <a:rect l="l" t="t" r="r" b="b"/>
            <a:pathLst>
              <a:path w="7564755" h="1677670">
                <a:moveTo>
                  <a:pt x="7552944" y="18287"/>
                </a:moveTo>
                <a:lnTo>
                  <a:pt x="7552944" y="1677670"/>
                </a:lnTo>
              </a:path>
              <a:path w="7564755" h="1677670">
                <a:moveTo>
                  <a:pt x="0" y="9144"/>
                </a:moveTo>
                <a:lnTo>
                  <a:pt x="7546086" y="9144"/>
                </a:lnTo>
              </a:path>
              <a:path w="7564755" h="1677670">
                <a:moveTo>
                  <a:pt x="0" y="0"/>
                </a:moveTo>
                <a:lnTo>
                  <a:pt x="0" y="396113"/>
                </a:lnTo>
              </a:path>
              <a:path w="7564755" h="1677670">
                <a:moveTo>
                  <a:pt x="0" y="1280414"/>
                </a:moveTo>
                <a:lnTo>
                  <a:pt x="0" y="1676400"/>
                </a:lnTo>
              </a:path>
              <a:path w="7564755" h="1677670">
                <a:moveTo>
                  <a:pt x="18287" y="1664589"/>
                </a:moveTo>
                <a:lnTo>
                  <a:pt x="7564374" y="1664589"/>
                </a:lnTo>
              </a:path>
            </a:pathLst>
          </a:custGeom>
          <a:ln w="28575">
            <a:solidFill>
              <a:srgbClr val="ACD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55364" y="2647569"/>
            <a:ext cx="7564755" cy="1677670"/>
          </a:xfrm>
          <a:custGeom>
            <a:avLst/>
            <a:gdLst/>
            <a:ahLst/>
            <a:cxnLst/>
            <a:rect l="l" t="t" r="r" b="b"/>
            <a:pathLst>
              <a:path w="7564755" h="1677670">
                <a:moveTo>
                  <a:pt x="7552944" y="18287"/>
                </a:moveTo>
                <a:lnTo>
                  <a:pt x="7552944" y="1677669"/>
                </a:lnTo>
              </a:path>
              <a:path w="7564755" h="1677670">
                <a:moveTo>
                  <a:pt x="0" y="9143"/>
                </a:moveTo>
                <a:lnTo>
                  <a:pt x="7546086" y="9143"/>
                </a:lnTo>
              </a:path>
              <a:path w="7564755" h="1677670">
                <a:moveTo>
                  <a:pt x="0" y="0"/>
                </a:moveTo>
                <a:lnTo>
                  <a:pt x="0" y="395985"/>
                </a:lnTo>
              </a:path>
              <a:path w="7564755" h="1677670">
                <a:moveTo>
                  <a:pt x="0" y="1280540"/>
                </a:moveTo>
                <a:lnTo>
                  <a:pt x="0" y="1676399"/>
                </a:lnTo>
              </a:path>
              <a:path w="7564755" h="1677670">
                <a:moveTo>
                  <a:pt x="18287" y="1664461"/>
                </a:moveTo>
                <a:lnTo>
                  <a:pt x="7564374" y="1664461"/>
                </a:lnTo>
              </a:path>
            </a:pathLst>
          </a:custGeom>
          <a:ln w="28575">
            <a:solidFill>
              <a:srgbClr val="ACD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73652" y="4513326"/>
            <a:ext cx="7564755" cy="1677670"/>
          </a:xfrm>
          <a:custGeom>
            <a:avLst/>
            <a:gdLst/>
            <a:ahLst/>
            <a:cxnLst/>
            <a:rect l="l" t="t" r="r" b="b"/>
            <a:pathLst>
              <a:path w="7564755" h="1677670">
                <a:moveTo>
                  <a:pt x="7543800" y="18287"/>
                </a:moveTo>
                <a:lnTo>
                  <a:pt x="7543800" y="1677555"/>
                </a:lnTo>
              </a:path>
              <a:path w="7564755" h="1677670">
                <a:moveTo>
                  <a:pt x="0" y="9143"/>
                </a:moveTo>
                <a:lnTo>
                  <a:pt x="7546086" y="9143"/>
                </a:lnTo>
              </a:path>
              <a:path w="7564755" h="1677670">
                <a:moveTo>
                  <a:pt x="0" y="0"/>
                </a:moveTo>
                <a:lnTo>
                  <a:pt x="0" y="395986"/>
                </a:lnTo>
              </a:path>
              <a:path w="7564755" h="1677670">
                <a:moveTo>
                  <a:pt x="0" y="1280363"/>
                </a:moveTo>
                <a:lnTo>
                  <a:pt x="0" y="1676323"/>
                </a:lnTo>
              </a:path>
              <a:path w="7564755" h="1677670">
                <a:moveTo>
                  <a:pt x="18287" y="1664474"/>
                </a:moveTo>
                <a:lnTo>
                  <a:pt x="7564374" y="1664474"/>
                </a:lnTo>
              </a:path>
            </a:pathLst>
          </a:custGeom>
          <a:ln w="28575">
            <a:solidFill>
              <a:srgbClr val="ACD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6425234"/>
            <a:ext cx="537210" cy="432434"/>
            <a:chOff x="0" y="6425234"/>
            <a:chExt cx="537210" cy="432434"/>
          </a:xfrm>
        </p:grpSpPr>
        <p:sp>
          <p:nvSpPr>
            <p:cNvPr id="7" name="object 7"/>
            <p:cNvSpPr/>
            <p:nvPr/>
          </p:nvSpPr>
          <p:spPr>
            <a:xfrm>
              <a:off x="0" y="6425234"/>
              <a:ext cx="462280" cy="432434"/>
            </a:xfrm>
            <a:custGeom>
              <a:avLst/>
              <a:gdLst/>
              <a:ahLst/>
              <a:cxnLst/>
              <a:rect l="l" t="t" r="r" b="b"/>
              <a:pathLst>
                <a:path w="462280" h="432434">
                  <a:moveTo>
                    <a:pt x="50896" y="0"/>
                  </a:moveTo>
                  <a:lnTo>
                    <a:pt x="0" y="99402"/>
                  </a:lnTo>
                  <a:lnTo>
                    <a:pt x="0" y="432183"/>
                  </a:lnTo>
                  <a:lnTo>
                    <a:pt x="443928" y="432183"/>
                  </a:lnTo>
                  <a:lnTo>
                    <a:pt x="461683" y="397508"/>
                  </a:lnTo>
                  <a:lnTo>
                    <a:pt x="344817" y="397508"/>
                  </a:lnTo>
                  <a:lnTo>
                    <a:pt x="239560" y="343595"/>
                  </a:lnTo>
                  <a:lnTo>
                    <a:pt x="263994" y="295871"/>
                  </a:lnTo>
                  <a:lnTo>
                    <a:pt x="147942" y="295871"/>
                  </a:lnTo>
                  <a:lnTo>
                    <a:pt x="42669" y="241960"/>
                  </a:lnTo>
                  <a:lnTo>
                    <a:pt x="142367" y="47244"/>
                  </a:lnTo>
                  <a:lnTo>
                    <a:pt x="109390" y="30353"/>
                  </a:lnTo>
                  <a:lnTo>
                    <a:pt x="116951" y="15582"/>
                  </a:lnTo>
                  <a:lnTo>
                    <a:pt x="81334" y="15582"/>
                  </a:lnTo>
                  <a:lnTo>
                    <a:pt x="50896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942" y="6526400"/>
              <a:ext cx="389153" cy="29634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0" y="50"/>
            <a:ext cx="3538854" cy="6857365"/>
            <a:chOff x="0" y="50"/>
            <a:chExt cx="3538854" cy="6857365"/>
          </a:xfrm>
        </p:grpSpPr>
        <p:sp>
          <p:nvSpPr>
            <p:cNvPr id="10" name="object 10"/>
            <p:cNvSpPr/>
            <p:nvPr/>
          </p:nvSpPr>
          <p:spPr>
            <a:xfrm>
              <a:off x="0" y="5542406"/>
              <a:ext cx="1450975" cy="1102995"/>
            </a:xfrm>
            <a:custGeom>
              <a:avLst/>
              <a:gdLst/>
              <a:ahLst/>
              <a:cxnLst/>
              <a:rect l="l" t="t" r="r" b="b"/>
              <a:pathLst>
                <a:path w="1450975" h="1102995">
                  <a:moveTo>
                    <a:pt x="55283" y="643572"/>
                  </a:moveTo>
                  <a:lnTo>
                    <a:pt x="55016" y="633793"/>
                  </a:lnTo>
                  <a:lnTo>
                    <a:pt x="37579" y="591832"/>
                  </a:lnTo>
                  <a:lnTo>
                    <a:pt x="0" y="570979"/>
                  </a:lnTo>
                  <a:lnTo>
                    <a:pt x="0" y="708317"/>
                  </a:lnTo>
                  <a:lnTo>
                    <a:pt x="7175" y="706335"/>
                  </a:lnTo>
                  <a:lnTo>
                    <a:pt x="40678" y="682358"/>
                  </a:lnTo>
                  <a:lnTo>
                    <a:pt x="55283" y="643572"/>
                  </a:lnTo>
                  <a:close/>
                </a:path>
                <a:path w="1450975" h="1102995">
                  <a:moveTo>
                    <a:pt x="327952" y="26289"/>
                  </a:moveTo>
                  <a:lnTo>
                    <a:pt x="326466" y="23622"/>
                  </a:lnTo>
                  <a:lnTo>
                    <a:pt x="304825" y="7239"/>
                  </a:lnTo>
                  <a:lnTo>
                    <a:pt x="278549" y="0"/>
                  </a:lnTo>
                  <a:lnTo>
                    <a:pt x="250532" y="3556"/>
                  </a:lnTo>
                  <a:lnTo>
                    <a:pt x="226098" y="17780"/>
                  </a:lnTo>
                  <a:lnTo>
                    <a:pt x="209600" y="39370"/>
                  </a:lnTo>
                  <a:lnTo>
                    <a:pt x="202438" y="65671"/>
                  </a:lnTo>
                  <a:lnTo>
                    <a:pt x="206006" y="93700"/>
                  </a:lnTo>
                  <a:lnTo>
                    <a:pt x="209689" y="102704"/>
                  </a:lnTo>
                  <a:lnTo>
                    <a:pt x="214579" y="110985"/>
                  </a:lnTo>
                  <a:lnTo>
                    <a:pt x="220472" y="118440"/>
                  </a:lnTo>
                  <a:lnTo>
                    <a:pt x="227215" y="124980"/>
                  </a:lnTo>
                  <a:lnTo>
                    <a:pt x="114541" y="345046"/>
                  </a:lnTo>
                  <a:lnTo>
                    <a:pt x="114376" y="349516"/>
                  </a:lnTo>
                  <a:lnTo>
                    <a:pt x="210235" y="646645"/>
                  </a:lnTo>
                  <a:lnTo>
                    <a:pt x="81318" y="898423"/>
                  </a:lnTo>
                  <a:lnTo>
                    <a:pt x="116941" y="898423"/>
                  </a:lnTo>
                  <a:lnTo>
                    <a:pt x="243497" y="651268"/>
                  </a:lnTo>
                  <a:lnTo>
                    <a:pt x="243636" y="646645"/>
                  </a:lnTo>
                  <a:lnTo>
                    <a:pt x="242785" y="642493"/>
                  </a:lnTo>
                  <a:lnTo>
                    <a:pt x="148259" y="349516"/>
                  </a:lnTo>
                  <a:lnTo>
                    <a:pt x="255752" y="139598"/>
                  </a:lnTo>
                  <a:lnTo>
                    <a:pt x="290512" y="139598"/>
                  </a:lnTo>
                  <a:lnTo>
                    <a:pt x="296075" y="138226"/>
                  </a:lnTo>
                  <a:lnTo>
                    <a:pt x="308978" y="132511"/>
                  </a:lnTo>
                  <a:lnTo>
                    <a:pt x="320205" y="124409"/>
                  </a:lnTo>
                  <a:lnTo>
                    <a:pt x="326999" y="117030"/>
                  </a:lnTo>
                  <a:lnTo>
                    <a:pt x="268427" y="117030"/>
                  </a:lnTo>
                  <a:lnTo>
                    <a:pt x="251637" y="112458"/>
                  </a:lnTo>
                  <a:lnTo>
                    <a:pt x="237883" y="101942"/>
                  </a:lnTo>
                  <a:lnTo>
                    <a:pt x="229019" y="86271"/>
                  </a:lnTo>
                  <a:lnTo>
                    <a:pt x="226860" y="68262"/>
                  </a:lnTo>
                  <a:lnTo>
                    <a:pt x="231406" y="51422"/>
                  </a:lnTo>
                  <a:lnTo>
                    <a:pt x="241884" y="37592"/>
                  </a:lnTo>
                  <a:lnTo>
                    <a:pt x="257683" y="28194"/>
                  </a:lnTo>
                  <a:lnTo>
                    <a:pt x="267004" y="26289"/>
                  </a:lnTo>
                  <a:lnTo>
                    <a:pt x="327952" y="26289"/>
                  </a:lnTo>
                  <a:close/>
                </a:path>
                <a:path w="1450975" h="1102995">
                  <a:moveTo>
                    <a:pt x="920483" y="330885"/>
                  </a:moveTo>
                  <a:lnTo>
                    <a:pt x="919835" y="329692"/>
                  </a:lnTo>
                  <a:lnTo>
                    <a:pt x="898664" y="312559"/>
                  </a:lnTo>
                  <a:lnTo>
                    <a:pt x="872629" y="304647"/>
                  </a:lnTo>
                  <a:lnTo>
                    <a:pt x="831596" y="313016"/>
                  </a:lnTo>
                  <a:lnTo>
                    <a:pt x="802792" y="342112"/>
                  </a:lnTo>
                  <a:lnTo>
                    <a:pt x="794829" y="368706"/>
                  </a:lnTo>
                  <a:lnTo>
                    <a:pt x="794867" y="382612"/>
                  </a:lnTo>
                  <a:lnTo>
                    <a:pt x="814578" y="424967"/>
                  </a:lnTo>
                  <a:lnTo>
                    <a:pt x="822794" y="432015"/>
                  </a:lnTo>
                  <a:lnTo>
                    <a:pt x="758190" y="558241"/>
                  </a:lnTo>
                  <a:lnTo>
                    <a:pt x="459016" y="654773"/>
                  </a:lnTo>
                  <a:lnTo>
                    <a:pt x="455637" y="657453"/>
                  </a:lnTo>
                  <a:lnTo>
                    <a:pt x="279958" y="1000556"/>
                  </a:lnTo>
                  <a:lnTo>
                    <a:pt x="315976" y="1000556"/>
                  </a:lnTo>
                  <a:lnTo>
                    <a:pt x="478980" y="682218"/>
                  </a:lnTo>
                  <a:lnTo>
                    <a:pt x="778141" y="585660"/>
                  </a:lnTo>
                  <a:lnTo>
                    <a:pt x="781507" y="582993"/>
                  </a:lnTo>
                  <a:lnTo>
                    <a:pt x="852462" y="445211"/>
                  </a:lnTo>
                  <a:lnTo>
                    <a:pt x="860628" y="446214"/>
                  </a:lnTo>
                  <a:lnTo>
                    <a:pt x="911085" y="429818"/>
                  </a:lnTo>
                  <a:lnTo>
                    <a:pt x="917816" y="421500"/>
                  </a:lnTo>
                  <a:lnTo>
                    <a:pt x="860526" y="421500"/>
                  </a:lnTo>
                  <a:lnTo>
                    <a:pt x="843737" y="416928"/>
                  </a:lnTo>
                  <a:lnTo>
                    <a:pt x="829970" y="406412"/>
                  </a:lnTo>
                  <a:lnTo>
                    <a:pt x="821118" y="390740"/>
                  </a:lnTo>
                  <a:lnTo>
                    <a:pt x="818959" y="372732"/>
                  </a:lnTo>
                  <a:lnTo>
                    <a:pt x="823506" y="355879"/>
                  </a:lnTo>
                  <a:lnTo>
                    <a:pt x="833894" y="342112"/>
                  </a:lnTo>
                  <a:lnTo>
                    <a:pt x="849553" y="332854"/>
                  </a:lnTo>
                  <a:lnTo>
                    <a:pt x="858621" y="330885"/>
                  </a:lnTo>
                  <a:lnTo>
                    <a:pt x="920483" y="330885"/>
                  </a:lnTo>
                  <a:close/>
                </a:path>
                <a:path w="1450975" h="1102995">
                  <a:moveTo>
                    <a:pt x="1450975" y="367334"/>
                  </a:moveTo>
                  <a:lnTo>
                    <a:pt x="1448181" y="339255"/>
                  </a:lnTo>
                  <a:lnTo>
                    <a:pt x="1434465" y="314515"/>
                  </a:lnTo>
                  <a:lnTo>
                    <a:pt x="1413129" y="297408"/>
                  </a:lnTo>
                  <a:lnTo>
                    <a:pt x="1387221" y="289471"/>
                  </a:lnTo>
                  <a:lnTo>
                    <a:pt x="1346454" y="297738"/>
                  </a:lnTo>
                  <a:lnTo>
                    <a:pt x="1317752" y="326847"/>
                  </a:lnTo>
                  <a:lnTo>
                    <a:pt x="1309751" y="353441"/>
                  </a:lnTo>
                  <a:lnTo>
                    <a:pt x="1309751" y="367334"/>
                  </a:lnTo>
                  <a:lnTo>
                    <a:pt x="1327150" y="407327"/>
                  </a:lnTo>
                  <a:lnTo>
                    <a:pt x="1334262" y="414172"/>
                  </a:lnTo>
                  <a:lnTo>
                    <a:pt x="1217256" y="642493"/>
                  </a:lnTo>
                  <a:lnTo>
                    <a:pt x="615619" y="836663"/>
                  </a:lnTo>
                  <a:lnTo>
                    <a:pt x="612241" y="839330"/>
                  </a:lnTo>
                  <a:lnTo>
                    <a:pt x="477481" y="1102537"/>
                  </a:lnTo>
                  <a:lnTo>
                    <a:pt x="514311" y="1102537"/>
                  </a:lnTo>
                  <a:lnTo>
                    <a:pt x="636536" y="863777"/>
                  </a:lnTo>
                  <a:lnTo>
                    <a:pt x="1238224" y="669620"/>
                  </a:lnTo>
                  <a:lnTo>
                    <a:pt x="1241602" y="666940"/>
                  </a:lnTo>
                  <a:lnTo>
                    <a:pt x="1363345" y="429094"/>
                  </a:lnTo>
                  <a:lnTo>
                    <a:pt x="1372616" y="430745"/>
                  </a:lnTo>
                  <a:lnTo>
                    <a:pt x="1425956" y="414553"/>
                  </a:lnTo>
                  <a:lnTo>
                    <a:pt x="1443101" y="393382"/>
                  </a:lnTo>
                  <a:lnTo>
                    <a:pt x="1450975" y="367334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0539" y="5873290"/>
              <a:ext cx="75598" cy="906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765" y="5568650"/>
              <a:ext cx="88419" cy="11551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"/>
              <a:ext cx="3538727" cy="685736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1850986" y="4014583"/>
            <a:ext cx="89768" cy="2179320"/>
          </a:xfrm>
          <a:prstGeom prst="rect">
            <a:avLst/>
          </a:prstGeom>
        </p:spPr>
        <p:txBody>
          <a:bodyPr vert="vert270" wrap="square" lIns="0" tIns="0" rIns="0" bIns="0" rtlCol="0" anchor="t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lang="it-IT" sz="600" dirty="0">
                <a:solidFill>
                  <a:srgbClr val="008789"/>
                </a:solidFill>
                <a:latin typeface="Calibri"/>
                <a:cs typeface="Calibri"/>
              </a:rPr>
              <a:t>dall’</a:t>
            </a:r>
            <a:r>
              <a:rPr lang="it-IT"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 err="1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 err="1">
              <a:latin typeface="Calibri"/>
              <a:cs typeface="Calibri"/>
            </a:endParaRPr>
          </a:p>
        </p:txBody>
      </p: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5324983" y="838674"/>
            <a:ext cx="6164580" cy="120396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 indent="1831975" algn="r">
              <a:lnSpc>
                <a:spcPct val="108000"/>
              </a:lnSpc>
              <a:spcBef>
                <a:spcPts val="145"/>
              </a:spcBef>
            </a:pPr>
            <a:r>
              <a:rPr sz="2000" dirty="0">
                <a:solidFill>
                  <a:srgbClr val="51C4C5"/>
                </a:solidFill>
              </a:rPr>
              <a:t>Scarsità</a:t>
            </a:r>
            <a:r>
              <a:rPr sz="2000" spc="-40" dirty="0">
                <a:solidFill>
                  <a:srgbClr val="51C4C5"/>
                </a:solidFill>
              </a:rPr>
              <a:t> </a:t>
            </a:r>
            <a:r>
              <a:rPr sz="2000" dirty="0">
                <a:solidFill>
                  <a:srgbClr val="51C4C5"/>
                </a:solidFill>
              </a:rPr>
              <a:t>idrica</a:t>
            </a:r>
            <a:r>
              <a:rPr sz="2000" spc="-45" dirty="0">
                <a:solidFill>
                  <a:srgbClr val="51C4C5"/>
                </a:solidFill>
              </a:rPr>
              <a:t> </a:t>
            </a:r>
            <a:r>
              <a:rPr sz="2000" dirty="0">
                <a:solidFill>
                  <a:srgbClr val="51C4C5"/>
                </a:solidFill>
              </a:rPr>
              <a:t>ed</a:t>
            </a:r>
            <a:r>
              <a:rPr sz="2000" spc="-30" dirty="0">
                <a:solidFill>
                  <a:srgbClr val="51C4C5"/>
                </a:solidFill>
              </a:rPr>
              <a:t> </a:t>
            </a:r>
            <a:r>
              <a:rPr sz="2000" dirty="0">
                <a:solidFill>
                  <a:srgbClr val="51C4C5"/>
                </a:solidFill>
              </a:rPr>
              <a:t>eventi</a:t>
            </a:r>
            <a:r>
              <a:rPr sz="2000" spc="-40" dirty="0">
                <a:solidFill>
                  <a:srgbClr val="51C4C5"/>
                </a:solidFill>
              </a:rPr>
              <a:t> </a:t>
            </a:r>
            <a:r>
              <a:rPr sz="2000" dirty="0">
                <a:solidFill>
                  <a:srgbClr val="51C4C5"/>
                </a:solidFill>
              </a:rPr>
              <a:t>climatici</a:t>
            </a:r>
            <a:r>
              <a:rPr sz="2000" spc="-35" dirty="0">
                <a:solidFill>
                  <a:srgbClr val="51C4C5"/>
                </a:solidFill>
              </a:rPr>
              <a:t> </a:t>
            </a:r>
            <a:r>
              <a:rPr sz="2000" spc="-10" dirty="0">
                <a:solidFill>
                  <a:srgbClr val="51C4C5"/>
                </a:solidFill>
              </a:rPr>
              <a:t>estremi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siccità,</a:t>
            </a:r>
            <a:r>
              <a:rPr sz="1700" b="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ondate</a:t>
            </a:r>
            <a:r>
              <a:rPr sz="1700" b="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b="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calore</a:t>
            </a:r>
            <a:r>
              <a:rPr sz="1700" b="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700" b="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andamenti</a:t>
            </a:r>
            <a:r>
              <a:rPr sz="1700" b="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imprevedibili</a:t>
            </a:r>
            <a:r>
              <a:rPr sz="1700" b="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delle</a:t>
            </a:r>
            <a:r>
              <a:rPr sz="1700" b="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spc="-10" dirty="0">
                <a:solidFill>
                  <a:srgbClr val="242424"/>
                </a:solidFill>
                <a:latin typeface="Calibri"/>
                <a:cs typeface="Calibri"/>
              </a:rPr>
              <a:t>precipitazioni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riducono</a:t>
            </a:r>
            <a:r>
              <a:rPr sz="1700" b="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700" b="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disponibilità</a:t>
            </a:r>
            <a:r>
              <a:rPr sz="1700" b="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b="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acqua</a:t>
            </a:r>
            <a:r>
              <a:rPr sz="1700" b="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dolce</a:t>
            </a:r>
            <a:r>
              <a:rPr sz="1700" b="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700" b="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rendono</a:t>
            </a:r>
            <a:r>
              <a:rPr sz="1700" b="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più</a:t>
            </a:r>
            <a:r>
              <a:rPr sz="1700" b="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complessa</a:t>
            </a:r>
            <a:r>
              <a:rPr sz="1700" b="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spc="-25" dirty="0">
                <a:solidFill>
                  <a:srgbClr val="242424"/>
                </a:solidFill>
                <a:latin typeface="Calibri"/>
                <a:cs typeface="Calibri"/>
              </a:rPr>
              <a:t>la </a:t>
            </a:r>
            <a:r>
              <a:rPr sz="1700" b="0" dirty="0">
                <a:solidFill>
                  <a:srgbClr val="242424"/>
                </a:solidFill>
                <a:latin typeface="Calibri"/>
                <a:cs typeface="Calibri"/>
              </a:rPr>
              <a:t>pianificazione</a:t>
            </a:r>
            <a:r>
              <a:rPr sz="1700" b="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spc="-10" dirty="0">
                <a:solidFill>
                  <a:srgbClr val="242424"/>
                </a:solidFill>
                <a:latin typeface="Calibri"/>
                <a:cs typeface="Calibri"/>
              </a:rPr>
              <a:t>dell’approvvigionamento</a:t>
            </a:r>
            <a:r>
              <a:rPr sz="1700" b="0" spc="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0" spc="-10" dirty="0">
                <a:solidFill>
                  <a:srgbClr val="242424"/>
                </a:solidFill>
                <a:latin typeface="Calibri"/>
                <a:cs typeface="Calibri"/>
              </a:rPr>
              <a:t>difficile.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843398" y="2867025"/>
            <a:ext cx="6642734" cy="13519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13335" algn="r">
              <a:lnSpc>
                <a:spcPts val="2390"/>
              </a:lnSpc>
              <a:spcBef>
                <a:spcPts val="105"/>
              </a:spcBef>
            </a:pP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Inquinamento</a:t>
            </a:r>
            <a:r>
              <a:rPr sz="2000" b="1" spc="-15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e</a:t>
            </a:r>
            <a:r>
              <a:rPr sz="2000" b="1" spc="-25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problemi</a:t>
            </a:r>
            <a:r>
              <a:rPr sz="2000" b="1" spc="-10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relativi</a:t>
            </a:r>
            <a:r>
              <a:rPr sz="2000" b="1" spc="-35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alla</a:t>
            </a:r>
            <a:r>
              <a:rPr sz="2000" b="1" spc="-20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qualità</a:t>
            </a:r>
            <a:r>
              <a:rPr sz="2000" b="1" spc="-35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1C4C5"/>
                </a:solidFill>
                <a:latin typeface="Calibri"/>
                <a:cs typeface="Calibri"/>
              </a:rPr>
              <a:t>dell’acqua</a:t>
            </a:r>
            <a:endParaRPr sz="2000">
              <a:latin typeface="Calibri"/>
              <a:cs typeface="Calibri"/>
            </a:endParaRPr>
          </a:p>
          <a:p>
            <a:pPr marL="12700" marR="5080" indent="2536190" algn="r">
              <a:lnSpc>
                <a:spcPts val="2000"/>
              </a:lnSpc>
              <a:spcBef>
                <a:spcPts val="85"/>
              </a:spcBef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Gli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scarichi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industriali,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fertilizzanti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pesticidi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agricoli,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nonché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condizioni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igienico-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sanitarie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inadeguate,</a:t>
            </a:r>
            <a:r>
              <a:rPr sz="1700" spc="1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contaminano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le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acque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superficiali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sotterranee,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minacciando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sicurezza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dell’acqua</a:t>
            </a:r>
            <a:endParaRPr sz="1700">
              <a:latin typeface="Calibri"/>
              <a:cs typeface="Calibri"/>
            </a:endParaRPr>
          </a:p>
          <a:p>
            <a:pPr marR="5715" algn="r">
              <a:lnSpc>
                <a:spcPts val="1964"/>
              </a:lnSpc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potabile,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gli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ecosistemi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salute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pubblica.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041519" y="4643818"/>
            <a:ext cx="6445885" cy="1409700"/>
          </a:xfrm>
          <a:prstGeom prst="rect">
            <a:avLst/>
          </a:prstGeom>
        </p:spPr>
        <p:txBody>
          <a:bodyPr vert="horz" wrap="square" lIns="0" tIns="17335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365"/>
              </a:spcBef>
            </a:pP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Urbanizzazione</a:t>
            </a:r>
            <a:r>
              <a:rPr sz="2000" b="1" spc="-75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e</a:t>
            </a:r>
            <a:r>
              <a:rPr sz="2000" b="1" spc="-60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crescita</a:t>
            </a:r>
            <a:r>
              <a:rPr sz="2000" b="1" spc="-75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1C4C5"/>
                </a:solidFill>
                <a:latin typeface="Calibri"/>
                <a:cs typeface="Calibri"/>
              </a:rPr>
              <a:t>demografica</a:t>
            </a:r>
            <a:endParaRPr sz="2000">
              <a:latin typeface="Calibri"/>
              <a:cs typeface="Calibri"/>
            </a:endParaRPr>
          </a:p>
          <a:p>
            <a:pPr marL="504825" marR="6985" indent="-492759" algn="r">
              <a:lnSpc>
                <a:spcPct val="100600"/>
              </a:lnSpc>
              <a:spcBef>
                <a:spcPts val="1070"/>
              </a:spcBef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rapida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crescita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urbana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esercita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una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forte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pressione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sulle</a:t>
            </a:r>
            <a:r>
              <a:rPr sz="1700" spc="1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infrastrutture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idriche.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domanda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spesso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supera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capacità,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causando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carenze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di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approvvigionamento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700" spc="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una</a:t>
            </a:r>
            <a:r>
              <a:rPr sz="1700" spc="-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distribuzione</a:t>
            </a:r>
            <a:r>
              <a:rPr sz="1700" spc="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ineguale.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28973" y="1119581"/>
            <a:ext cx="614045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21353" y="3089224"/>
            <a:ext cx="614045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782314" y="4965903"/>
            <a:ext cx="614045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790680" y="6562649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67832" y="0"/>
            <a:ext cx="6419215" cy="6859905"/>
          </a:xfrm>
          <a:custGeom>
            <a:avLst/>
            <a:gdLst/>
            <a:ahLst/>
            <a:cxnLst/>
            <a:rect l="l" t="t" r="r" b="b"/>
            <a:pathLst>
              <a:path w="6419215" h="6859905">
                <a:moveTo>
                  <a:pt x="6418961" y="0"/>
                </a:moveTo>
                <a:lnTo>
                  <a:pt x="0" y="0"/>
                </a:lnTo>
                <a:lnTo>
                  <a:pt x="0" y="6859778"/>
                </a:lnTo>
                <a:lnTo>
                  <a:pt x="6418961" y="6859778"/>
                </a:lnTo>
                <a:lnTo>
                  <a:pt x="6418961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600" y="521373"/>
            <a:ext cx="5660009" cy="6045708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221976" y="5954267"/>
            <a:ext cx="346710" cy="266700"/>
            <a:chOff x="10221976" y="5954267"/>
            <a:chExt cx="346710" cy="2667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50119" y="6106667"/>
              <a:ext cx="218008" cy="114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21976" y="5954267"/>
              <a:ext cx="182067" cy="16510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824846" y="6130037"/>
            <a:ext cx="83818" cy="11429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307828" y="5585967"/>
            <a:ext cx="185648" cy="177800"/>
          </a:xfrm>
          <a:prstGeom prst="rect">
            <a:avLst/>
          </a:prstGeom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6873620" y="219202"/>
            <a:ext cx="4283075" cy="9245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3360"/>
              </a:lnSpc>
              <a:spcBef>
                <a:spcPts val="505"/>
              </a:spcBef>
            </a:pPr>
            <a:r>
              <a:rPr dirty="0"/>
              <a:t>Come</a:t>
            </a:r>
            <a:r>
              <a:rPr spc="-55" dirty="0"/>
              <a:t> </a:t>
            </a:r>
            <a:r>
              <a:rPr dirty="0"/>
              <a:t>si</a:t>
            </a:r>
            <a:r>
              <a:rPr spc="-60" dirty="0"/>
              <a:t> </a:t>
            </a:r>
            <a:r>
              <a:rPr spc="-10" dirty="0"/>
              <a:t>concretizzano </a:t>
            </a:r>
            <a:r>
              <a:rPr dirty="0"/>
              <a:t>queste</a:t>
            </a:r>
            <a:r>
              <a:rPr spc="-140" dirty="0"/>
              <a:t> </a:t>
            </a:r>
            <a:r>
              <a:rPr dirty="0"/>
              <a:t>sfide</a:t>
            </a:r>
            <a:r>
              <a:rPr spc="-125" dirty="0"/>
              <a:t> </a:t>
            </a:r>
            <a:r>
              <a:rPr dirty="0"/>
              <a:t>nella</a:t>
            </a:r>
            <a:r>
              <a:rPr spc="-130" dirty="0"/>
              <a:t> </a:t>
            </a:r>
            <a:r>
              <a:rPr spc="-10" dirty="0"/>
              <a:t>pratica?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873620" y="1548130"/>
            <a:ext cx="4338955" cy="3937635"/>
          </a:xfrm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 marR="5080">
              <a:lnSpc>
                <a:spcPct val="90300"/>
              </a:lnSpc>
              <a:spcBef>
                <a:spcPts val="33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sistemi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idrici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sono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dinamici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(condizioni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meteorologiche,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domanda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infrastrutture)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decisioni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devono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essere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prese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informazioni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incomplete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rapido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cambiamento.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Gli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eventi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climatici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estremi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l’inquinamento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aumentano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rischio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operativo,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mentre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vincoli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bilancio,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costi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energetici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normative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limitano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velocità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cui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sistemi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possono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adattarsi.</a:t>
            </a:r>
            <a:endParaRPr sz="2000">
              <a:latin typeface="Calibri"/>
              <a:cs typeface="Calibri"/>
            </a:endParaRPr>
          </a:p>
          <a:p>
            <a:pPr marL="12700" marR="882650">
              <a:lnSpc>
                <a:spcPct val="90300"/>
              </a:lnSpc>
              <a:spcBef>
                <a:spcPts val="239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Quindi...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abbiamo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bisogno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monitoraggio,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previsione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un’ottimizzazione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più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intelligenti.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9725659" y="4965700"/>
            <a:ext cx="1956435" cy="1892300"/>
          </a:xfrm>
          <a:custGeom>
            <a:avLst/>
            <a:gdLst/>
            <a:ahLst/>
            <a:cxnLst/>
            <a:rect l="l" t="t" r="r" b="b"/>
            <a:pathLst>
              <a:path w="1956434" h="1892300">
                <a:moveTo>
                  <a:pt x="121285" y="1142961"/>
                </a:moveTo>
                <a:lnTo>
                  <a:pt x="54864" y="1142961"/>
                </a:lnTo>
                <a:lnTo>
                  <a:pt x="26924" y="1168361"/>
                </a:lnTo>
                <a:lnTo>
                  <a:pt x="7747" y="1193761"/>
                </a:lnTo>
                <a:lnTo>
                  <a:pt x="0" y="1219161"/>
                </a:lnTo>
                <a:lnTo>
                  <a:pt x="5715" y="1257261"/>
                </a:lnTo>
                <a:lnTo>
                  <a:pt x="23368" y="1282661"/>
                </a:lnTo>
                <a:lnTo>
                  <a:pt x="50165" y="1308061"/>
                </a:lnTo>
                <a:lnTo>
                  <a:pt x="128143" y="1308061"/>
                </a:lnTo>
                <a:lnTo>
                  <a:pt x="327151" y="1523961"/>
                </a:lnTo>
                <a:lnTo>
                  <a:pt x="335534" y="1523961"/>
                </a:lnTo>
                <a:lnTo>
                  <a:pt x="714248" y="1549361"/>
                </a:lnTo>
                <a:lnTo>
                  <a:pt x="946023" y="1790659"/>
                </a:lnTo>
                <a:lnTo>
                  <a:pt x="915416" y="1828759"/>
                </a:lnTo>
                <a:lnTo>
                  <a:pt x="977579" y="1892300"/>
                </a:lnTo>
                <a:lnTo>
                  <a:pt x="1152170" y="1892300"/>
                </a:lnTo>
                <a:lnTo>
                  <a:pt x="1035685" y="1765261"/>
                </a:lnTo>
                <a:lnTo>
                  <a:pt x="974725" y="1765261"/>
                </a:lnTo>
                <a:lnTo>
                  <a:pt x="736981" y="1511261"/>
                </a:lnTo>
                <a:lnTo>
                  <a:pt x="728726" y="1511261"/>
                </a:lnTo>
                <a:lnTo>
                  <a:pt x="723265" y="1498561"/>
                </a:lnTo>
                <a:lnTo>
                  <a:pt x="350012" y="1485861"/>
                </a:lnTo>
                <a:lnTo>
                  <a:pt x="180848" y="1308061"/>
                </a:lnTo>
                <a:lnTo>
                  <a:pt x="164084" y="1282661"/>
                </a:lnTo>
                <a:lnTo>
                  <a:pt x="63500" y="1282661"/>
                </a:lnTo>
                <a:lnTo>
                  <a:pt x="46228" y="1269961"/>
                </a:lnTo>
                <a:lnTo>
                  <a:pt x="34798" y="1244561"/>
                </a:lnTo>
                <a:lnTo>
                  <a:pt x="31115" y="1231861"/>
                </a:lnTo>
                <a:lnTo>
                  <a:pt x="32766" y="1219161"/>
                </a:lnTo>
                <a:lnTo>
                  <a:pt x="36449" y="1206461"/>
                </a:lnTo>
                <a:lnTo>
                  <a:pt x="41910" y="1193761"/>
                </a:lnTo>
                <a:lnTo>
                  <a:pt x="49275" y="1193761"/>
                </a:lnTo>
                <a:lnTo>
                  <a:pt x="57658" y="1181061"/>
                </a:lnTo>
                <a:lnTo>
                  <a:pt x="67056" y="1181061"/>
                </a:lnTo>
                <a:lnTo>
                  <a:pt x="77470" y="1168361"/>
                </a:lnTo>
                <a:lnTo>
                  <a:pt x="148717" y="1168361"/>
                </a:lnTo>
                <a:lnTo>
                  <a:pt x="135890" y="1155661"/>
                </a:lnTo>
                <a:lnTo>
                  <a:pt x="121285" y="1142961"/>
                </a:lnTo>
                <a:close/>
              </a:path>
              <a:path w="1956434" h="1892300">
                <a:moveTo>
                  <a:pt x="782574" y="749261"/>
                </a:moveTo>
                <a:lnTo>
                  <a:pt x="729361" y="749261"/>
                </a:lnTo>
                <a:lnTo>
                  <a:pt x="845566" y="876261"/>
                </a:lnTo>
                <a:lnTo>
                  <a:pt x="842772" y="952461"/>
                </a:lnTo>
                <a:lnTo>
                  <a:pt x="828801" y="1269961"/>
                </a:lnTo>
                <a:lnTo>
                  <a:pt x="833882" y="1269961"/>
                </a:lnTo>
                <a:lnTo>
                  <a:pt x="1146175" y="1612861"/>
                </a:lnTo>
                <a:lnTo>
                  <a:pt x="1113663" y="1638261"/>
                </a:lnTo>
                <a:lnTo>
                  <a:pt x="1292987" y="1841459"/>
                </a:lnTo>
                <a:lnTo>
                  <a:pt x="1232414" y="1892300"/>
                </a:lnTo>
                <a:lnTo>
                  <a:pt x="1607829" y="1892300"/>
                </a:lnTo>
                <a:lnTo>
                  <a:pt x="1763141" y="1752561"/>
                </a:lnTo>
                <a:lnTo>
                  <a:pt x="1385951" y="1752561"/>
                </a:lnTo>
                <a:lnTo>
                  <a:pt x="1232916" y="1587461"/>
                </a:lnTo>
                <a:lnTo>
                  <a:pt x="1175512" y="1587461"/>
                </a:lnTo>
                <a:lnTo>
                  <a:pt x="868426" y="1257261"/>
                </a:lnTo>
                <a:lnTo>
                  <a:pt x="873251" y="1142961"/>
                </a:lnTo>
                <a:lnTo>
                  <a:pt x="885190" y="876261"/>
                </a:lnTo>
                <a:lnTo>
                  <a:pt x="883666" y="863561"/>
                </a:lnTo>
                <a:lnTo>
                  <a:pt x="880110" y="863561"/>
                </a:lnTo>
                <a:lnTo>
                  <a:pt x="782574" y="749261"/>
                </a:lnTo>
                <a:close/>
              </a:path>
              <a:path w="1956434" h="1892300">
                <a:moveTo>
                  <a:pt x="1007872" y="1739861"/>
                </a:moveTo>
                <a:lnTo>
                  <a:pt x="974725" y="1765261"/>
                </a:lnTo>
                <a:lnTo>
                  <a:pt x="1035685" y="1765261"/>
                </a:lnTo>
                <a:lnTo>
                  <a:pt x="1007872" y="1739861"/>
                </a:lnTo>
                <a:close/>
              </a:path>
              <a:path w="1956434" h="1892300">
                <a:moveTo>
                  <a:pt x="888619" y="0"/>
                </a:moveTo>
                <a:lnTo>
                  <a:pt x="854710" y="12700"/>
                </a:lnTo>
                <a:lnTo>
                  <a:pt x="826262" y="25400"/>
                </a:lnTo>
                <a:lnTo>
                  <a:pt x="806196" y="50800"/>
                </a:lnTo>
                <a:lnTo>
                  <a:pt x="797560" y="88900"/>
                </a:lnTo>
                <a:lnTo>
                  <a:pt x="798322" y="101600"/>
                </a:lnTo>
                <a:lnTo>
                  <a:pt x="802259" y="114300"/>
                </a:lnTo>
                <a:lnTo>
                  <a:pt x="809371" y="139700"/>
                </a:lnTo>
                <a:lnTo>
                  <a:pt x="819276" y="152400"/>
                </a:lnTo>
                <a:lnTo>
                  <a:pt x="831723" y="165100"/>
                </a:lnTo>
                <a:lnTo>
                  <a:pt x="925576" y="165100"/>
                </a:lnTo>
                <a:lnTo>
                  <a:pt x="1135761" y="393700"/>
                </a:lnTo>
                <a:lnTo>
                  <a:pt x="1101852" y="1168361"/>
                </a:lnTo>
                <a:lnTo>
                  <a:pt x="1107059" y="1168361"/>
                </a:lnTo>
                <a:lnTo>
                  <a:pt x="1345819" y="1435061"/>
                </a:lnTo>
                <a:lnTo>
                  <a:pt x="1312672" y="1460461"/>
                </a:lnTo>
                <a:lnTo>
                  <a:pt x="1491869" y="1663661"/>
                </a:lnTo>
                <a:lnTo>
                  <a:pt x="1385951" y="1752561"/>
                </a:lnTo>
                <a:lnTo>
                  <a:pt x="1763141" y="1752561"/>
                </a:lnTo>
                <a:lnTo>
                  <a:pt x="1956308" y="1574761"/>
                </a:lnTo>
                <a:lnTo>
                  <a:pt x="1584960" y="1574761"/>
                </a:lnTo>
                <a:lnTo>
                  <a:pt x="1431417" y="1409661"/>
                </a:lnTo>
                <a:lnTo>
                  <a:pt x="1375156" y="1409661"/>
                </a:lnTo>
                <a:lnTo>
                  <a:pt x="1141603" y="1155661"/>
                </a:lnTo>
                <a:lnTo>
                  <a:pt x="1147191" y="1028661"/>
                </a:lnTo>
                <a:lnTo>
                  <a:pt x="1175258" y="393700"/>
                </a:lnTo>
                <a:lnTo>
                  <a:pt x="1175385" y="381000"/>
                </a:lnTo>
                <a:lnTo>
                  <a:pt x="1170305" y="381000"/>
                </a:lnTo>
                <a:lnTo>
                  <a:pt x="979551" y="165100"/>
                </a:lnTo>
                <a:lnTo>
                  <a:pt x="954913" y="139700"/>
                </a:lnTo>
                <a:lnTo>
                  <a:pt x="960755" y="127000"/>
                </a:lnTo>
                <a:lnTo>
                  <a:pt x="965200" y="114300"/>
                </a:lnTo>
                <a:lnTo>
                  <a:pt x="968248" y="101600"/>
                </a:lnTo>
                <a:lnTo>
                  <a:pt x="969645" y="101600"/>
                </a:lnTo>
                <a:lnTo>
                  <a:pt x="964819" y="63500"/>
                </a:lnTo>
                <a:lnTo>
                  <a:pt x="948055" y="38100"/>
                </a:lnTo>
                <a:lnTo>
                  <a:pt x="921766" y="12700"/>
                </a:lnTo>
                <a:lnTo>
                  <a:pt x="888619" y="0"/>
                </a:lnTo>
                <a:close/>
              </a:path>
              <a:path w="1956434" h="1892300">
                <a:moveTo>
                  <a:pt x="1206754" y="1562061"/>
                </a:moveTo>
                <a:lnTo>
                  <a:pt x="1175512" y="1587461"/>
                </a:lnTo>
                <a:lnTo>
                  <a:pt x="1232916" y="1587461"/>
                </a:lnTo>
                <a:lnTo>
                  <a:pt x="1206754" y="1562061"/>
                </a:lnTo>
                <a:close/>
              </a:path>
              <a:path w="1956434" h="1892300">
                <a:moveTo>
                  <a:pt x="1780286" y="1485861"/>
                </a:moveTo>
                <a:lnTo>
                  <a:pt x="1735836" y="1485861"/>
                </a:lnTo>
                <a:lnTo>
                  <a:pt x="1692275" y="1498561"/>
                </a:lnTo>
                <a:lnTo>
                  <a:pt x="1650873" y="1523961"/>
                </a:lnTo>
                <a:lnTo>
                  <a:pt x="1613027" y="1549361"/>
                </a:lnTo>
                <a:lnTo>
                  <a:pt x="1584960" y="1574761"/>
                </a:lnTo>
                <a:lnTo>
                  <a:pt x="1951355" y="1574761"/>
                </a:lnTo>
                <a:lnTo>
                  <a:pt x="1906143" y="1536661"/>
                </a:lnTo>
                <a:lnTo>
                  <a:pt x="1866773" y="1511261"/>
                </a:lnTo>
                <a:lnTo>
                  <a:pt x="1824355" y="1498561"/>
                </a:lnTo>
                <a:lnTo>
                  <a:pt x="1780286" y="1485861"/>
                </a:lnTo>
                <a:close/>
              </a:path>
              <a:path w="1956434" h="1892300">
                <a:moveTo>
                  <a:pt x="1405763" y="1371561"/>
                </a:moveTo>
                <a:lnTo>
                  <a:pt x="1375156" y="1409661"/>
                </a:lnTo>
                <a:lnTo>
                  <a:pt x="1431417" y="1409661"/>
                </a:lnTo>
                <a:lnTo>
                  <a:pt x="1405763" y="1371561"/>
                </a:lnTo>
                <a:close/>
              </a:path>
              <a:path w="1956434" h="1892300">
                <a:moveTo>
                  <a:pt x="914781" y="165100"/>
                </a:moveTo>
                <a:lnTo>
                  <a:pt x="846074" y="165100"/>
                </a:lnTo>
                <a:lnTo>
                  <a:pt x="861949" y="177800"/>
                </a:lnTo>
                <a:lnTo>
                  <a:pt x="903224" y="177800"/>
                </a:lnTo>
                <a:lnTo>
                  <a:pt x="914781" y="165100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6531" y="3315863"/>
            <a:ext cx="101600" cy="28206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dall’</a:t>
            </a:r>
            <a:r>
              <a:rPr sz="600" spc="40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intelligenza artificiale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26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r>
              <a:rPr sz="600" spc="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1494135" cy="6859905"/>
            <a:chOff x="0" y="0"/>
            <a:chExt cx="11494135" cy="6859905"/>
          </a:xfrm>
        </p:grpSpPr>
        <p:sp>
          <p:nvSpPr>
            <p:cNvPr id="4" name="object 4"/>
            <p:cNvSpPr/>
            <p:nvPr/>
          </p:nvSpPr>
          <p:spPr>
            <a:xfrm>
              <a:off x="3053714" y="0"/>
              <a:ext cx="8440420" cy="6859905"/>
            </a:xfrm>
            <a:custGeom>
              <a:avLst/>
              <a:gdLst/>
              <a:ahLst/>
              <a:cxnLst/>
              <a:rect l="l" t="t" r="r" b="b"/>
              <a:pathLst>
                <a:path w="8440420" h="6859905">
                  <a:moveTo>
                    <a:pt x="8439912" y="0"/>
                  </a:moveTo>
                  <a:lnTo>
                    <a:pt x="0" y="0"/>
                  </a:lnTo>
                  <a:lnTo>
                    <a:pt x="0" y="6859778"/>
                  </a:lnTo>
                  <a:lnTo>
                    <a:pt x="8439912" y="6859778"/>
                  </a:lnTo>
                  <a:lnTo>
                    <a:pt x="8439912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19655" y="324485"/>
              <a:ext cx="3895725" cy="2565400"/>
            </a:xfrm>
            <a:custGeom>
              <a:avLst/>
              <a:gdLst/>
              <a:ahLst/>
              <a:cxnLst/>
              <a:rect l="l" t="t" r="r" b="b"/>
              <a:pathLst>
                <a:path w="3895725" h="2565400">
                  <a:moveTo>
                    <a:pt x="2294763" y="0"/>
                  </a:moveTo>
                  <a:lnTo>
                    <a:pt x="2250821" y="0"/>
                  </a:lnTo>
                  <a:lnTo>
                    <a:pt x="2207006" y="12700"/>
                  </a:lnTo>
                  <a:lnTo>
                    <a:pt x="2171572" y="25400"/>
                  </a:lnTo>
                  <a:lnTo>
                    <a:pt x="2147951" y="63500"/>
                  </a:lnTo>
                  <a:lnTo>
                    <a:pt x="2139822" y="114300"/>
                  </a:lnTo>
                  <a:lnTo>
                    <a:pt x="2140966" y="127000"/>
                  </a:lnTo>
                  <a:lnTo>
                    <a:pt x="2144268" y="139700"/>
                  </a:lnTo>
                  <a:lnTo>
                    <a:pt x="2149602" y="152400"/>
                  </a:lnTo>
                  <a:lnTo>
                    <a:pt x="2156586" y="165100"/>
                  </a:lnTo>
                  <a:lnTo>
                    <a:pt x="1879345" y="444500"/>
                  </a:lnTo>
                  <a:lnTo>
                    <a:pt x="1876933" y="457073"/>
                  </a:lnTo>
                  <a:lnTo>
                    <a:pt x="1876933" y="952373"/>
                  </a:lnTo>
                  <a:lnTo>
                    <a:pt x="1559941" y="1269873"/>
                  </a:lnTo>
                  <a:lnTo>
                    <a:pt x="1521586" y="1231773"/>
                  </a:lnTo>
                  <a:lnTo>
                    <a:pt x="1276350" y="1473073"/>
                  </a:lnTo>
                  <a:lnTo>
                    <a:pt x="1143762" y="1346073"/>
                  </a:lnTo>
                  <a:lnTo>
                    <a:pt x="1388999" y="1092073"/>
                  </a:lnTo>
                  <a:lnTo>
                    <a:pt x="1348994" y="1053973"/>
                  </a:lnTo>
                  <a:lnTo>
                    <a:pt x="1480820" y="926973"/>
                  </a:lnTo>
                  <a:lnTo>
                    <a:pt x="1494535" y="926973"/>
                  </a:lnTo>
                  <a:lnTo>
                    <a:pt x="1509395" y="939673"/>
                  </a:lnTo>
                  <a:lnTo>
                    <a:pt x="1563751" y="939673"/>
                  </a:lnTo>
                  <a:lnTo>
                    <a:pt x="1603756" y="914273"/>
                  </a:lnTo>
                  <a:lnTo>
                    <a:pt x="1634490" y="888873"/>
                  </a:lnTo>
                  <a:lnTo>
                    <a:pt x="1644649" y="863473"/>
                  </a:lnTo>
                  <a:lnTo>
                    <a:pt x="1650745" y="850773"/>
                  </a:lnTo>
                  <a:lnTo>
                    <a:pt x="1643126" y="787273"/>
                  </a:lnTo>
                  <a:lnTo>
                    <a:pt x="1618488" y="749173"/>
                  </a:lnTo>
                  <a:lnTo>
                    <a:pt x="1582293" y="723773"/>
                  </a:lnTo>
                  <a:lnTo>
                    <a:pt x="1538351" y="711073"/>
                  </a:lnTo>
                  <a:lnTo>
                    <a:pt x="1494535" y="723773"/>
                  </a:lnTo>
                  <a:lnTo>
                    <a:pt x="1459103" y="749173"/>
                  </a:lnTo>
                  <a:lnTo>
                    <a:pt x="1435481" y="787273"/>
                  </a:lnTo>
                  <a:lnTo>
                    <a:pt x="1427352" y="825373"/>
                  </a:lnTo>
                  <a:lnTo>
                    <a:pt x="1428495" y="838073"/>
                  </a:lnTo>
                  <a:lnTo>
                    <a:pt x="1431797" y="863473"/>
                  </a:lnTo>
                  <a:lnTo>
                    <a:pt x="1437132" y="876173"/>
                  </a:lnTo>
                  <a:lnTo>
                    <a:pt x="1444117" y="888873"/>
                  </a:lnTo>
                  <a:lnTo>
                    <a:pt x="1312291" y="1015873"/>
                  </a:lnTo>
                  <a:lnTo>
                    <a:pt x="1272413" y="977773"/>
                  </a:lnTo>
                  <a:lnTo>
                    <a:pt x="1027176" y="1219073"/>
                  </a:lnTo>
                  <a:lnTo>
                    <a:pt x="894588" y="1092073"/>
                  </a:lnTo>
                  <a:lnTo>
                    <a:pt x="1139825" y="850773"/>
                  </a:lnTo>
                  <a:lnTo>
                    <a:pt x="1103883" y="812673"/>
                  </a:lnTo>
                  <a:lnTo>
                    <a:pt x="1141602" y="774573"/>
                  </a:lnTo>
                  <a:lnTo>
                    <a:pt x="1067054" y="774573"/>
                  </a:lnTo>
                  <a:lnTo>
                    <a:pt x="1023112" y="723773"/>
                  </a:lnTo>
                  <a:lnTo>
                    <a:pt x="778001" y="977773"/>
                  </a:lnTo>
                  <a:lnTo>
                    <a:pt x="645413" y="838073"/>
                  </a:lnTo>
                  <a:lnTo>
                    <a:pt x="761492" y="723773"/>
                  </a:lnTo>
                  <a:lnTo>
                    <a:pt x="529589" y="723773"/>
                  </a:lnTo>
                  <a:lnTo>
                    <a:pt x="449706" y="647573"/>
                  </a:lnTo>
                  <a:lnTo>
                    <a:pt x="412114" y="609473"/>
                  </a:lnTo>
                  <a:lnTo>
                    <a:pt x="371094" y="584073"/>
                  </a:lnTo>
                  <a:lnTo>
                    <a:pt x="327406" y="571373"/>
                  </a:lnTo>
                  <a:lnTo>
                    <a:pt x="281939" y="558673"/>
                  </a:lnTo>
                  <a:lnTo>
                    <a:pt x="189102" y="558673"/>
                  </a:lnTo>
                  <a:lnTo>
                    <a:pt x="143637" y="571373"/>
                  </a:lnTo>
                  <a:lnTo>
                    <a:pt x="99821" y="584073"/>
                  </a:lnTo>
                  <a:lnTo>
                    <a:pt x="58546" y="609473"/>
                  </a:lnTo>
                  <a:lnTo>
                    <a:pt x="20827" y="647573"/>
                  </a:lnTo>
                  <a:lnTo>
                    <a:pt x="0" y="660273"/>
                  </a:lnTo>
                  <a:lnTo>
                    <a:pt x="1903348" y="2565146"/>
                  </a:lnTo>
                  <a:lnTo>
                    <a:pt x="1924049" y="2552446"/>
                  </a:lnTo>
                  <a:lnTo>
                    <a:pt x="1955927" y="2514346"/>
                  </a:lnTo>
                  <a:lnTo>
                    <a:pt x="1980819" y="2476246"/>
                  </a:lnTo>
                  <a:lnTo>
                    <a:pt x="1998471" y="2425446"/>
                  </a:lnTo>
                  <a:lnTo>
                    <a:pt x="2009140" y="2387346"/>
                  </a:lnTo>
                  <a:lnTo>
                    <a:pt x="2012695" y="2336546"/>
                  </a:lnTo>
                  <a:lnTo>
                    <a:pt x="2009140" y="2285746"/>
                  </a:lnTo>
                  <a:lnTo>
                    <a:pt x="1998471" y="2247646"/>
                  </a:lnTo>
                  <a:lnTo>
                    <a:pt x="1980819" y="2196846"/>
                  </a:lnTo>
                  <a:lnTo>
                    <a:pt x="1955927" y="2158746"/>
                  </a:lnTo>
                  <a:lnTo>
                    <a:pt x="1924049" y="2120646"/>
                  </a:lnTo>
                  <a:lnTo>
                    <a:pt x="1888997" y="2082546"/>
                  </a:lnTo>
                  <a:lnTo>
                    <a:pt x="2134235" y="1841246"/>
                  </a:lnTo>
                  <a:lnTo>
                    <a:pt x="2095881" y="1803146"/>
                  </a:lnTo>
                  <a:lnTo>
                    <a:pt x="2415285" y="1485773"/>
                  </a:lnTo>
                  <a:lnTo>
                    <a:pt x="3424047" y="1485773"/>
                  </a:lnTo>
                  <a:lnTo>
                    <a:pt x="3723640" y="1180973"/>
                  </a:lnTo>
                  <a:lnTo>
                    <a:pt x="3736721" y="1180973"/>
                  </a:lnTo>
                  <a:lnTo>
                    <a:pt x="3750818" y="1193673"/>
                  </a:lnTo>
                  <a:lnTo>
                    <a:pt x="3825113" y="1193673"/>
                  </a:lnTo>
                  <a:lnTo>
                    <a:pt x="3861307" y="1168273"/>
                  </a:lnTo>
                  <a:lnTo>
                    <a:pt x="3885946" y="1130173"/>
                  </a:lnTo>
                  <a:lnTo>
                    <a:pt x="3895344" y="1092073"/>
                  </a:lnTo>
                  <a:lnTo>
                    <a:pt x="3886580" y="1041273"/>
                  </a:lnTo>
                  <a:lnTo>
                    <a:pt x="3862831" y="1003173"/>
                  </a:lnTo>
                  <a:lnTo>
                    <a:pt x="3827653" y="977773"/>
                  </a:lnTo>
                  <a:lnTo>
                    <a:pt x="3741166" y="977773"/>
                  </a:lnTo>
                  <a:lnTo>
                    <a:pt x="3721734" y="990473"/>
                  </a:lnTo>
                  <a:lnTo>
                    <a:pt x="3690111" y="1015873"/>
                  </a:lnTo>
                  <a:lnTo>
                    <a:pt x="3672713" y="1066673"/>
                  </a:lnTo>
                  <a:lnTo>
                    <a:pt x="3670046" y="1079373"/>
                  </a:lnTo>
                  <a:lnTo>
                    <a:pt x="3671061" y="1104773"/>
                  </a:lnTo>
                  <a:lnTo>
                    <a:pt x="3674236" y="1117473"/>
                  </a:lnTo>
                  <a:lnTo>
                    <a:pt x="3679571" y="1130173"/>
                  </a:lnTo>
                  <a:lnTo>
                    <a:pt x="3686936" y="1142873"/>
                  </a:lnTo>
                  <a:lnTo>
                    <a:pt x="3399281" y="1434973"/>
                  </a:lnTo>
                  <a:lnTo>
                    <a:pt x="2385822" y="1434973"/>
                  </a:lnTo>
                  <a:lnTo>
                    <a:pt x="2059051" y="1765173"/>
                  </a:lnTo>
                  <a:lnTo>
                    <a:pt x="2017521" y="1727073"/>
                  </a:lnTo>
                  <a:lnTo>
                    <a:pt x="1772411" y="1968246"/>
                  </a:lnTo>
                  <a:lnTo>
                    <a:pt x="1639823" y="1841246"/>
                  </a:lnTo>
                  <a:lnTo>
                    <a:pt x="1884933" y="1587373"/>
                  </a:lnTo>
                  <a:lnTo>
                    <a:pt x="1845818" y="1549273"/>
                  </a:lnTo>
                  <a:lnTo>
                    <a:pt x="2265934" y="1130173"/>
                  </a:lnTo>
                  <a:lnTo>
                    <a:pt x="2770759" y="1130173"/>
                  </a:lnTo>
                  <a:lnTo>
                    <a:pt x="2814701" y="1092073"/>
                  </a:lnTo>
                  <a:lnTo>
                    <a:pt x="2944876" y="952373"/>
                  </a:lnTo>
                  <a:lnTo>
                    <a:pt x="2956686" y="965073"/>
                  </a:lnTo>
                  <a:lnTo>
                    <a:pt x="3040760" y="965073"/>
                  </a:lnTo>
                  <a:lnTo>
                    <a:pt x="3076956" y="939673"/>
                  </a:lnTo>
                  <a:lnTo>
                    <a:pt x="3085210" y="926973"/>
                  </a:lnTo>
                  <a:lnTo>
                    <a:pt x="2967735" y="926973"/>
                  </a:lnTo>
                  <a:lnTo>
                    <a:pt x="2944622" y="914273"/>
                  </a:lnTo>
                  <a:lnTo>
                    <a:pt x="2929001" y="888873"/>
                  </a:lnTo>
                  <a:lnTo>
                    <a:pt x="2923285" y="863473"/>
                  </a:lnTo>
                  <a:lnTo>
                    <a:pt x="2928747" y="825373"/>
                  </a:lnTo>
                  <a:lnTo>
                    <a:pt x="2943860" y="812673"/>
                  </a:lnTo>
                  <a:lnTo>
                    <a:pt x="2966339" y="787273"/>
                  </a:lnTo>
                  <a:lnTo>
                    <a:pt x="3086989" y="787273"/>
                  </a:lnTo>
                  <a:lnTo>
                    <a:pt x="3079115" y="774573"/>
                  </a:lnTo>
                  <a:lnTo>
                    <a:pt x="3043682" y="749173"/>
                  </a:lnTo>
                  <a:lnTo>
                    <a:pt x="2956814" y="749173"/>
                  </a:lnTo>
                  <a:lnTo>
                    <a:pt x="2937383" y="761873"/>
                  </a:lnTo>
                  <a:lnTo>
                    <a:pt x="2920110" y="774573"/>
                  </a:lnTo>
                  <a:lnTo>
                    <a:pt x="2905760" y="799973"/>
                  </a:lnTo>
                  <a:lnTo>
                    <a:pt x="2895092" y="812673"/>
                  </a:lnTo>
                  <a:lnTo>
                    <a:pt x="2888488" y="838073"/>
                  </a:lnTo>
                  <a:lnTo>
                    <a:pt x="2885821" y="850773"/>
                  </a:lnTo>
                  <a:lnTo>
                    <a:pt x="2887091" y="876173"/>
                  </a:lnTo>
                  <a:lnTo>
                    <a:pt x="2891028" y="888873"/>
                  </a:lnTo>
                  <a:lnTo>
                    <a:pt x="2897505" y="914273"/>
                  </a:lnTo>
                  <a:lnTo>
                    <a:pt x="2906522" y="926973"/>
                  </a:lnTo>
                  <a:lnTo>
                    <a:pt x="2747645" y="1079373"/>
                  </a:lnTo>
                  <a:lnTo>
                    <a:pt x="2242820" y="1079373"/>
                  </a:lnTo>
                  <a:lnTo>
                    <a:pt x="1810639" y="1511173"/>
                  </a:lnTo>
                  <a:lnTo>
                    <a:pt x="1769998" y="1473073"/>
                  </a:lnTo>
                  <a:lnTo>
                    <a:pt x="1524761" y="1727073"/>
                  </a:lnTo>
                  <a:lnTo>
                    <a:pt x="1392174" y="1587373"/>
                  </a:lnTo>
                  <a:lnTo>
                    <a:pt x="1637410" y="1346073"/>
                  </a:lnTo>
                  <a:lnTo>
                    <a:pt x="1595882" y="1307973"/>
                  </a:lnTo>
                  <a:lnTo>
                    <a:pt x="1925701" y="977773"/>
                  </a:lnTo>
                  <a:lnTo>
                    <a:pt x="1928114" y="965073"/>
                  </a:lnTo>
                  <a:lnTo>
                    <a:pt x="1928114" y="469773"/>
                  </a:lnTo>
                  <a:lnTo>
                    <a:pt x="2192528" y="203200"/>
                  </a:lnTo>
                  <a:lnTo>
                    <a:pt x="2316226" y="203200"/>
                  </a:lnTo>
                  <a:lnTo>
                    <a:pt x="2333117" y="190500"/>
                  </a:lnTo>
                  <a:lnTo>
                    <a:pt x="2339974" y="177800"/>
                  </a:lnTo>
                  <a:lnTo>
                    <a:pt x="2223389" y="177800"/>
                  </a:lnTo>
                  <a:lnTo>
                    <a:pt x="2200147" y="165100"/>
                  </a:lnTo>
                  <a:lnTo>
                    <a:pt x="2184272" y="139700"/>
                  </a:lnTo>
                  <a:lnTo>
                    <a:pt x="2178049" y="114300"/>
                  </a:lnTo>
                  <a:lnTo>
                    <a:pt x="2183510" y="88900"/>
                  </a:lnTo>
                  <a:lnTo>
                    <a:pt x="2198623" y="63500"/>
                  </a:lnTo>
                  <a:lnTo>
                    <a:pt x="2221230" y="50800"/>
                  </a:lnTo>
                  <a:lnTo>
                    <a:pt x="2249170" y="38100"/>
                  </a:lnTo>
                  <a:lnTo>
                    <a:pt x="2339213" y="38100"/>
                  </a:lnTo>
                  <a:lnTo>
                    <a:pt x="2330958" y="25400"/>
                  </a:lnTo>
                  <a:lnTo>
                    <a:pt x="2294763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3144" y="1111770"/>
              <a:ext cx="87469" cy="1396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349246" y="6984"/>
              <a:ext cx="1786889" cy="1092200"/>
            </a:xfrm>
            <a:custGeom>
              <a:avLst/>
              <a:gdLst/>
              <a:ahLst/>
              <a:cxnLst/>
              <a:rect l="l" t="t" r="r" b="b"/>
              <a:pathLst>
                <a:path w="1786889" h="1092200">
                  <a:moveTo>
                    <a:pt x="717169" y="0"/>
                  </a:moveTo>
                  <a:lnTo>
                    <a:pt x="666877" y="0"/>
                  </a:lnTo>
                  <a:lnTo>
                    <a:pt x="666877" y="469900"/>
                  </a:lnTo>
                  <a:lnTo>
                    <a:pt x="289941" y="838073"/>
                  </a:lnTo>
                  <a:lnTo>
                    <a:pt x="245110" y="799973"/>
                  </a:lnTo>
                  <a:lnTo>
                    <a:pt x="0" y="1041273"/>
                  </a:lnTo>
                  <a:lnTo>
                    <a:pt x="231902" y="1041273"/>
                  </a:lnTo>
                  <a:lnTo>
                    <a:pt x="360934" y="914273"/>
                  </a:lnTo>
                  <a:lnTo>
                    <a:pt x="325882" y="876173"/>
                  </a:lnTo>
                  <a:lnTo>
                    <a:pt x="710057" y="495300"/>
                  </a:lnTo>
                  <a:lnTo>
                    <a:pt x="714756" y="482600"/>
                  </a:lnTo>
                  <a:lnTo>
                    <a:pt x="717169" y="482600"/>
                  </a:lnTo>
                  <a:lnTo>
                    <a:pt x="717169" y="0"/>
                  </a:lnTo>
                  <a:close/>
                </a:path>
                <a:path w="1786889" h="1092200">
                  <a:moveTo>
                    <a:pt x="1387348" y="381000"/>
                  </a:moveTo>
                  <a:lnTo>
                    <a:pt x="1378458" y="342900"/>
                  </a:lnTo>
                  <a:lnTo>
                    <a:pt x="1352423" y="317500"/>
                  </a:lnTo>
                  <a:lnTo>
                    <a:pt x="1315212" y="292100"/>
                  </a:lnTo>
                  <a:lnTo>
                    <a:pt x="1273175" y="279400"/>
                  </a:lnTo>
                  <a:lnTo>
                    <a:pt x="1229360" y="279400"/>
                  </a:lnTo>
                  <a:lnTo>
                    <a:pt x="1193927" y="304800"/>
                  </a:lnTo>
                  <a:lnTo>
                    <a:pt x="1170305" y="342900"/>
                  </a:lnTo>
                  <a:lnTo>
                    <a:pt x="1162050" y="393700"/>
                  </a:lnTo>
                  <a:lnTo>
                    <a:pt x="1163193" y="406400"/>
                  </a:lnTo>
                  <a:lnTo>
                    <a:pt x="1166622" y="419100"/>
                  </a:lnTo>
                  <a:lnTo>
                    <a:pt x="1171829" y="431800"/>
                  </a:lnTo>
                  <a:lnTo>
                    <a:pt x="1178814" y="444500"/>
                  </a:lnTo>
                  <a:lnTo>
                    <a:pt x="537464" y="1092073"/>
                  </a:lnTo>
                  <a:lnTo>
                    <a:pt x="612013" y="1092073"/>
                  </a:lnTo>
                  <a:lnTo>
                    <a:pt x="1215644" y="482600"/>
                  </a:lnTo>
                  <a:lnTo>
                    <a:pt x="1229360" y="495300"/>
                  </a:lnTo>
                  <a:lnTo>
                    <a:pt x="1319403" y="495300"/>
                  </a:lnTo>
                  <a:lnTo>
                    <a:pt x="1338580" y="482600"/>
                  </a:lnTo>
                  <a:lnTo>
                    <a:pt x="1355344" y="469900"/>
                  </a:lnTo>
                  <a:lnTo>
                    <a:pt x="1368933" y="444500"/>
                  </a:lnTo>
                  <a:lnTo>
                    <a:pt x="1378585" y="431800"/>
                  </a:lnTo>
                  <a:lnTo>
                    <a:pt x="1384554" y="406400"/>
                  </a:lnTo>
                  <a:lnTo>
                    <a:pt x="1387348" y="381000"/>
                  </a:lnTo>
                  <a:close/>
                </a:path>
                <a:path w="1786889" h="1092200">
                  <a:moveTo>
                    <a:pt x="1786636" y="520700"/>
                  </a:moveTo>
                  <a:lnTo>
                    <a:pt x="1662938" y="520700"/>
                  </a:lnTo>
                  <a:lnTo>
                    <a:pt x="1676781" y="533400"/>
                  </a:lnTo>
                  <a:lnTo>
                    <a:pt x="1707769" y="533400"/>
                  </a:lnTo>
                  <a:lnTo>
                    <a:pt x="1724406" y="546100"/>
                  </a:lnTo>
                  <a:lnTo>
                    <a:pt x="1746631" y="533400"/>
                  </a:lnTo>
                  <a:lnTo>
                    <a:pt x="1767586" y="533400"/>
                  </a:lnTo>
                  <a:lnTo>
                    <a:pt x="1786636" y="52070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8798" y="362597"/>
              <a:ext cx="85820" cy="1396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34795"/>
              <a:ext cx="6705472" cy="537756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563496"/>
              <a:ext cx="5129783" cy="3914266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5997066" y="682498"/>
            <a:ext cx="147383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GUARDA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026022" y="1603375"/>
            <a:ext cx="5019675" cy="2644775"/>
          </a:xfrm>
          <a:prstGeom prst="rect">
            <a:avLst/>
          </a:prstGeom>
        </p:spPr>
        <p:txBody>
          <a:bodyPr vert="horz" wrap="square" lIns="0" tIns="43180" rIns="0" bIns="0" rtlCol="0" anchor="t">
            <a:spAutoFit/>
          </a:bodyPr>
          <a:lstStyle/>
          <a:p>
            <a:pPr marL="12700" marR="5080">
              <a:lnSpc>
                <a:spcPts val="2200"/>
              </a:lnSpc>
              <a:spcBef>
                <a:spcPts val="34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Guarda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FFFFFF"/>
                </a:solidFill>
                <a:latin typeface="Calibri"/>
                <a:cs typeface="Calibri"/>
              </a:rPr>
              <a:t>seguente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video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FFFFFF"/>
                </a:solidFill>
                <a:latin typeface="Calibri"/>
                <a:cs typeface="Calibri"/>
              </a:rPr>
              <a:t>sulle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10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Calibri"/>
                <a:cs typeface="Calibri"/>
              </a:rPr>
              <a:t>principali</a:t>
            </a:r>
            <a:r>
              <a:rPr sz="20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 err="1">
                <a:solidFill>
                  <a:srgbClr val="FFFFFF"/>
                </a:solidFill>
                <a:latin typeface="Calibri"/>
                <a:cs typeface="Calibri"/>
              </a:rPr>
              <a:t>sfide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Calibri"/>
                <a:cs typeface="Calibri"/>
              </a:rPr>
              <a:t>gestione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Calibri"/>
                <a:cs typeface="Calibri"/>
              </a:rPr>
              <a:t>idrica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XXI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 err="1">
                <a:solidFill>
                  <a:srgbClr val="FFFFFF"/>
                </a:solidFill>
                <a:latin typeface="Calibri"/>
                <a:cs typeface="Calibri"/>
              </a:rPr>
              <a:t>secolo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(4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min)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645"/>
              </a:spcBef>
            </a:pPr>
            <a:endParaRPr sz="2000">
              <a:latin typeface="Calibri"/>
              <a:cs typeface="Calibri"/>
            </a:endParaRPr>
          </a:p>
          <a:p>
            <a:pPr marL="12700" marR="95250">
              <a:lnSpc>
                <a:spcPct val="12390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FFFFFF"/>
                </a:solidFill>
                <a:latin typeface="Calibri"/>
                <a:cs typeface="Calibri"/>
              </a:rPr>
              <a:t>possibile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FFFFFF"/>
                </a:solidFill>
                <a:latin typeface="Calibri"/>
                <a:cs typeface="Calibri"/>
              </a:rPr>
              <a:t>accedere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video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FFFFFF"/>
                </a:solidFill>
                <a:latin typeface="Calibri"/>
                <a:cs typeface="Calibri"/>
              </a:rPr>
              <a:t>anche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FFFFFF"/>
                </a:solidFill>
                <a:latin typeface="Calibri"/>
                <a:cs typeface="Calibri"/>
              </a:rPr>
              <a:t>cliccando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 err="1">
                <a:solidFill>
                  <a:srgbClr val="FFFFFF"/>
                </a:solidFill>
                <a:latin typeface="Calibri"/>
                <a:cs typeface="Calibri"/>
              </a:rPr>
              <a:t>su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FFFFFF"/>
                </a:solidFill>
                <a:latin typeface="Calibri"/>
                <a:cs typeface="Calibri"/>
              </a:rPr>
              <a:t>questo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link: </a:t>
            </a:r>
            <a:r>
              <a:rPr sz="2000" b="1" dirty="0">
                <a:solidFill>
                  <a:srgbClr val="0000FF"/>
                </a:solidFill>
                <a:latin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</a:t>
            </a:r>
            <a:r>
              <a:rPr sz="2000" b="1" dirty="0">
                <a:solidFill>
                  <a:srgbClr val="002060"/>
                </a:solidFill>
                <a:latin typeface="Calibri"/>
                <a:cs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-</a:t>
            </a:r>
            <a:r>
              <a:rPr sz="2000" b="1" dirty="0">
                <a:solidFill>
                  <a:srgbClr val="002060"/>
                </a:solidFill>
                <a:latin typeface="Calibri"/>
                <a:cs typeface="Calibri"/>
              </a:rPr>
              <a:t>lF6hqXYSiY</a:t>
            </a:r>
            <a:endParaRPr sz="2000" b="1">
              <a:solidFill>
                <a:srgbClr val="002060"/>
              </a:solidFill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1790680" y="6253937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773295" cy="6858000"/>
          </a:xfrm>
          <a:custGeom>
            <a:avLst/>
            <a:gdLst/>
            <a:ahLst/>
            <a:cxnLst/>
            <a:rect l="l" t="t" r="r" b="b"/>
            <a:pathLst>
              <a:path w="4773295" h="6858000">
                <a:moveTo>
                  <a:pt x="4773168" y="0"/>
                </a:moveTo>
                <a:lnTo>
                  <a:pt x="0" y="0"/>
                </a:lnTo>
                <a:lnTo>
                  <a:pt x="0" y="6857419"/>
                </a:lnTo>
                <a:lnTo>
                  <a:pt x="4773168" y="6857419"/>
                </a:lnTo>
                <a:lnTo>
                  <a:pt x="4773168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55364" y="727075"/>
            <a:ext cx="7564755" cy="1677670"/>
          </a:xfrm>
          <a:custGeom>
            <a:avLst/>
            <a:gdLst/>
            <a:ahLst/>
            <a:cxnLst/>
            <a:rect l="l" t="t" r="r" b="b"/>
            <a:pathLst>
              <a:path w="7564755" h="1677670">
                <a:moveTo>
                  <a:pt x="7552944" y="18287"/>
                </a:moveTo>
                <a:lnTo>
                  <a:pt x="7552944" y="1677670"/>
                </a:lnTo>
              </a:path>
              <a:path w="7564755" h="1677670">
                <a:moveTo>
                  <a:pt x="0" y="9144"/>
                </a:moveTo>
                <a:lnTo>
                  <a:pt x="7546086" y="9144"/>
                </a:lnTo>
              </a:path>
              <a:path w="7564755" h="1677670">
                <a:moveTo>
                  <a:pt x="0" y="0"/>
                </a:moveTo>
                <a:lnTo>
                  <a:pt x="0" y="396113"/>
                </a:lnTo>
              </a:path>
              <a:path w="7564755" h="1677670">
                <a:moveTo>
                  <a:pt x="0" y="1280414"/>
                </a:moveTo>
                <a:lnTo>
                  <a:pt x="0" y="1676400"/>
                </a:lnTo>
              </a:path>
              <a:path w="7564755" h="1677670">
                <a:moveTo>
                  <a:pt x="18287" y="1664589"/>
                </a:moveTo>
                <a:lnTo>
                  <a:pt x="7564374" y="1664589"/>
                </a:lnTo>
              </a:path>
            </a:pathLst>
          </a:custGeom>
          <a:ln w="28575">
            <a:solidFill>
              <a:srgbClr val="ACD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55364" y="2647569"/>
            <a:ext cx="7564755" cy="1677670"/>
          </a:xfrm>
          <a:custGeom>
            <a:avLst/>
            <a:gdLst/>
            <a:ahLst/>
            <a:cxnLst/>
            <a:rect l="l" t="t" r="r" b="b"/>
            <a:pathLst>
              <a:path w="7564755" h="1677670">
                <a:moveTo>
                  <a:pt x="7552944" y="18287"/>
                </a:moveTo>
                <a:lnTo>
                  <a:pt x="7552944" y="1677669"/>
                </a:lnTo>
              </a:path>
              <a:path w="7564755" h="1677670">
                <a:moveTo>
                  <a:pt x="0" y="9143"/>
                </a:moveTo>
                <a:lnTo>
                  <a:pt x="7546086" y="9143"/>
                </a:lnTo>
              </a:path>
              <a:path w="7564755" h="1677670">
                <a:moveTo>
                  <a:pt x="0" y="0"/>
                </a:moveTo>
                <a:lnTo>
                  <a:pt x="0" y="395985"/>
                </a:lnTo>
              </a:path>
              <a:path w="7564755" h="1677670">
                <a:moveTo>
                  <a:pt x="0" y="1280540"/>
                </a:moveTo>
                <a:lnTo>
                  <a:pt x="0" y="1676399"/>
                </a:lnTo>
              </a:path>
              <a:path w="7564755" h="1677670">
                <a:moveTo>
                  <a:pt x="18287" y="1664461"/>
                </a:moveTo>
                <a:lnTo>
                  <a:pt x="7564374" y="1664461"/>
                </a:lnTo>
              </a:path>
            </a:pathLst>
          </a:custGeom>
          <a:ln w="28575">
            <a:solidFill>
              <a:srgbClr val="ACD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73652" y="4513326"/>
            <a:ext cx="7564755" cy="1677670"/>
          </a:xfrm>
          <a:custGeom>
            <a:avLst/>
            <a:gdLst/>
            <a:ahLst/>
            <a:cxnLst/>
            <a:rect l="l" t="t" r="r" b="b"/>
            <a:pathLst>
              <a:path w="7564755" h="1677670">
                <a:moveTo>
                  <a:pt x="7543800" y="18287"/>
                </a:moveTo>
                <a:lnTo>
                  <a:pt x="7543800" y="1677555"/>
                </a:lnTo>
              </a:path>
              <a:path w="7564755" h="1677670">
                <a:moveTo>
                  <a:pt x="0" y="9143"/>
                </a:moveTo>
                <a:lnTo>
                  <a:pt x="7546086" y="9143"/>
                </a:lnTo>
              </a:path>
              <a:path w="7564755" h="1677670">
                <a:moveTo>
                  <a:pt x="0" y="0"/>
                </a:moveTo>
                <a:lnTo>
                  <a:pt x="0" y="395986"/>
                </a:lnTo>
              </a:path>
              <a:path w="7564755" h="1677670">
                <a:moveTo>
                  <a:pt x="0" y="1280363"/>
                </a:moveTo>
                <a:lnTo>
                  <a:pt x="0" y="1676323"/>
                </a:lnTo>
              </a:path>
              <a:path w="7564755" h="1677670">
                <a:moveTo>
                  <a:pt x="18287" y="1664474"/>
                </a:moveTo>
                <a:lnTo>
                  <a:pt x="7564374" y="1664474"/>
                </a:lnTo>
              </a:path>
            </a:pathLst>
          </a:custGeom>
          <a:ln w="28575">
            <a:solidFill>
              <a:srgbClr val="ACD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6425234"/>
            <a:ext cx="537210" cy="432434"/>
            <a:chOff x="0" y="6425234"/>
            <a:chExt cx="537210" cy="432434"/>
          </a:xfrm>
        </p:grpSpPr>
        <p:sp>
          <p:nvSpPr>
            <p:cNvPr id="7" name="object 7"/>
            <p:cNvSpPr/>
            <p:nvPr/>
          </p:nvSpPr>
          <p:spPr>
            <a:xfrm>
              <a:off x="0" y="6425234"/>
              <a:ext cx="462280" cy="432434"/>
            </a:xfrm>
            <a:custGeom>
              <a:avLst/>
              <a:gdLst/>
              <a:ahLst/>
              <a:cxnLst/>
              <a:rect l="l" t="t" r="r" b="b"/>
              <a:pathLst>
                <a:path w="462280" h="432434">
                  <a:moveTo>
                    <a:pt x="50896" y="0"/>
                  </a:moveTo>
                  <a:lnTo>
                    <a:pt x="0" y="99402"/>
                  </a:lnTo>
                  <a:lnTo>
                    <a:pt x="0" y="432183"/>
                  </a:lnTo>
                  <a:lnTo>
                    <a:pt x="443928" y="432183"/>
                  </a:lnTo>
                  <a:lnTo>
                    <a:pt x="461683" y="397508"/>
                  </a:lnTo>
                  <a:lnTo>
                    <a:pt x="344817" y="397508"/>
                  </a:lnTo>
                  <a:lnTo>
                    <a:pt x="239560" y="343595"/>
                  </a:lnTo>
                  <a:lnTo>
                    <a:pt x="263994" y="295871"/>
                  </a:lnTo>
                  <a:lnTo>
                    <a:pt x="147942" y="295871"/>
                  </a:lnTo>
                  <a:lnTo>
                    <a:pt x="42669" y="241960"/>
                  </a:lnTo>
                  <a:lnTo>
                    <a:pt x="142367" y="47244"/>
                  </a:lnTo>
                  <a:lnTo>
                    <a:pt x="109390" y="30353"/>
                  </a:lnTo>
                  <a:lnTo>
                    <a:pt x="116951" y="15582"/>
                  </a:lnTo>
                  <a:lnTo>
                    <a:pt x="81334" y="15582"/>
                  </a:lnTo>
                  <a:lnTo>
                    <a:pt x="50896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942" y="6526400"/>
              <a:ext cx="389153" cy="29634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0" y="50"/>
            <a:ext cx="3538854" cy="6857365"/>
            <a:chOff x="0" y="50"/>
            <a:chExt cx="3538854" cy="6857365"/>
          </a:xfrm>
        </p:grpSpPr>
        <p:sp>
          <p:nvSpPr>
            <p:cNvPr id="10" name="object 10"/>
            <p:cNvSpPr/>
            <p:nvPr/>
          </p:nvSpPr>
          <p:spPr>
            <a:xfrm>
              <a:off x="0" y="5542406"/>
              <a:ext cx="1450975" cy="1102995"/>
            </a:xfrm>
            <a:custGeom>
              <a:avLst/>
              <a:gdLst/>
              <a:ahLst/>
              <a:cxnLst/>
              <a:rect l="l" t="t" r="r" b="b"/>
              <a:pathLst>
                <a:path w="1450975" h="1102995">
                  <a:moveTo>
                    <a:pt x="55283" y="643572"/>
                  </a:moveTo>
                  <a:lnTo>
                    <a:pt x="55016" y="633793"/>
                  </a:lnTo>
                  <a:lnTo>
                    <a:pt x="37579" y="591832"/>
                  </a:lnTo>
                  <a:lnTo>
                    <a:pt x="0" y="570979"/>
                  </a:lnTo>
                  <a:lnTo>
                    <a:pt x="0" y="708317"/>
                  </a:lnTo>
                  <a:lnTo>
                    <a:pt x="7175" y="706335"/>
                  </a:lnTo>
                  <a:lnTo>
                    <a:pt x="40678" y="682358"/>
                  </a:lnTo>
                  <a:lnTo>
                    <a:pt x="55283" y="643572"/>
                  </a:lnTo>
                  <a:close/>
                </a:path>
                <a:path w="1450975" h="1102995">
                  <a:moveTo>
                    <a:pt x="327952" y="26289"/>
                  </a:moveTo>
                  <a:lnTo>
                    <a:pt x="326466" y="23622"/>
                  </a:lnTo>
                  <a:lnTo>
                    <a:pt x="304825" y="7239"/>
                  </a:lnTo>
                  <a:lnTo>
                    <a:pt x="278549" y="0"/>
                  </a:lnTo>
                  <a:lnTo>
                    <a:pt x="250532" y="3556"/>
                  </a:lnTo>
                  <a:lnTo>
                    <a:pt x="226098" y="17780"/>
                  </a:lnTo>
                  <a:lnTo>
                    <a:pt x="209600" y="39370"/>
                  </a:lnTo>
                  <a:lnTo>
                    <a:pt x="202438" y="65671"/>
                  </a:lnTo>
                  <a:lnTo>
                    <a:pt x="206006" y="93700"/>
                  </a:lnTo>
                  <a:lnTo>
                    <a:pt x="209689" y="102704"/>
                  </a:lnTo>
                  <a:lnTo>
                    <a:pt x="214579" y="110985"/>
                  </a:lnTo>
                  <a:lnTo>
                    <a:pt x="220472" y="118440"/>
                  </a:lnTo>
                  <a:lnTo>
                    <a:pt x="227215" y="124980"/>
                  </a:lnTo>
                  <a:lnTo>
                    <a:pt x="114541" y="345046"/>
                  </a:lnTo>
                  <a:lnTo>
                    <a:pt x="114376" y="349516"/>
                  </a:lnTo>
                  <a:lnTo>
                    <a:pt x="210235" y="646645"/>
                  </a:lnTo>
                  <a:lnTo>
                    <a:pt x="81318" y="898423"/>
                  </a:lnTo>
                  <a:lnTo>
                    <a:pt x="116941" y="898423"/>
                  </a:lnTo>
                  <a:lnTo>
                    <a:pt x="243497" y="651268"/>
                  </a:lnTo>
                  <a:lnTo>
                    <a:pt x="243636" y="646645"/>
                  </a:lnTo>
                  <a:lnTo>
                    <a:pt x="242785" y="642493"/>
                  </a:lnTo>
                  <a:lnTo>
                    <a:pt x="148259" y="349516"/>
                  </a:lnTo>
                  <a:lnTo>
                    <a:pt x="255752" y="139598"/>
                  </a:lnTo>
                  <a:lnTo>
                    <a:pt x="290512" y="139598"/>
                  </a:lnTo>
                  <a:lnTo>
                    <a:pt x="296075" y="138226"/>
                  </a:lnTo>
                  <a:lnTo>
                    <a:pt x="308978" y="132511"/>
                  </a:lnTo>
                  <a:lnTo>
                    <a:pt x="320205" y="124409"/>
                  </a:lnTo>
                  <a:lnTo>
                    <a:pt x="326999" y="117030"/>
                  </a:lnTo>
                  <a:lnTo>
                    <a:pt x="268427" y="117030"/>
                  </a:lnTo>
                  <a:lnTo>
                    <a:pt x="251637" y="112458"/>
                  </a:lnTo>
                  <a:lnTo>
                    <a:pt x="237883" y="101942"/>
                  </a:lnTo>
                  <a:lnTo>
                    <a:pt x="229019" y="86271"/>
                  </a:lnTo>
                  <a:lnTo>
                    <a:pt x="226860" y="68262"/>
                  </a:lnTo>
                  <a:lnTo>
                    <a:pt x="231406" y="51422"/>
                  </a:lnTo>
                  <a:lnTo>
                    <a:pt x="241884" y="37592"/>
                  </a:lnTo>
                  <a:lnTo>
                    <a:pt x="257683" y="28194"/>
                  </a:lnTo>
                  <a:lnTo>
                    <a:pt x="267004" y="26289"/>
                  </a:lnTo>
                  <a:lnTo>
                    <a:pt x="327952" y="26289"/>
                  </a:lnTo>
                  <a:close/>
                </a:path>
                <a:path w="1450975" h="1102995">
                  <a:moveTo>
                    <a:pt x="920483" y="330885"/>
                  </a:moveTo>
                  <a:lnTo>
                    <a:pt x="919835" y="329692"/>
                  </a:lnTo>
                  <a:lnTo>
                    <a:pt x="898664" y="312559"/>
                  </a:lnTo>
                  <a:lnTo>
                    <a:pt x="872629" y="304647"/>
                  </a:lnTo>
                  <a:lnTo>
                    <a:pt x="831596" y="313016"/>
                  </a:lnTo>
                  <a:lnTo>
                    <a:pt x="802792" y="342112"/>
                  </a:lnTo>
                  <a:lnTo>
                    <a:pt x="794829" y="368706"/>
                  </a:lnTo>
                  <a:lnTo>
                    <a:pt x="794867" y="382612"/>
                  </a:lnTo>
                  <a:lnTo>
                    <a:pt x="814578" y="424967"/>
                  </a:lnTo>
                  <a:lnTo>
                    <a:pt x="822794" y="432015"/>
                  </a:lnTo>
                  <a:lnTo>
                    <a:pt x="758190" y="558241"/>
                  </a:lnTo>
                  <a:lnTo>
                    <a:pt x="459016" y="654773"/>
                  </a:lnTo>
                  <a:lnTo>
                    <a:pt x="455637" y="657453"/>
                  </a:lnTo>
                  <a:lnTo>
                    <a:pt x="279958" y="1000556"/>
                  </a:lnTo>
                  <a:lnTo>
                    <a:pt x="315976" y="1000556"/>
                  </a:lnTo>
                  <a:lnTo>
                    <a:pt x="478980" y="682218"/>
                  </a:lnTo>
                  <a:lnTo>
                    <a:pt x="778141" y="585660"/>
                  </a:lnTo>
                  <a:lnTo>
                    <a:pt x="781507" y="582993"/>
                  </a:lnTo>
                  <a:lnTo>
                    <a:pt x="852462" y="445211"/>
                  </a:lnTo>
                  <a:lnTo>
                    <a:pt x="860628" y="446214"/>
                  </a:lnTo>
                  <a:lnTo>
                    <a:pt x="911085" y="429818"/>
                  </a:lnTo>
                  <a:lnTo>
                    <a:pt x="917816" y="421500"/>
                  </a:lnTo>
                  <a:lnTo>
                    <a:pt x="860526" y="421500"/>
                  </a:lnTo>
                  <a:lnTo>
                    <a:pt x="843737" y="416928"/>
                  </a:lnTo>
                  <a:lnTo>
                    <a:pt x="829970" y="406412"/>
                  </a:lnTo>
                  <a:lnTo>
                    <a:pt x="821118" y="390740"/>
                  </a:lnTo>
                  <a:lnTo>
                    <a:pt x="818959" y="372732"/>
                  </a:lnTo>
                  <a:lnTo>
                    <a:pt x="823506" y="355879"/>
                  </a:lnTo>
                  <a:lnTo>
                    <a:pt x="833894" y="342112"/>
                  </a:lnTo>
                  <a:lnTo>
                    <a:pt x="849553" y="332854"/>
                  </a:lnTo>
                  <a:lnTo>
                    <a:pt x="858621" y="330885"/>
                  </a:lnTo>
                  <a:lnTo>
                    <a:pt x="920483" y="330885"/>
                  </a:lnTo>
                  <a:close/>
                </a:path>
                <a:path w="1450975" h="1102995">
                  <a:moveTo>
                    <a:pt x="1450975" y="367334"/>
                  </a:moveTo>
                  <a:lnTo>
                    <a:pt x="1448181" y="339255"/>
                  </a:lnTo>
                  <a:lnTo>
                    <a:pt x="1434465" y="314515"/>
                  </a:lnTo>
                  <a:lnTo>
                    <a:pt x="1413129" y="297408"/>
                  </a:lnTo>
                  <a:lnTo>
                    <a:pt x="1387221" y="289471"/>
                  </a:lnTo>
                  <a:lnTo>
                    <a:pt x="1346454" y="297738"/>
                  </a:lnTo>
                  <a:lnTo>
                    <a:pt x="1317752" y="326847"/>
                  </a:lnTo>
                  <a:lnTo>
                    <a:pt x="1309751" y="353441"/>
                  </a:lnTo>
                  <a:lnTo>
                    <a:pt x="1309751" y="367334"/>
                  </a:lnTo>
                  <a:lnTo>
                    <a:pt x="1327150" y="407327"/>
                  </a:lnTo>
                  <a:lnTo>
                    <a:pt x="1334262" y="414172"/>
                  </a:lnTo>
                  <a:lnTo>
                    <a:pt x="1217256" y="642493"/>
                  </a:lnTo>
                  <a:lnTo>
                    <a:pt x="615619" y="836663"/>
                  </a:lnTo>
                  <a:lnTo>
                    <a:pt x="612241" y="839330"/>
                  </a:lnTo>
                  <a:lnTo>
                    <a:pt x="477481" y="1102537"/>
                  </a:lnTo>
                  <a:lnTo>
                    <a:pt x="514311" y="1102537"/>
                  </a:lnTo>
                  <a:lnTo>
                    <a:pt x="636536" y="863777"/>
                  </a:lnTo>
                  <a:lnTo>
                    <a:pt x="1238224" y="669620"/>
                  </a:lnTo>
                  <a:lnTo>
                    <a:pt x="1241602" y="666940"/>
                  </a:lnTo>
                  <a:lnTo>
                    <a:pt x="1363345" y="429094"/>
                  </a:lnTo>
                  <a:lnTo>
                    <a:pt x="1372616" y="430745"/>
                  </a:lnTo>
                  <a:lnTo>
                    <a:pt x="1425956" y="414553"/>
                  </a:lnTo>
                  <a:lnTo>
                    <a:pt x="1443101" y="393382"/>
                  </a:lnTo>
                  <a:lnTo>
                    <a:pt x="1450975" y="367334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0539" y="5873290"/>
              <a:ext cx="75598" cy="906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765" y="5568650"/>
              <a:ext cx="88419" cy="11551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"/>
              <a:ext cx="3538727" cy="6857363"/>
            </a:xfrm>
            <a:prstGeom prst="rect">
              <a:avLst/>
            </a:prstGeom>
          </p:spPr>
        </p:pic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9702545" y="860806"/>
            <a:ext cx="17748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0000"/>
                </a:solidFill>
              </a:rPr>
              <a:t>Mini</a:t>
            </a:r>
            <a:r>
              <a:rPr sz="2000" spc="-5" dirty="0">
                <a:solidFill>
                  <a:srgbClr val="000000"/>
                </a:solidFill>
              </a:rPr>
              <a:t> </a:t>
            </a:r>
            <a:r>
              <a:rPr sz="2000" spc="-10" dirty="0">
                <a:solidFill>
                  <a:srgbClr val="000000"/>
                </a:solidFill>
              </a:rPr>
              <a:t>discussione</a:t>
            </a:r>
            <a:endParaRPr sz="2000"/>
          </a:p>
        </p:txBody>
      </p:sp>
      <p:sp>
        <p:nvSpPr>
          <p:cNvPr id="15" name="object 15"/>
          <p:cNvSpPr txBox="1"/>
          <p:nvPr/>
        </p:nvSpPr>
        <p:spPr>
          <a:xfrm>
            <a:off x="5597778" y="1481074"/>
            <a:ext cx="5877560" cy="64071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184910" marR="5080" indent="-1172210">
              <a:lnSpc>
                <a:spcPct val="101600"/>
              </a:lnSpc>
              <a:spcBef>
                <a:spcPts val="65"/>
              </a:spcBef>
            </a:pP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Dove</a:t>
            </a:r>
            <a:r>
              <a:rPr sz="2000" b="1" spc="-3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pensi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che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si</a:t>
            </a:r>
            <a:r>
              <a:rPr sz="2000" b="1" spc="-3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trovi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il</a:t>
            </a:r>
            <a:r>
              <a:rPr sz="2000" b="1" spc="-3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più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grande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“gap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di</a:t>
            </a:r>
            <a:r>
              <a:rPr sz="2000" b="1" spc="-3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visibilità”</a:t>
            </a:r>
            <a:r>
              <a:rPr sz="2000" b="1" spc="-4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in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un</a:t>
            </a:r>
            <a:r>
              <a:rPr sz="2000" b="1" spc="-3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tipico</a:t>
            </a:r>
            <a:r>
              <a:rPr sz="2000" b="1" spc="-1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sistema</a:t>
            </a:r>
            <a:r>
              <a:rPr sz="2000" b="1" spc="-1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idrico:</a:t>
            </a:r>
            <a:r>
              <a:rPr sz="2000" b="1" spc="-1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qualità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o</a:t>
            </a:r>
            <a:r>
              <a:rPr sz="2000" b="1" spc="-1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92CDDC"/>
                </a:solidFill>
                <a:latin typeface="Calibri"/>
                <a:cs typeface="Calibri"/>
              </a:rPr>
              <a:t>domanda?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811139" y="3031617"/>
            <a:ext cx="5667375" cy="64198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700" marR="5080" indent="54610">
              <a:lnSpc>
                <a:spcPct val="102000"/>
              </a:lnSpc>
              <a:spcBef>
                <a:spcPts val="55"/>
              </a:spcBef>
            </a:pP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Cosa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è</a:t>
            </a:r>
            <a:r>
              <a:rPr sz="2000" b="1" spc="-3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più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rischioso: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92CDDC"/>
                </a:solidFill>
                <a:latin typeface="Calibri"/>
                <a:cs typeface="Calibri"/>
              </a:rPr>
              <a:t>prendere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una</a:t>
            </a:r>
            <a:r>
              <a:rPr sz="2000" b="1" spc="-3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decisione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con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dati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incompleti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o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aspettare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troppo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a</a:t>
            </a:r>
            <a:r>
              <a:rPr sz="2000" b="1" spc="-1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lungo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prima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di</a:t>
            </a:r>
            <a:r>
              <a:rPr sz="2000" b="1" spc="-1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92CDDC"/>
                </a:solidFill>
                <a:latin typeface="Calibri"/>
                <a:cs typeface="Calibri"/>
              </a:rPr>
              <a:t>agire?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37403" y="4892802"/>
            <a:ext cx="5840095" cy="64071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545590" marR="5080" indent="-1533525">
              <a:lnSpc>
                <a:spcPct val="101499"/>
              </a:lnSpc>
              <a:spcBef>
                <a:spcPts val="65"/>
              </a:spcBef>
            </a:pP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Qual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è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la</a:t>
            </a:r>
            <a:r>
              <a:rPr sz="2000" b="1" spc="-1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fase</a:t>
            </a:r>
            <a:r>
              <a:rPr sz="2000" b="1" spc="-4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più</a:t>
            </a:r>
            <a:r>
              <a:rPr sz="2000" b="1" spc="-1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difficile</a:t>
            </a:r>
            <a:r>
              <a:rPr sz="2000" b="1" spc="-2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nella</a:t>
            </a:r>
            <a:r>
              <a:rPr sz="2000" b="1" spc="-1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pratica:</a:t>
            </a:r>
            <a:r>
              <a:rPr sz="2000" b="1" spc="-1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il</a:t>
            </a:r>
            <a:r>
              <a:rPr sz="2000" b="1" spc="-2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92CDDC"/>
                </a:solidFill>
                <a:latin typeface="Calibri"/>
                <a:cs typeface="Calibri"/>
              </a:rPr>
              <a:t>monitoraggio,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la</a:t>
            </a:r>
            <a:r>
              <a:rPr sz="2000" b="1" spc="-3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previsione</a:t>
            </a:r>
            <a:r>
              <a:rPr sz="2000" b="1" spc="-3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o</a:t>
            </a:r>
            <a:r>
              <a:rPr sz="2000" b="1" spc="-35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92CDDC"/>
                </a:solidFill>
                <a:latin typeface="Calibri"/>
                <a:cs typeface="Calibri"/>
              </a:rPr>
              <a:t>l’ottimizzazione?</a:t>
            </a:r>
            <a:r>
              <a:rPr sz="2000" b="1" spc="-30" dirty="0">
                <a:solidFill>
                  <a:srgbClr val="92CDDC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92CDDC"/>
                </a:solidFill>
                <a:latin typeface="Calibri"/>
                <a:cs typeface="Calibri"/>
              </a:rPr>
              <a:t>perché?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841750" y="1124153"/>
            <a:ext cx="614045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841750" y="3043504"/>
            <a:ext cx="619760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815841" y="4953711"/>
            <a:ext cx="619760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790680" y="1736217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19215" cy="6859905"/>
          </a:xfrm>
          <a:custGeom>
            <a:avLst/>
            <a:gdLst/>
            <a:ahLst/>
            <a:cxnLst/>
            <a:rect l="l" t="t" r="r" b="b"/>
            <a:pathLst>
              <a:path w="6419215" h="6859905">
                <a:moveTo>
                  <a:pt x="6419088" y="0"/>
                </a:moveTo>
                <a:lnTo>
                  <a:pt x="0" y="0"/>
                </a:lnTo>
                <a:lnTo>
                  <a:pt x="0" y="6859778"/>
                </a:lnTo>
                <a:lnTo>
                  <a:pt x="6419088" y="6859778"/>
                </a:lnTo>
                <a:lnTo>
                  <a:pt x="6419088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1858243" y="4129463"/>
            <a:ext cx="101600" cy="2179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dall’</a:t>
            </a:r>
            <a:r>
              <a:rPr sz="600" spc="409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 sostenibile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49859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100"/>
              </a:spcBef>
            </a:pPr>
            <a:r>
              <a:rPr sz="2700" dirty="0"/>
              <a:t>Causa</a:t>
            </a:r>
            <a:r>
              <a:rPr sz="2700" spc="-55" dirty="0"/>
              <a:t> </a:t>
            </a:r>
            <a:r>
              <a:rPr sz="2700" dirty="0"/>
              <a:t>–</a:t>
            </a:r>
            <a:r>
              <a:rPr sz="2700" spc="-50" dirty="0"/>
              <a:t> </a:t>
            </a:r>
            <a:r>
              <a:rPr sz="2700" dirty="0"/>
              <a:t>Impatto</a:t>
            </a:r>
            <a:r>
              <a:rPr sz="2700" spc="-50" dirty="0"/>
              <a:t> </a:t>
            </a:r>
            <a:r>
              <a:rPr sz="2700" dirty="0"/>
              <a:t>–</a:t>
            </a:r>
            <a:r>
              <a:rPr sz="2700" spc="-50" dirty="0"/>
              <a:t> </a:t>
            </a:r>
            <a:r>
              <a:rPr sz="2700" spc="-10" dirty="0"/>
              <a:t>Indicatore</a:t>
            </a:r>
            <a:endParaRPr sz="2700"/>
          </a:p>
        </p:txBody>
      </p:sp>
      <p:sp>
        <p:nvSpPr>
          <p:cNvPr id="5" name="object 5"/>
          <p:cNvSpPr txBox="1"/>
          <p:nvPr/>
        </p:nvSpPr>
        <p:spPr>
          <a:xfrm>
            <a:off x="715772" y="1812772"/>
            <a:ext cx="4274185" cy="315531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Scegli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sfida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compila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questo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campo:</a:t>
            </a:r>
            <a:endParaRPr sz="2000">
              <a:latin typeface="Calibri"/>
              <a:cs typeface="Calibri"/>
            </a:endParaRPr>
          </a:p>
          <a:p>
            <a:pPr marL="241300" marR="67310" indent="-228600">
              <a:lnSpc>
                <a:spcPct val="92500"/>
              </a:lnSpc>
              <a:spcBef>
                <a:spcPts val="969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Causa: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(ad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es.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tubature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obsolete,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dilavamento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fertilizzanti,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ondate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di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calore)</a:t>
            </a:r>
            <a:endParaRPr sz="2000">
              <a:latin typeface="Calibri"/>
              <a:cs typeface="Calibri"/>
            </a:endParaRPr>
          </a:p>
          <a:p>
            <a:pPr marL="241300" marR="643890" indent="-161925">
              <a:lnSpc>
                <a:spcPct val="113500"/>
              </a:lnSpc>
              <a:spcBef>
                <a:spcPts val="73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Impatto:</a:t>
            </a:r>
            <a:r>
              <a:rPr sz="20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(costi,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salute,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ecosistemi,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affidabilità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servizio)</a:t>
            </a:r>
            <a:endParaRPr sz="2000">
              <a:latin typeface="Calibri"/>
              <a:cs typeface="Calibri"/>
            </a:endParaRPr>
          </a:p>
          <a:p>
            <a:pPr marL="241300" marR="5080" indent="-160020">
              <a:lnSpc>
                <a:spcPts val="2220"/>
              </a:lnSpc>
              <a:spcBef>
                <a:spcPts val="102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Indicatore: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(picchi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torbidità,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calo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di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pressione,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reclami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clienti,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livello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del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bacino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idrico)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8354" y="439648"/>
            <a:ext cx="5659628" cy="604520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1790680" y="6520015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38" y="354329"/>
            <a:ext cx="12186285" cy="6490970"/>
            <a:chOff x="2538" y="354329"/>
            <a:chExt cx="12186285" cy="6490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5964" y="639851"/>
              <a:ext cx="8412480" cy="5515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67" y="2894458"/>
              <a:ext cx="5038725" cy="73660"/>
            </a:xfrm>
            <a:custGeom>
              <a:avLst/>
              <a:gdLst/>
              <a:ahLst/>
              <a:cxnLst/>
              <a:rect l="l" t="t" r="r" b="b"/>
              <a:pathLst>
                <a:path w="5038725" h="73660">
                  <a:moveTo>
                    <a:pt x="5038344" y="0"/>
                  </a:moveTo>
                  <a:lnTo>
                    <a:pt x="0" y="0"/>
                  </a:lnTo>
                  <a:lnTo>
                    <a:pt x="0" y="73150"/>
                  </a:lnTo>
                  <a:lnTo>
                    <a:pt x="5038344" y="73150"/>
                  </a:lnTo>
                  <a:lnTo>
                    <a:pt x="5038344" y="0"/>
                  </a:lnTo>
                  <a:close/>
                </a:path>
              </a:pathLst>
            </a:custGeom>
            <a:solidFill>
              <a:srgbClr val="51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7" y="2894456"/>
              <a:ext cx="5038725" cy="73660"/>
            </a:xfrm>
            <a:custGeom>
              <a:avLst/>
              <a:gdLst/>
              <a:ahLst/>
              <a:cxnLst/>
              <a:rect l="l" t="t" r="r" b="b"/>
              <a:pathLst>
                <a:path w="5038725" h="73660">
                  <a:moveTo>
                    <a:pt x="0" y="0"/>
                  </a:moveTo>
                  <a:lnTo>
                    <a:pt x="5038340" y="0"/>
                  </a:lnTo>
                  <a:lnTo>
                    <a:pt x="5038340" y="18287"/>
                  </a:lnTo>
                  <a:lnTo>
                    <a:pt x="5038340" y="36575"/>
                  </a:lnTo>
                  <a:lnTo>
                    <a:pt x="5038340" y="54863"/>
                  </a:lnTo>
                  <a:lnTo>
                    <a:pt x="5038340" y="73151"/>
                  </a:lnTo>
                  <a:lnTo>
                    <a:pt x="0" y="7315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9AC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64560" y="354329"/>
              <a:ext cx="8724265" cy="6490970"/>
            </a:xfrm>
            <a:custGeom>
              <a:avLst/>
              <a:gdLst/>
              <a:ahLst/>
              <a:cxnLst/>
              <a:rect l="l" t="t" r="r" b="b"/>
              <a:pathLst>
                <a:path w="8724265" h="6490970">
                  <a:moveTo>
                    <a:pt x="1329182" y="1235710"/>
                  </a:moveTo>
                  <a:lnTo>
                    <a:pt x="1326007" y="1208913"/>
                  </a:lnTo>
                  <a:lnTo>
                    <a:pt x="1312926" y="1185164"/>
                  </a:lnTo>
                  <a:lnTo>
                    <a:pt x="1304417" y="1178306"/>
                  </a:lnTo>
                  <a:lnTo>
                    <a:pt x="1304417" y="1232535"/>
                  </a:lnTo>
                  <a:lnTo>
                    <a:pt x="1299591" y="1249807"/>
                  </a:lnTo>
                  <a:lnTo>
                    <a:pt x="1263396" y="1274445"/>
                  </a:lnTo>
                  <a:lnTo>
                    <a:pt x="1255141" y="1274445"/>
                  </a:lnTo>
                  <a:lnTo>
                    <a:pt x="1219327" y="1250950"/>
                  </a:lnTo>
                  <a:lnTo>
                    <a:pt x="1214120" y="1224661"/>
                  </a:lnTo>
                  <a:lnTo>
                    <a:pt x="1215644" y="1216660"/>
                  </a:lnTo>
                  <a:lnTo>
                    <a:pt x="1245616" y="1185799"/>
                  </a:lnTo>
                  <a:lnTo>
                    <a:pt x="1293749" y="1200150"/>
                  </a:lnTo>
                  <a:lnTo>
                    <a:pt x="1304417" y="1232535"/>
                  </a:lnTo>
                  <a:lnTo>
                    <a:pt x="1304417" y="1178306"/>
                  </a:lnTo>
                  <a:lnTo>
                    <a:pt x="1291082" y="1167638"/>
                  </a:lnTo>
                  <a:lnTo>
                    <a:pt x="1282192" y="1163701"/>
                  </a:lnTo>
                  <a:lnTo>
                    <a:pt x="1273048" y="1161161"/>
                  </a:lnTo>
                  <a:lnTo>
                    <a:pt x="1264031" y="1160018"/>
                  </a:lnTo>
                  <a:lnTo>
                    <a:pt x="1254379" y="1160018"/>
                  </a:lnTo>
                  <a:lnTo>
                    <a:pt x="1183767" y="929005"/>
                  </a:lnTo>
                  <a:lnTo>
                    <a:pt x="1182497" y="924941"/>
                  </a:lnTo>
                  <a:lnTo>
                    <a:pt x="1179703" y="921766"/>
                  </a:lnTo>
                  <a:lnTo>
                    <a:pt x="1175766" y="919607"/>
                  </a:lnTo>
                  <a:lnTo>
                    <a:pt x="905637" y="775843"/>
                  </a:lnTo>
                  <a:lnTo>
                    <a:pt x="826262" y="515874"/>
                  </a:lnTo>
                  <a:lnTo>
                    <a:pt x="823595" y="506984"/>
                  </a:lnTo>
                  <a:lnTo>
                    <a:pt x="856107" y="497078"/>
                  </a:lnTo>
                  <a:lnTo>
                    <a:pt x="801624" y="318643"/>
                  </a:lnTo>
                  <a:lnTo>
                    <a:pt x="792607" y="289052"/>
                  </a:lnTo>
                  <a:lnTo>
                    <a:pt x="905002" y="254762"/>
                  </a:lnTo>
                  <a:lnTo>
                    <a:pt x="968502" y="462661"/>
                  </a:lnTo>
                  <a:lnTo>
                    <a:pt x="1002284" y="452374"/>
                  </a:lnTo>
                  <a:lnTo>
                    <a:pt x="1036447" y="564134"/>
                  </a:lnTo>
                  <a:lnTo>
                    <a:pt x="1028319" y="569468"/>
                  </a:lnTo>
                  <a:lnTo>
                    <a:pt x="1020953" y="576072"/>
                  </a:lnTo>
                  <a:lnTo>
                    <a:pt x="1014476" y="583819"/>
                  </a:lnTo>
                  <a:lnTo>
                    <a:pt x="1009269" y="592709"/>
                  </a:lnTo>
                  <a:lnTo>
                    <a:pt x="1004062" y="605790"/>
                  </a:lnTo>
                  <a:lnTo>
                    <a:pt x="1001649" y="619379"/>
                  </a:lnTo>
                  <a:lnTo>
                    <a:pt x="1001903" y="630301"/>
                  </a:lnTo>
                  <a:lnTo>
                    <a:pt x="1018413" y="670814"/>
                  </a:lnTo>
                  <a:lnTo>
                    <a:pt x="1066800" y="695452"/>
                  </a:lnTo>
                  <a:lnTo>
                    <a:pt x="1093597" y="692277"/>
                  </a:lnTo>
                  <a:lnTo>
                    <a:pt x="1117346" y="679196"/>
                  </a:lnTo>
                  <a:lnTo>
                    <a:pt x="1134872" y="657352"/>
                  </a:lnTo>
                  <a:lnTo>
                    <a:pt x="1142492" y="630301"/>
                  </a:lnTo>
                  <a:lnTo>
                    <a:pt x="1139317" y="603504"/>
                  </a:lnTo>
                  <a:lnTo>
                    <a:pt x="1104392" y="562229"/>
                  </a:lnTo>
                  <a:lnTo>
                    <a:pt x="1077468" y="554609"/>
                  </a:lnTo>
                  <a:lnTo>
                    <a:pt x="1067562" y="554609"/>
                  </a:lnTo>
                  <a:lnTo>
                    <a:pt x="1036447" y="452374"/>
                  </a:lnTo>
                  <a:lnTo>
                    <a:pt x="1033526" y="442849"/>
                  </a:lnTo>
                  <a:lnTo>
                    <a:pt x="1067308" y="432435"/>
                  </a:lnTo>
                  <a:lnTo>
                    <a:pt x="1013079" y="254762"/>
                  </a:lnTo>
                  <a:lnTo>
                    <a:pt x="1003808" y="224536"/>
                  </a:lnTo>
                  <a:lnTo>
                    <a:pt x="1068197" y="204851"/>
                  </a:lnTo>
                  <a:lnTo>
                    <a:pt x="1071880" y="185801"/>
                  </a:lnTo>
                  <a:lnTo>
                    <a:pt x="1084580" y="147066"/>
                  </a:lnTo>
                  <a:lnTo>
                    <a:pt x="1101344" y="114046"/>
                  </a:lnTo>
                  <a:lnTo>
                    <a:pt x="1075436" y="90805"/>
                  </a:lnTo>
                  <a:lnTo>
                    <a:pt x="1052703" y="63754"/>
                  </a:lnTo>
                  <a:lnTo>
                    <a:pt x="1034288" y="33782"/>
                  </a:lnTo>
                  <a:lnTo>
                    <a:pt x="1021080" y="1143"/>
                  </a:lnTo>
                  <a:lnTo>
                    <a:pt x="1021207" y="0"/>
                  </a:lnTo>
                  <a:lnTo>
                    <a:pt x="0" y="312039"/>
                  </a:lnTo>
                  <a:lnTo>
                    <a:pt x="26543" y="375920"/>
                  </a:lnTo>
                  <a:lnTo>
                    <a:pt x="58039" y="413766"/>
                  </a:lnTo>
                  <a:lnTo>
                    <a:pt x="97663" y="441833"/>
                  </a:lnTo>
                  <a:lnTo>
                    <a:pt x="143129" y="458978"/>
                  </a:lnTo>
                  <a:lnTo>
                    <a:pt x="192278" y="464058"/>
                  </a:lnTo>
                  <a:lnTo>
                    <a:pt x="242697" y="455930"/>
                  </a:lnTo>
                  <a:lnTo>
                    <a:pt x="272542" y="446913"/>
                  </a:lnTo>
                  <a:lnTo>
                    <a:pt x="336042" y="654812"/>
                  </a:lnTo>
                  <a:lnTo>
                    <a:pt x="368554" y="644906"/>
                  </a:lnTo>
                  <a:lnTo>
                    <a:pt x="451231" y="915797"/>
                  </a:lnTo>
                  <a:lnTo>
                    <a:pt x="158369" y="1466596"/>
                  </a:lnTo>
                  <a:lnTo>
                    <a:pt x="156083" y="1470660"/>
                  </a:lnTo>
                  <a:lnTo>
                    <a:pt x="155575" y="1474978"/>
                  </a:lnTo>
                  <a:lnTo>
                    <a:pt x="156845" y="1479042"/>
                  </a:lnTo>
                  <a:lnTo>
                    <a:pt x="233172" y="1728978"/>
                  </a:lnTo>
                  <a:lnTo>
                    <a:pt x="225298" y="1734185"/>
                  </a:lnTo>
                  <a:lnTo>
                    <a:pt x="218313" y="1740408"/>
                  </a:lnTo>
                  <a:lnTo>
                    <a:pt x="212090" y="1747647"/>
                  </a:lnTo>
                  <a:lnTo>
                    <a:pt x="206883" y="1755902"/>
                  </a:lnTo>
                  <a:lnTo>
                    <a:pt x="198501" y="1782699"/>
                  </a:lnTo>
                  <a:lnTo>
                    <a:pt x="198628" y="1783969"/>
                  </a:lnTo>
                  <a:lnTo>
                    <a:pt x="200914" y="1809623"/>
                  </a:lnTo>
                  <a:lnTo>
                    <a:pt x="213233" y="1833626"/>
                  </a:lnTo>
                  <a:lnTo>
                    <a:pt x="234696" y="1851787"/>
                  </a:lnTo>
                  <a:lnTo>
                    <a:pt x="261620" y="1859915"/>
                  </a:lnTo>
                  <a:lnTo>
                    <a:pt x="288671" y="1857375"/>
                  </a:lnTo>
                  <a:lnTo>
                    <a:pt x="330581" y="1823974"/>
                  </a:lnTo>
                  <a:lnTo>
                    <a:pt x="338963" y="1783969"/>
                  </a:lnTo>
                  <a:lnTo>
                    <a:pt x="336423" y="1770380"/>
                  </a:lnTo>
                  <a:lnTo>
                    <a:pt x="314071" y="1735963"/>
                  </a:lnTo>
                  <a:lnTo>
                    <a:pt x="274066" y="1719453"/>
                  </a:lnTo>
                  <a:lnTo>
                    <a:pt x="264287" y="1719453"/>
                  </a:lnTo>
                  <a:lnTo>
                    <a:pt x="189738" y="1475613"/>
                  </a:lnTo>
                  <a:lnTo>
                    <a:pt x="482854" y="924687"/>
                  </a:lnTo>
                  <a:lnTo>
                    <a:pt x="484886" y="920750"/>
                  </a:lnTo>
                  <a:lnTo>
                    <a:pt x="485521" y="916432"/>
                  </a:lnTo>
                  <a:lnTo>
                    <a:pt x="484251" y="912368"/>
                  </a:lnTo>
                  <a:lnTo>
                    <a:pt x="402577" y="644906"/>
                  </a:lnTo>
                  <a:lnTo>
                    <a:pt x="399669" y="635381"/>
                  </a:lnTo>
                  <a:lnTo>
                    <a:pt x="434848" y="624586"/>
                  </a:lnTo>
                  <a:lnTo>
                    <a:pt x="380619" y="446913"/>
                  </a:lnTo>
                  <a:lnTo>
                    <a:pt x="371348" y="416687"/>
                  </a:lnTo>
                  <a:lnTo>
                    <a:pt x="483743" y="382270"/>
                  </a:lnTo>
                  <a:lnTo>
                    <a:pt x="547243" y="590296"/>
                  </a:lnTo>
                  <a:lnTo>
                    <a:pt x="580517" y="580136"/>
                  </a:lnTo>
                  <a:lnTo>
                    <a:pt x="689229" y="936371"/>
                  </a:lnTo>
                  <a:lnTo>
                    <a:pt x="544576" y="1208278"/>
                  </a:lnTo>
                  <a:lnTo>
                    <a:pt x="542544" y="1212342"/>
                  </a:lnTo>
                  <a:lnTo>
                    <a:pt x="542036" y="1215390"/>
                  </a:lnTo>
                  <a:lnTo>
                    <a:pt x="541909" y="1216660"/>
                  </a:lnTo>
                  <a:lnTo>
                    <a:pt x="543179" y="1220597"/>
                  </a:lnTo>
                  <a:lnTo>
                    <a:pt x="554609" y="1257935"/>
                  </a:lnTo>
                  <a:lnTo>
                    <a:pt x="586613" y="1363980"/>
                  </a:lnTo>
                  <a:lnTo>
                    <a:pt x="580136" y="1368933"/>
                  </a:lnTo>
                  <a:lnTo>
                    <a:pt x="574040" y="1374648"/>
                  </a:lnTo>
                  <a:lnTo>
                    <a:pt x="568452" y="1381252"/>
                  </a:lnTo>
                  <a:lnTo>
                    <a:pt x="563753" y="1388745"/>
                  </a:lnTo>
                  <a:lnTo>
                    <a:pt x="555371" y="1415542"/>
                  </a:lnTo>
                  <a:lnTo>
                    <a:pt x="555498" y="1416812"/>
                  </a:lnTo>
                  <a:lnTo>
                    <a:pt x="555625" y="1417701"/>
                  </a:lnTo>
                  <a:lnTo>
                    <a:pt x="557758" y="1442212"/>
                  </a:lnTo>
                  <a:lnTo>
                    <a:pt x="557784" y="1442466"/>
                  </a:lnTo>
                  <a:lnTo>
                    <a:pt x="570230" y="1466596"/>
                  </a:lnTo>
                  <a:lnTo>
                    <a:pt x="591566" y="1484630"/>
                  </a:lnTo>
                  <a:lnTo>
                    <a:pt x="618363" y="1493012"/>
                  </a:lnTo>
                  <a:lnTo>
                    <a:pt x="645414" y="1490599"/>
                  </a:lnTo>
                  <a:lnTo>
                    <a:pt x="679450" y="1466342"/>
                  </a:lnTo>
                  <a:lnTo>
                    <a:pt x="693039" y="1443355"/>
                  </a:lnTo>
                  <a:lnTo>
                    <a:pt x="695706" y="1430528"/>
                  </a:lnTo>
                  <a:lnTo>
                    <a:pt x="695833" y="1416812"/>
                  </a:lnTo>
                  <a:lnTo>
                    <a:pt x="680720" y="1378712"/>
                  </a:lnTo>
                  <a:lnTo>
                    <a:pt x="671195" y="1368933"/>
                  </a:lnTo>
                  <a:lnTo>
                    <a:pt x="671195" y="1424940"/>
                  </a:lnTo>
                  <a:lnTo>
                    <a:pt x="666369" y="1442212"/>
                  </a:lnTo>
                  <a:lnTo>
                    <a:pt x="630301" y="1466342"/>
                  </a:lnTo>
                  <a:lnTo>
                    <a:pt x="622300" y="1466342"/>
                  </a:lnTo>
                  <a:lnTo>
                    <a:pt x="586232" y="1443355"/>
                  </a:lnTo>
                  <a:lnTo>
                    <a:pt x="580771" y="1417701"/>
                  </a:lnTo>
                  <a:lnTo>
                    <a:pt x="582422" y="1408938"/>
                  </a:lnTo>
                  <a:lnTo>
                    <a:pt x="585978" y="1400429"/>
                  </a:lnTo>
                  <a:lnTo>
                    <a:pt x="597281" y="1386459"/>
                  </a:lnTo>
                  <a:lnTo>
                    <a:pt x="612394" y="1378077"/>
                  </a:lnTo>
                  <a:lnTo>
                    <a:pt x="629539" y="1376172"/>
                  </a:lnTo>
                  <a:lnTo>
                    <a:pt x="646684" y="1381252"/>
                  </a:lnTo>
                  <a:lnTo>
                    <a:pt x="660654" y="1392555"/>
                  </a:lnTo>
                  <a:lnTo>
                    <a:pt x="669036" y="1407668"/>
                  </a:lnTo>
                  <a:lnTo>
                    <a:pt x="671195" y="1424940"/>
                  </a:lnTo>
                  <a:lnTo>
                    <a:pt x="671131" y="1376172"/>
                  </a:lnTo>
                  <a:lnTo>
                    <a:pt x="671131" y="1368933"/>
                  </a:lnTo>
                  <a:lnTo>
                    <a:pt x="671271" y="1368933"/>
                  </a:lnTo>
                  <a:lnTo>
                    <a:pt x="634365" y="1352931"/>
                  </a:lnTo>
                  <a:lnTo>
                    <a:pt x="627634" y="1352296"/>
                  </a:lnTo>
                  <a:lnTo>
                    <a:pt x="616966" y="1352931"/>
                  </a:lnTo>
                  <a:lnTo>
                    <a:pt x="614172" y="1344041"/>
                  </a:lnTo>
                  <a:lnTo>
                    <a:pt x="575691" y="1218057"/>
                  </a:lnTo>
                  <a:lnTo>
                    <a:pt x="720344" y="946150"/>
                  </a:lnTo>
                  <a:lnTo>
                    <a:pt x="722503" y="942213"/>
                  </a:lnTo>
                  <a:lnTo>
                    <a:pt x="723011" y="937895"/>
                  </a:lnTo>
                  <a:lnTo>
                    <a:pt x="721868" y="933831"/>
                  </a:lnTo>
                  <a:lnTo>
                    <a:pt x="613791" y="580136"/>
                  </a:lnTo>
                  <a:lnTo>
                    <a:pt x="611124" y="571500"/>
                  </a:lnTo>
                  <a:lnTo>
                    <a:pt x="645668" y="560959"/>
                  </a:lnTo>
                  <a:lnTo>
                    <a:pt x="591058" y="382270"/>
                  </a:lnTo>
                  <a:lnTo>
                    <a:pt x="582168" y="352933"/>
                  </a:lnTo>
                  <a:lnTo>
                    <a:pt x="694563" y="318643"/>
                  </a:lnTo>
                  <a:lnTo>
                    <a:pt x="758063" y="526542"/>
                  </a:lnTo>
                  <a:lnTo>
                    <a:pt x="793369" y="515874"/>
                  </a:lnTo>
                  <a:lnTo>
                    <a:pt x="877443" y="791464"/>
                  </a:lnTo>
                  <a:lnTo>
                    <a:pt x="1155446" y="945134"/>
                  </a:lnTo>
                  <a:lnTo>
                    <a:pt x="1223899" y="1169289"/>
                  </a:lnTo>
                  <a:lnTo>
                    <a:pt x="1196086" y="1198118"/>
                  </a:lnTo>
                  <a:lnTo>
                    <a:pt x="1188339" y="1224661"/>
                  </a:lnTo>
                  <a:lnTo>
                    <a:pt x="1188542" y="1232535"/>
                  </a:lnTo>
                  <a:lnTo>
                    <a:pt x="1188593" y="1234059"/>
                  </a:lnTo>
                  <a:lnTo>
                    <a:pt x="1205103" y="1276223"/>
                  </a:lnTo>
                  <a:lnTo>
                    <a:pt x="1253490" y="1300861"/>
                  </a:lnTo>
                  <a:lnTo>
                    <a:pt x="1280414" y="1297686"/>
                  </a:lnTo>
                  <a:lnTo>
                    <a:pt x="1304036" y="1284605"/>
                  </a:lnTo>
                  <a:lnTo>
                    <a:pt x="1312164" y="1274445"/>
                  </a:lnTo>
                  <a:lnTo>
                    <a:pt x="1321562" y="1262761"/>
                  </a:lnTo>
                  <a:lnTo>
                    <a:pt x="1329182" y="1235710"/>
                  </a:lnTo>
                  <a:close/>
                </a:path>
                <a:path w="8724265" h="6490970">
                  <a:moveTo>
                    <a:pt x="8723884" y="5373001"/>
                  </a:moveTo>
                  <a:lnTo>
                    <a:pt x="8691245" y="5309501"/>
                  </a:lnTo>
                  <a:lnTo>
                    <a:pt x="8678164" y="5284101"/>
                  </a:lnTo>
                  <a:lnTo>
                    <a:pt x="8642985" y="5309501"/>
                  </a:lnTo>
                  <a:lnTo>
                    <a:pt x="8473948" y="5004701"/>
                  </a:lnTo>
                  <a:lnTo>
                    <a:pt x="8505698" y="4890401"/>
                  </a:lnTo>
                  <a:lnTo>
                    <a:pt x="8668131" y="4280801"/>
                  </a:lnTo>
                  <a:lnTo>
                    <a:pt x="8667623" y="4268101"/>
                  </a:lnTo>
                  <a:lnTo>
                    <a:pt x="8665083" y="4268101"/>
                  </a:lnTo>
                  <a:lnTo>
                    <a:pt x="8509127" y="4001401"/>
                  </a:lnTo>
                  <a:lnTo>
                    <a:pt x="8516620" y="3988701"/>
                  </a:lnTo>
                  <a:lnTo>
                    <a:pt x="8523224" y="3976001"/>
                  </a:lnTo>
                  <a:lnTo>
                    <a:pt x="8528558" y="3976001"/>
                  </a:lnTo>
                  <a:lnTo>
                    <a:pt x="8532368" y="3963301"/>
                  </a:lnTo>
                  <a:lnTo>
                    <a:pt x="8534908" y="3925201"/>
                  </a:lnTo>
                  <a:lnTo>
                    <a:pt x="8524875" y="3899801"/>
                  </a:lnTo>
                  <a:lnTo>
                    <a:pt x="8504047" y="3874401"/>
                  </a:lnTo>
                  <a:lnTo>
                    <a:pt x="8474202" y="3861701"/>
                  </a:lnTo>
                  <a:lnTo>
                    <a:pt x="8440674" y="3849001"/>
                  </a:lnTo>
                  <a:lnTo>
                    <a:pt x="8409940" y="3861701"/>
                  </a:lnTo>
                  <a:lnTo>
                    <a:pt x="8385302" y="3887101"/>
                  </a:lnTo>
                  <a:lnTo>
                    <a:pt x="8370062" y="3912501"/>
                  </a:lnTo>
                  <a:lnTo>
                    <a:pt x="8371332" y="3912501"/>
                  </a:lnTo>
                  <a:lnTo>
                    <a:pt x="8368411" y="3925201"/>
                  </a:lnTo>
                  <a:lnTo>
                    <a:pt x="8372348" y="3963301"/>
                  </a:lnTo>
                  <a:lnTo>
                    <a:pt x="8400288" y="4001401"/>
                  </a:lnTo>
                  <a:lnTo>
                    <a:pt x="8414004" y="4014101"/>
                  </a:lnTo>
                  <a:lnTo>
                    <a:pt x="8429371" y="4014101"/>
                  </a:lnTo>
                  <a:lnTo>
                    <a:pt x="8441436" y="4026801"/>
                  </a:lnTo>
                  <a:lnTo>
                    <a:pt x="8465185" y="4026801"/>
                  </a:lnTo>
                  <a:lnTo>
                    <a:pt x="8476615" y="4014101"/>
                  </a:lnTo>
                  <a:lnTo>
                    <a:pt x="8628761" y="4280801"/>
                  </a:lnTo>
                  <a:lnTo>
                    <a:pt x="8434578" y="5004701"/>
                  </a:lnTo>
                  <a:lnTo>
                    <a:pt x="8435086" y="5017401"/>
                  </a:lnTo>
                  <a:lnTo>
                    <a:pt x="8437626" y="5017401"/>
                  </a:lnTo>
                  <a:lnTo>
                    <a:pt x="8610473" y="5334901"/>
                  </a:lnTo>
                  <a:lnTo>
                    <a:pt x="8572373" y="5347601"/>
                  </a:lnTo>
                  <a:lnTo>
                    <a:pt x="8702167" y="5576201"/>
                  </a:lnTo>
                  <a:lnTo>
                    <a:pt x="8580628" y="5652401"/>
                  </a:lnTo>
                  <a:lnTo>
                    <a:pt x="8458073" y="5436501"/>
                  </a:lnTo>
                  <a:lnTo>
                    <a:pt x="8450834" y="5423801"/>
                  </a:lnTo>
                  <a:lnTo>
                    <a:pt x="8415020" y="5436501"/>
                  </a:lnTo>
                  <a:lnTo>
                    <a:pt x="8192643" y="5042801"/>
                  </a:lnTo>
                  <a:lnTo>
                    <a:pt x="8209153" y="4979301"/>
                  </a:lnTo>
                  <a:lnTo>
                    <a:pt x="8289163" y="4687201"/>
                  </a:lnTo>
                  <a:lnTo>
                    <a:pt x="8288655" y="4674501"/>
                  </a:lnTo>
                  <a:lnTo>
                    <a:pt x="8286115" y="4674501"/>
                  </a:lnTo>
                  <a:lnTo>
                    <a:pt x="8265414" y="4636401"/>
                  </a:lnTo>
                  <a:lnTo>
                    <a:pt x="8204708" y="4534801"/>
                  </a:lnTo>
                  <a:lnTo>
                    <a:pt x="8197088" y="4522101"/>
                  </a:lnTo>
                  <a:lnTo>
                    <a:pt x="8203311" y="4509401"/>
                  </a:lnTo>
                  <a:lnTo>
                    <a:pt x="8208899" y="4509401"/>
                  </a:lnTo>
                  <a:lnTo>
                    <a:pt x="8213471" y="4496701"/>
                  </a:lnTo>
                  <a:lnTo>
                    <a:pt x="8217027" y="4484001"/>
                  </a:lnTo>
                  <a:lnTo>
                    <a:pt x="8219567" y="4445901"/>
                  </a:lnTo>
                  <a:lnTo>
                    <a:pt x="8209407" y="4420501"/>
                  </a:lnTo>
                  <a:lnTo>
                    <a:pt x="8189722" y="4395101"/>
                  </a:lnTo>
                  <a:lnTo>
                    <a:pt x="8189722" y="4471301"/>
                  </a:lnTo>
                  <a:lnTo>
                    <a:pt x="8187944" y="4471301"/>
                  </a:lnTo>
                  <a:lnTo>
                    <a:pt x="8178546" y="4496701"/>
                  </a:lnTo>
                  <a:lnTo>
                    <a:pt x="8163179" y="4509401"/>
                  </a:lnTo>
                  <a:lnTo>
                    <a:pt x="8143748" y="4522101"/>
                  </a:lnTo>
                  <a:lnTo>
                    <a:pt x="8122412" y="4522101"/>
                  </a:lnTo>
                  <a:lnTo>
                    <a:pt x="8103108" y="4509401"/>
                  </a:lnTo>
                  <a:lnTo>
                    <a:pt x="8089265" y="4496701"/>
                  </a:lnTo>
                  <a:lnTo>
                    <a:pt x="8082153" y="4471301"/>
                  </a:lnTo>
                  <a:lnTo>
                    <a:pt x="8083169" y="4445901"/>
                  </a:lnTo>
                  <a:lnTo>
                    <a:pt x="8087106" y="4433201"/>
                  </a:lnTo>
                  <a:lnTo>
                    <a:pt x="8092821" y="4433201"/>
                  </a:lnTo>
                  <a:lnTo>
                    <a:pt x="8100187" y="4420501"/>
                  </a:lnTo>
                  <a:lnTo>
                    <a:pt x="8108950" y="4420501"/>
                  </a:lnTo>
                  <a:lnTo>
                    <a:pt x="8118094" y="4407801"/>
                  </a:lnTo>
                  <a:lnTo>
                    <a:pt x="8149336" y="4407801"/>
                  </a:lnTo>
                  <a:lnTo>
                    <a:pt x="8159242" y="4420501"/>
                  </a:lnTo>
                  <a:lnTo>
                    <a:pt x="8168259" y="4420501"/>
                  </a:lnTo>
                  <a:lnTo>
                    <a:pt x="8176006" y="4433201"/>
                  </a:lnTo>
                  <a:lnTo>
                    <a:pt x="8182229" y="4433201"/>
                  </a:lnTo>
                  <a:lnTo>
                    <a:pt x="8186674" y="4445901"/>
                  </a:lnTo>
                  <a:lnTo>
                    <a:pt x="8189214" y="4458601"/>
                  </a:lnTo>
                  <a:lnTo>
                    <a:pt x="8189722" y="4471301"/>
                  </a:lnTo>
                  <a:lnTo>
                    <a:pt x="8189722" y="4395101"/>
                  </a:lnTo>
                  <a:lnTo>
                    <a:pt x="8188579" y="4395101"/>
                  </a:lnTo>
                  <a:lnTo>
                    <a:pt x="8158861" y="4382401"/>
                  </a:lnTo>
                  <a:lnTo>
                    <a:pt x="8094726" y="4382401"/>
                  </a:lnTo>
                  <a:lnTo>
                    <a:pt x="8069961" y="4407801"/>
                  </a:lnTo>
                  <a:lnTo>
                    <a:pt x="8054721" y="4433201"/>
                  </a:lnTo>
                  <a:lnTo>
                    <a:pt x="8051927" y="4458601"/>
                  </a:lnTo>
                  <a:lnTo>
                    <a:pt x="8052308" y="4471301"/>
                  </a:lnTo>
                  <a:lnTo>
                    <a:pt x="8055737" y="4484001"/>
                  </a:lnTo>
                  <a:lnTo>
                    <a:pt x="8062341" y="4496701"/>
                  </a:lnTo>
                  <a:lnTo>
                    <a:pt x="8071866" y="4522101"/>
                  </a:lnTo>
                  <a:lnTo>
                    <a:pt x="8083804" y="4522101"/>
                  </a:lnTo>
                  <a:lnTo>
                    <a:pt x="8097520" y="4534801"/>
                  </a:lnTo>
                  <a:lnTo>
                    <a:pt x="8112887" y="4547501"/>
                  </a:lnTo>
                  <a:lnTo>
                    <a:pt x="8152511" y="4547501"/>
                  </a:lnTo>
                  <a:lnTo>
                    <a:pt x="8164830" y="4534801"/>
                  </a:lnTo>
                  <a:lnTo>
                    <a:pt x="8170291" y="4547501"/>
                  </a:lnTo>
                  <a:lnTo>
                    <a:pt x="8249031" y="4687201"/>
                  </a:lnTo>
                  <a:lnTo>
                    <a:pt x="8152384" y="5042801"/>
                  </a:lnTo>
                  <a:lnTo>
                    <a:pt x="8152892" y="5055501"/>
                  </a:lnTo>
                  <a:lnTo>
                    <a:pt x="8155432" y="5055501"/>
                  </a:lnTo>
                  <a:lnTo>
                    <a:pt x="8381619" y="5461901"/>
                  </a:lnTo>
                  <a:lnTo>
                    <a:pt x="8344281" y="5487301"/>
                  </a:lnTo>
                  <a:lnTo>
                    <a:pt x="8474075" y="5703201"/>
                  </a:lnTo>
                  <a:lnTo>
                    <a:pt x="8352536" y="5779401"/>
                  </a:lnTo>
                  <a:lnTo>
                    <a:pt x="8237220" y="5576201"/>
                  </a:lnTo>
                  <a:lnTo>
                    <a:pt x="8222742" y="5550801"/>
                  </a:lnTo>
                  <a:lnTo>
                    <a:pt x="8184642" y="5576201"/>
                  </a:lnTo>
                  <a:lnTo>
                    <a:pt x="8010017" y="5271401"/>
                  </a:lnTo>
                  <a:lnTo>
                    <a:pt x="8005953" y="5271401"/>
                  </a:lnTo>
                  <a:lnTo>
                    <a:pt x="7709027" y="5182501"/>
                  </a:lnTo>
                  <a:lnTo>
                    <a:pt x="7647813" y="5157101"/>
                  </a:lnTo>
                  <a:lnTo>
                    <a:pt x="7507986" y="4915801"/>
                  </a:lnTo>
                  <a:lnTo>
                    <a:pt x="7515987" y="4903101"/>
                  </a:lnTo>
                  <a:lnTo>
                    <a:pt x="7522845" y="4903101"/>
                  </a:lnTo>
                  <a:lnTo>
                    <a:pt x="7528433" y="4890401"/>
                  </a:lnTo>
                  <a:lnTo>
                    <a:pt x="7532497" y="4877701"/>
                  </a:lnTo>
                  <a:lnTo>
                    <a:pt x="7535164" y="4865001"/>
                  </a:lnTo>
                  <a:lnTo>
                    <a:pt x="7534402" y="4839601"/>
                  </a:lnTo>
                  <a:lnTo>
                    <a:pt x="7530211" y="4826901"/>
                  </a:lnTo>
                  <a:lnTo>
                    <a:pt x="7522972" y="4814201"/>
                  </a:lnTo>
                  <a:lnTo>
                    <a:pt x="7513066" y="4801501"/>
                  </a:lnTo>
                  <a:lnTo>
                    <a:pt x="7505573" y="4788801"/>
                  </a:lnTo>
                  <a:lnTo>
                    <a:pt x="7505573" y="4865001"/>
                  </a:lnTo>
                  <a:lnTo>
                    <a:pt x="7503795" y="4865001"/>
                  </a:lnTo>
                  <a:lnTo>
                    <a:pt x="7494397" y="4890401"/>
                  </a:lnTo>
                  <a:lnTo>
                    <a:pt x="7478903" y="4903101"/>
                  </a:lnTo>
                  <a:lnTo>
                    <a:pt x="7459599" y="4915801"/>
                  </a:lnTo>
                  <a:lnTo>
                    <a:pt x="7438136" y="4915801"/>
                  </a:lnTo>
                  <a:lnTo>
                    <a:pt x="7418832" y="4903101"/>
                  </a:lnTo>
                  <a:lnTo>
                    <a:pt x="7404989" y="4890401"/>
                  </a:lnTo>
                  <a:lnTo>
                    <a:pt x="7397877" y="4865001"/>
                  </a:lnTo>
                  <a:lnTo>
                    <a:pt x="7398766" y="4839601"/>
                  </a:lnTo>
                  <a:lnTo>
                    <a:pt x="7399147" y="4839601"/>
                  </a:lnTo>
                  <a:lnTo>
                    <a:pt x="7402957" y="4826901"/>
                  </a:lnTo>
                  <a:lnTo>
                    <a:pt x="7408672" y="4826901"/>
                  </a:lnTo>
                  <a:lnTo>
                    <a:pt x="7416038" y="4814201"/>
                  </a:lnTo>
                  <a:lnTo>
                    <a:pt x="7424801" y="4814201"/>
                  </a:lnTo>
                  <a:lnTo>
                    <a:pt x="7433945" y="4801501"/>
                  </a:lnTo>
                  <a:lnTo>
                    <a:pt x="7465187" y="4801501"/>
                  </a:lnTo>
                  <a:lnTo>
                    <a:pt x="7475093" y="4814201"/>
                  </a:lnTo>
                  <a:lnTo>
                    <a:pt x="7484110" y="4814201"/>
                  </a:lnTo>
                  <a:lnTo>
                    <a:pt x="7491857" y="4826901"/>
                  </a:lnTo>
                  <a:lnTo>
                    <a:pt x="7498080" y="4826901"/>
                  </a:lnTo>
                  <a:lnTo>
                    <a:pt x="7502525" y="4839601"/>
                  </a:lnTo>
                  <a:lnTo>
                    <a:pt x="7505065" y="4852301"/>
                  </a:lnTo>
                  <a:lnTo>
                    <a:pt x="7505573" y="4865001"/>
                  </a:lnTo>
                  <a:lnTo>
                    <a:pt x="7505573" y="4788801"/>
                  </a:lnTo>
                  <a:lnTo>
                    <a:pt x="7501001" y="4788801"/>
                  </a:lnTo>
                  <a:lnTo>
                    <a:pt x="7487031" y="4776101"/>
                  </a:lnTo>
                  <a:lnTo>
                    <a:pt x="7438009" y="4776101"/>
                  </a:lnTo>
                  <a:lnTo>
                    <a:pt x="7407656" y="4788801"/>
                  </a:lnTo>
                  <a:lnTo>
                    <a:pt x="7383526" y="4801501"/>
                  </a:lnTo>
                  <a:lnTo>
                    <a:pt x="7369048" y="4839601"/>
                  </a:lnTo>
                  <a:lnTo>
                    <a:pt x="7367397" y="4865001"/>
                  </a:lnTo>
                  <a:lnTo>
                    <a:pt x="7378319" y="4903101"/>
                  </a:lnTo>
                  <a:lnTo>
                    <a:pt x="7399909" y="4928501"/>
                  </a:lnTo>
                  <a:lnTo>
                    <a:pt x="7430135" y="4941201"/>
                  </a:lnTo>
                  <a:lnTo>
                    <a:pt x="7474966" y="4941201"/>
                  </a:lnTo>
                  <a:lnTo>
                    <a:pt x="7619111" y="5182501"/>
                  </a:lnTo>
                  <a:lnTo>
                    <a:pt x="7621651" y="5195201"/>
                  </a:lnTo>
                  <a:lnTo>
                    <a:pt x="7625842" y="5195201"/>
                  </a:lnTo>
                  <a:lnTo>
                    <a:pt x="7983855" y="5296801"/>
                  </a:lnTo>
                  <a:lnTo>
                    <a:pt x="8151749" y="5588901"/>
                  </a:lnTo>
                  <a:lnTo>
                    <a:pt x="8116570" y="5614301"/>
                  </a:lnTo>
                  <a:lnTo>
                    <a:pt x="8246364" y="5842901"/>
                  </a:lnTo>
                  <a:lnTo>
                    <a:pt x="8124825" y="5906401"/>
                  </a:lnTo>
                  <a:lnTo>
                    <a:pt x="8009509" y="5703201"/>
                  </a:lnTo>
                  <a:lnTo>
                    <a:pt x="7995031" y="5677801"/>
                  </a:lnTo>
                  <a:lnTo>
                    <a:pt x="7958455" y="5703201"/>
                  </a:lnTo>
                  <a:lnTo>
                    <a:pt x="7888605" y="5588901"/>
                  </a:lnTo>
                  <a:lnTo>
                    <a:pt x="7896733" y="5576201"/>
                  </a:lnTo>
                  <a:lnTo>
                    <a:pt x="7903464" y="5563501"/>
                  </a:lnTo>
                  <a:lnTo>
                    <a:pt x="7908798" y="5550801"/>
                  </a:lnTo>
                  <a:lnTo>
                    <a:pt x="7912481" y="5538101"/>
                  </a:lnTo>
                  <a:lnTo>
                    <a:pt x="7915148" y="5525401"/>
                  </a:lnTo>
                  <a:lnTo>
                    <a:pt x="7914386" y="5512701"/>
                  </a:lnTo>
                  <a:lnTo>
                    <a:pt x="7910195" y="5500001"/>
                  </a:lnTo>
                  <a:lnTo>
                    <a:pt x="7902956" y="5474601"/>
                  </a:lnTo>
                  <a:lnTo>
                    <a:pt x="7893050" y="5461901"/>
                  </a:lnTo>
                  <a:lnTo>
                    <a:pt x="7880985" y="5449201"/>
                  </a:lnTo>
                  <a:lnTo>
                    <a:pt x="7866888" y="5449201"/>
                  </a:lnTo>
                  <a:lnTo>
                    <a:pt x="7851394" y="5436501"/>
                  </a:lnTo>
                  <a:lnTo>
                    <a:pt x="7817993" y="5436501"/>
                  </a:lnTo>
                  <a:lnTo>
                    <a:pt x="7787640" y="5449201"/>
                  </a:lnTo>
                  <a:lnTo>
                    <a:pt x="7763510" y="5474601"/>
                  </a:lnTo>
                  <a:lnTo>
                    <a:pt x="7749032" y="5500001"/>
                  </a:lnTo>
                  <a:lnTo>
                    <a:pt x="7747381" y="5538101"/>
                  </a:lnTo>
                  <a:lnTo>
                    <a:pt x="7758303" y="5563501"/>
                  </a:lnTo>
                  <a:lnTo>
                    <a:pt x="7779893" y="5588901"/>
                  </a:lnTo>
                  <a:lnTo>
                    <a:pt x="7810119" y="5601601"/>
                  </a:lnTo>
                  <a:lnTo>
                    <a:pt x="7854950" y="5601601"/>
                  </a:lnTo>
                  <a:lnTo>
                    <a:pt x="7924673" y="5728601"/>
                  </a:lnTo>
                  <a:lnTo>
                    <a:pt x="7888097" y="5741301"/>
                  </a:lnTo>
                  <a:lnTo>
                    <a:pt x="8017891" y="5969901"/>
                  </a:lnTo>
                  <a:lnTo>
                    <a:pt x="7896352" y="6046101"/>
                  </a:lnTo>
                  <a:lnTo>
                    <a:pt x="7773797" y="5830201"/>
                  </a:lnTo>
                  <a:lnTo>
                    <a:pt x="7766558" y="5817501"/>
                  </a:lnTo>
                  <a:lnTo>
                    <a:pt x="7733538" y="5830201"/>
                  </a:lnTo>
                  <a:lnTo>
                    <a:pt x="7394194" y="5233301"/>
                  </a:lnTo>
                  <a:lnTo>
                    <a:pt x="7402195" y="5220601"/>
                  </a:lnTo>
                  <a:lnTo>
                    <a:pt x="7408926" y="5220601"/>
                  </a:lnTo>
                  <a:lnTo>
                    <a:pt x="7414387" y="5207901"/>
                  </a:lnTo>
                  <a:lnTo>
                    <a:pt x="7418070" y="5195201"/>
                  </a:lnTo>
                  <a:lnTo>
                    <a:pt x="7420610" y="5182501"/>
                  </a:lnTo>
                  <a:lnTo>
                    <a:pt x="7419848" y="5157101"/>
                  </a:lnTo>
                  <a:lnTo>
                    <a:pt x="7398512" y="5119001"/>
                  </a:lnTo>
                  <a:lnTo>
                    <a:pt x="7372350" y="5093601"/>
                  </a:lnTo>
                  <a:lnTo>
                    <a:pt x="7326376" y="5093601"/>
                  </a:lnTo>
                  <a:lnTo>
                    <a:pt x="7295515" y="5106301"/>
                  </a:lnTo>
                  <a:lnTo>
                    <a:pt x="7269734" y="5119001"/>
                  </a:lnTo>
                  <a:lnTo>
                    <a:pt x="7254494" y="5157101"/>
                  </a:lnTo>
                  <a:lnTo>
                    <a:pt x="7252589" y="5182501"/>
                  </a:lnTo>
                  <a:lnTo>
                    <a:pt x="7263511" y="5220601"/>
                  </a:lnTo>
                  <a:lnTo>
                    <a:pt x="7285228" y="5233301"/>
                  </a:lnTo>
                  <a:lnTo>
                    <a:pt x="7315581" y="5271401"/>
                  </a:lnTo>
                  <a:lnTo>
                    <a:pt x="7360412" y="5271401"/>
                  </a:lnTo>
                  <a:lnTo>
                    <a:pt x="7699883" y="5855601"/>
                  </a:lnTo>
                  <a:lnTo>
                    <a:pt x="7659624" y="5881001"/>
                  </a:lnTo>
                  <a:lnTo>
                    <a:pt x="7789418" y="6096901"/>
                  </a:lnTo>
                  <a:lnTo>
                    <a:pt x="7667879" y="6173101"/>
                  </a:lnTo>
                  <a:lnTo>
                    <a:pt x="7552563" y="5969901"/>
                  </a:lnTo>
                  <a:lnTo>
                    <a:pt x="7538085" y="5944501"/>
                  </a:lnTo>
                  <a:lnTo>
                    <a:pt x="7505827" y="5969901"/>
                  </a:lnTo>
                  <a:lnTo>
                    <a:pt x="7299960" y="5614301"/>
                  </a:lnTo>
                  <a:lnTo>
                    <a:pt x="7295896" y="5601601"/>
                  </a:lnTo>
                  <a:lnTo>
                    <a:pt x="6938899" y="5512701"/>
                  </a:lnTo>
                  <a:lnTo>
                    <a:pt x="6774053" y="5207901"/>
                  </a:lnTo>
                  <a:lnTo>
                    <a:pt x="6782181" y="5207901"/>
                  </a:lnTo>
                  <a:lnTo>
                    <a:pt x="6789039" y="5195201"/>
                  </a:lnTo>
                  <a:lnTo>
                    <a:pt x="6794627" y="5182501"/>
                  </a:lnTo>
                  <a:lnTo>
                    <a:pt x="6798691" y="5169801"/>
                  </a:lnTo>
                  <a:lnTo>
                    <a:pt x="6801231" y="5157101"/>
                  </a:lnTo>
                  <a:lnTo>
                    <a:pt x="6800469" y="5144401"/>
                  </a:lnTo>
                  <a:lnTo>
                    <a:pt x="6796278" y="5119001"/>
                  </a:lnTo>
                  <a:lnTo>
                    <a:pt x="6789166" y="5106301"/>
                  </a:lnTo>
                  <a:lnTo>
                    <a:pt x="6779260" y="5093601"/>
                  </a:lnTo>
                  <a:lnTo>
                    <a:pt x="6772402" y="5080901"/>
                  </a:lnTo>
                  <a:lnTo>
                    <a:pt x="6772402" y="5157101"/>
                  </a:lnTo>
                  <a:lnTo>
                    <a:pt x="6770624" y="5169801"/>
                  </a:lnTo>
                  <a:lnTo>
                    <a:pt x="6761226" y="5182501"/>
                  </a:lnTo>
                  <a:lnTo>
                    <a:pt x="6745859" y="5195201"/>
                  </a:lnTo>
                  <a:lnTo>
                    <a:pt x="6726555" y="5207901"/>
                  </a:lnTo>
                  <a:lnTo>
                    <a:pt x="6705219" y="5207901"/>
                  </a:lnTo>
                  <a:lnTo>
                    <a:pt x="6685915" y="5195201"/>
                  </a:lnTo>
                  <a:lnTo>
                    <a:pt x="6672072" y="5182501"/>
                  </a:lnTo>
                  <a:lnTo>
                    <a:pt x="6664960" y="5157101"/>
                  </a:lnTo>
                  <a:lnTo>
                    <a:pt x="6665849" y="5144401"/>
                  </a:lnTo>
                  <a:lnTo>
                    <a:pt x="6665976" y="5131701"/>
                  </a:lnTo>
                  <a:lnTo>
                    <a:pt x="6669913" y="5131701"/>
                  </a:lnTo>
                  <a:lnTo>
                    <a:pt x="6675628" y="5119001"/>
                  </a:lnTo>
                  <a:lnTo>
                    <a:pt x="6682867" y="5106301"/>
                  </a:lnTo>
                  <a:lnTo>
                    <a:pt x="6700901" y="5106301"/>
                  </a:lnTo>
                  <a:lnTo>
                    <a:pt x="6710807" y="5093601"/>
                  </a:lnTo>
                  <a:lnTo>
                    <a:pt x="6732016" y="5093601"/>
                  </a:lnTo>
                  <a:lnTo>
                    <a:pt x="6741922" y="5106301"/>
                  </a:lnTo>
                  <a:lnTo>
                    <a:pt x="6750939" y="5106301"/>
                  </a:lnTo>
                  <a:lnTo>
                    <a:pt x="6758813" y="5119001"/>
                  </a:lnTo>
                  <a:lnTo>
                    <a:pt x="6765036" y="5119001"/>
                  </a:lnTo>
                  <a:lnTo>
                    <a:pt x="6769481" y="5131701"/>
                  </a:lnTo>
                  <a:lnTo>
                    <a:pt x="6772021" y="5144401"/>
                  </a:lnTo>
                  <a:lnTo>
                    <a:pt x="6772402" y="5157101"/>
                  </a:lnTo>
                  <a:lnTo>
                    <a:pt x="6772402" y="5080901"/>
                  </a:lnTo>
                  <a:lnTo>
                    <a:pt x="6767195" y="5080901"/>
                  </a:lnTo>
                  <a:lnTo>
                    <a:pt x="6753098" y="5068201"/>
                  </a:lnTo>
                  <a:lnTo>
                    <a:pt x="6704076" y="5068201"/>
                  </a:lnTo>
                  <a:lnTo>
                    <a:pt x="6673723" y="5080901"/>
                  </a:lnTo>
                  <a:lnTo>
                    <a:pt x="6649720" y="5093601"/>
                  </a:lnTo>
                  <a:lnTo>
                    <a:pt x="6635242" y="5131701"/>
                  </a:lnTo>
                  <a:lnTo>
                    <a:pt x="6633591" y="5157101"/>
                  </a:lnTo>
                  <a:lnTo>
                    <a:pt x="6644513" y="5195201"/>
                  </a:lnTo>
                  <a:lnTo>
                    <a:pt x="6666103" y="5220601"/>
                  </a:lnTo>
                  <a:lnTo>
                    <a:pt x="6696329" y="5233301"/>
                  </a:lnTo>
                  <a:lnTo>
                    <a:pt x="6741160" y="5233301"/>
                  </a:lnTo>
                  <a:lnTo>
                    <a:pt x="6912356" y="5538101"/>
                  </a:lnTo>
                  <a:lnTo>
                    <a:pt x="6916547" y="5538101"/>
                  </a:lnTo>
                  <a:lnTo>
                    <a:pt x="7273417" y="5639701"/>
                  </a:lnTo>
                  <a:lnTo>
                    <a:pt x="7472934" y="5982601"/>
                  </a:lnTo>
                  <a:lnTo>
                    <a:pt x="7431913" y="6008001"/>
                  </a:lnTo>
                  <a:lnTo>
                    <a:pt x="7561707" y="6236601"/>
                  </a:lnTo>
                  <a:lnTo>
                    <a:pt x="7488428" y="6274701"/>
                  </a:lnTo>
                  <a:lnTo>
                    <a:pt x="7451217" y="6300101"/>
                  </a:lnTo>
                  <a:lnTo>
                    <a:pt x="7420991" y="6338202"/>
                  </a:lnTo>
                  <a:lnTo>
                    <a:pt x="7382891" y="6401702"/>
                  </a:lnTo>
                  <a:lnTo>
                    <a:pt x="7375652" y="6439802"/>
                  </a:lnTo>
                  <a:lnTo>
                    <a:pt x="7376795" y="6490602"/>
                  </a:lnTo>
                  <a:lnTo>
                    <a:pt x="7559675" y="6490602"/>
                  </a:lnTo>
                  <a:lnTo>
                    <a:pt x="8153146" y="6173101"/>
                  </a:lnTo>
                  <a:lnTo>
                    <a:pt x="8381492" y="6046101"/>
                  </a:lnTo>
                  <a:lnTo>
                    <a:pt x="8632571" y="5906401"/>
                  </a:lnTo>
                  <a:lnTo>
                    <a:pt x="8723884" y="5855601"/>
                  </a:lnTo>
                  <a:lnTo>
                    <a:pt x="8723884" y="5779401"/>
                  </a:lnTo>
                  <a:lnTo>
                    <a:pt x="8723884" y="5652401"/>
                  </a:lnTo>
                  <a:lnTo>
                    <a:pt x="8723884" y="5373001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970280" y="931037"/>
            <a:ext cx="1467485" cy="1741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250" b="0" spc="-25" dirty="0">
                <a:solidFill>
                  <a:srgbClr val="ACD037"/>
                </a:solidFill>
                <a:latin typeface="Calibri"/>
                <a:cs typeface="Calibri"/>
              </a:rPr>
              <a:t>03</a:t>
            </a:r>
            <a:endParaRPr sz="112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495671" y="2690241"/>
            <a:ext cx="4759960" cy="24333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5"/>
              </a:spcBef>
            </a:pP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Unità</a:t>
            </a:r>
            <a:r>
              <a:rPr sz="4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spc="-25" dirty="0">
                <a:solidFill>
                  <a:srgbClr val="FFFFFF"/>
                </a:solidFill>
                <a:latin typeface="Calibri"/>
                <a:cs typeface="Calibri"/>
              </a:rPr>
              <a:t>3-</a:t>
            </a:r>
            <a:endParaRPr sz="4100">
              <a:latin typeface="Calibri"/>
              <a:cs typeface="Calibri"/>
            </a:endParaRPr>
          </a:p>
          <a:p>
            <a:pPr marL="12700" marR="5080">
              <a:lnSpc>
                <a:spcPct val="90300"/>
              </a:lnSpc>
              <a:spcBef>
                <a:spcPts val="705"/>
              </a:spcBef>
            </a:pP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41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che</a:t>
            </a:r>
            <a:r>
              <a:rPr sz="4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modo</a:t>
            </a:r>
            <a:r>
              <a:rPr sz="41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l’IA</a:t>
            </a:r>
            <a:r>
              <a:rPr sz="41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spc="-25" dirty="0">
                <a:solidFill>
                  <a:srgbClr val="FFFFFF"/>
                </a:solidFill>
                <a:latin typeface="Calibri"/>
                <a:cs typeface="Calibri"/>
              </a:rPr>
              <a:t>può </a:t>
            </a: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supportare</a:t>
            </a:r>
            <a:r>
              <a:rPr sz="4100" spc="-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410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spc="-10" dirty="0">
                <a:solidFill>
                  <a:srgbClr val="FFFFFF"/>
                </a:solidFill>
                <a:latin typeface="Calibri"/>
                <a:cs typeface="Calibri"/>
              </a:rPr>
              <a:t>gestione </a:t>
            </a: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4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dirty="0">
                <a:solidFill>
                  <a:srgbClr val="FFFFFF"/>
                </a:solidFill>
                <a:latin typeface="Calibri"/>
                <a:cs typeface="Calibri"/>
              </a:rPr>
              <a:t>risorse</a:t>
            </a:r>
            <a:r>
              <a:rPr sz="41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100" spc="-10" dirty="0">
                <a:solidFill>
                  <a:srgbClr val="FFFFFF"/>
                </a:solidFill>
                <a:latin typeface="Calibri"/>
                <a:cs typeface="Calibri"/>
              </a:rPr>
              <a:t>idriche?</a:t>
            </a:r>
            <a:endParaRPr sz="4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19215" cy="6859905"/>
          </a:xfrm>
          <a:custGeom>
            <a:avLst/>
            <a:gdLst/>
            <a:ahLst/>
            <a:cxnLst/>
            <a:rect l="l" t="t" r="r" b="b"/>
            <a:pathLst>
              <a:path w="6419215" h="6859905">
                <a:moveTo>
                  <a:pt x="6419088" y="0"/>
                </a:moveTo>
                <a:lnTo>
                  <a:pt x="0" y="0"/>
                </a:lnTo>
                <a:lnTo>
                  <a:pt x="0" y="6859778"/>
                </a:lnTo>
                <a:lnTo>
                  <a:pt x="6419088" y="6859778"/>
                </a:lnTo>
                <a:lnTo>
                  <a:pt x="6419088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556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95"/>
              </a:spcBef>
            </a:pPr>
            <a:r>
              <a:rPr dirty="0"/>
              <a:t>L'IA</a:t>
            </a:r>
            <a:r>
              <a:rPr spc="-125" dirty="0"/>
              <a:t> </a:t>
            </a:r>
            <a:r>
              <a:rPr dirty="0"/>
              <a:t>nella</a:t>
            </a:r>
            <a:r>
              <a:rPr spc="-125" dirty="0"/>
              <a:t> </a:t>
            </a:r>
            <a:r>
              <a:rPr spc="-10" dirty="0"/>
              <a:t>pratica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5772" y="1915795"/>
            <a:ext cx="4332605" cy="4254500"/>
          </a:xfrm>
          <a:prstGeom prst="rect">
            <a:avLst/>
          </a:prstGeom>
        </p:spPr>
        <p:txBody>
          <a:bodyPr vert="horz" wrap="square" lIns="0" tIns="38100" rIns="0" bIns="0" rtlCol="0">
            <a:spAutoFit/>
          </a:bodyPr>
          <a:lstStyle/>
          <a:p>
            <a:pPr marL="12700" marR="5080">
              <a:lnSpc>
                <a:spcPct val="90300"/>
              </a:lnSpc>
              <a:spcBef>
                <a:spcPts val="3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gestione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basata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sui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dati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implica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passaggio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da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azioni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reattive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(risoluzione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problemi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dopo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il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verificarsi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guasto)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ad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azioni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preventive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predittive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(individuazione precoce,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pianificazione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anticipata).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modelli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IA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supportano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questo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approccio</a:t>
            </a:r>
            <a:r>
              <a:rPr sz="17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individuando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modelli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anomalie</a:t>
            </a:r>
            <a:r>
              <a:rPr sz="17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grandi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set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dati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7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trasformandoli</a:t>
            </a:r>
            <a:r>
              <a:rPr sz="17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 decisioni operative.</a:t>
            </a:r>
            <a:endParaRPr sz="1700">
              <a:latin typeface="Calibri"/>
              <a:cs typeface="Calibri"/>
            </a:endParaRPr>
          </a:p>
          <a:p>
            <a:pPr marL="12700" marR="36195">
              <a:lnSpc>
                <a:spcPct val="90400"/>
              </a:lnSpc>
              <a:spcBef>
                <a:spcPts val="89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tutto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ciclo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idrologico,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l’IA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viene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utilizzata principalmente</a:t>
            </a:r>
            <a:r>
              <a:rPr sz="17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17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monitorare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(in</a:t>
            </a:r>
            <a:r>
              <a:rPr sz="17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tempo</a:t>
            </a:r>
            <a:r>
              <a:rPr sz="17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reale),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prevedere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(in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anticipo)</a:t>
            </a:r>
            <a:r>
              <a:rPr sz="17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ottimizzare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(azione migliore)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ts val="1939"/>
              </a:lnSpc>
              <a:spcBef>
                <a:spcPts val="700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recenti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tendenze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relative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alla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“acqua</a:t>
            </a:r>
            <a:endParaRPr sz="1700">
              <a:latin typeface="Calibri"/>
              <a:cs typeface="Calibri"/>
            </a:endParaRPr>
          </a:p>
          <a:p>
            <a:pPr marL="12700" marR="260350">
              <a:lnSpc>
                <a:spcPts val="1839"/>
              </a:lnSpc>
              <a:spcBef>
                <a:spcPts val="125"/>
              </a:spcBef>
            </a:pP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intelligente”</a:t>
            </a:r>
            <a:r>
              <a:rPr sz="17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combinano</a:t>
            </a:r>
            <a:r>
              <a:rPr sz="17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IA/ML</a:t>
            </a:r>
            <a:r>
              <a:rPr sz="17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IoT</a:t>
            </a:r>
            <a:r>
              <a:rPr sz="17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7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settori </a:t>
            </a:r>
            <a:r>
              <a:rPr sz="1700" dirty="0">
                <a:solidFill>
                  <a:srgbClr val="FFFFFF"/>
                </a:solidFill>
                <a:latin typeface="Calibri"/>
                <a:cs typeface="Calibri"/>
              </a:rPr>
              <a:t>quali</a:t>
            </a:r>
            <a:r>
              <a:rPr sz="17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distribuzione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idrica,</a:t>
            </a:r>
            <a:r>
              <a:rPr sz="17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raccolta</a:t>
            </a:r>
            <a:endParaRPr sz="1700">
              <a:latin typeface="Calibri"/>
              <a:cs typeface="Calibri"/>
            </a:endParaRPr>
          </a:p>
          <a:p>
            <a:pPr marL="12700" marR="227965">
              <a:lnSpc>
                <a:spcPts val="1839"/>
              </a:lnSpc>
              <a:spcBef>
                <a:spcPts val="5"/>
              </a:spcBef>
            </a:pP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dell’acqua</a:t>
            </a:r>
            <a:r>
              <a:rPr sz="17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piovana,</a:t>
            </a:r>
            <a:r>
              <a:rPr sz="17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l’irrigazione</a:t>
            </a:r>
            <a:r>
              <a:rPr sz="17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7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sz="17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riciclaggio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17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FFFFFF"/>
                </a:solidFill>
                <a:latin typeface="Calibri"/>
                <a:cs typeface="Calibri"/>
              </a:rPr>
              <a:t>acque</a:t>
            </a:r>
            <a:r>
              <a:rPr sz="17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700" b="1" spc="-10" dirty="0">
                <a:solidFill>
                  <a:srgbClr val="FFFFFF"/>
                </a:solidFill>
                <a:latin typeface="Calibri"/>
                <a:cs typeface="Calibri"/>
              </a:rPr>
              <a:t>reflue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8354" y="439318"/>
            <a:ext cx="5659628" cy="60452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858243" y="4225476"/>
            <a:ext cx="101600" cy="2179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dall’</a:t>
            </a:r>
            <a:r>
              <a:rPr sz="600" spc="409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 sostenibile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790680" y="6641198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2468" y="4749396"/>
            <a:ext cx="165100" cy="20485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3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5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spc="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dall'intelligenza</a:t>
            </a:r>
            <a:r>
              <a:rPr sz="600" spc="6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artificiale</a:t>
            </a:r>
            <a:r>
              <a:rPr sz="600" spc="5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25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endParaRPr sz="600">
              <a:latin typeface="Calibri"/>
              <a:cs typeface="Calibri"/>
            </a:endParaRPr>
          </a:p>
          <a:p>
            <a:pPr>
              <a:lnSpc>
                <a:spcPts val="71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84505" y="0"/>
            <a:ext cx="11704320" cy="6859905"/>
            <a:chOff x="484505" y="0"/>
            <a:chExt cx="11704320" cy="6859905"/>
          </a:xfrm>
        </p:grpSpPr>
        <p:sp>
          <p:nvSpPr>
            <p:cNvPr id="4" name="object 4"/>
            <p:cNvSpPr/>
            <p:nvPr/>
          </p:nvSpPr>
          <p:spPr>
            <a:xfrm>
              <a:off x="5769737" y="0"/>
              <a:ext cx="6419215" cy="6859905"/>
            </a:xfrm>
            <a:custGeom>
              <a:avLst/>
              <a:gdLst/>
              <a:ahLst/>
              <a:cxnLst/>
              <a:rect l="l" t="t" r="r" b="b"/>
              <a:pathLst>
                <a:path w="6419215" h="6859905">
                  <a:moveTo>
                    <a:pt x="6419088" y="0"/>
                  </a:moveTo>
                  <a:lnTo>
                    <a:pt x="0" y="0"/>
                  </a:lnTo>
                  <a:lnTo>
                    <a:pt x="0" y="6859778"/>
                  </a:lnTo>
                  <a:lnTo>
                    <a:pt x="6419088" y="6859778"/>
                  </a:lnTo>
                  <a:lnTo>
                    <a:pt x="6419088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505" y="521373"/>
              <a:ext cx="5660136" cy="60457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700260" y="5743803"/>
              <a:ext cx="1763395" cy="1114425"/>
            </a:xfrm>
            <a:custGeom>
              <a:avLst/>
              <a:gdLst/>
              <a:ahLst/>
              <a:cxnLst/>
              <a:rect l="l" t="t" r="r" b="b"/>
              <a:pathLst>
                <a:path w="1763395" h="1114425">
                  <a:moveTo>
                    <a:pt x="1125728" y="1114234"/>
                  </a:moveTo>
                  <a:lnTo>
                    <a:pt x="1035685" y="1016000"/>
                  </a:lnTo>
                  <a:lnTo>
                    <a:pt x="974725" y="1016000"/>
                  </a:lnTo>
                  <a:lnTo>
                    <a:pt x="736981" y="762000"/>
                  </a:lnTo>
                  <a:lnTo>
                    <a:pt x="728726" y="762000"/>
                  </a:lnTo>
                  <a:lnTo>
                    <a:pt x="723265" y="749300"/>
                  </a:lnTo>
                  <a:lnTo>
                    <a:pt x="350012" y="736600"/>
                  </a:lnTo>
                  <a:lnTo>
                    <a:pt x="180848" y="558800"/>
                  </a:lnTo>
                  <a:lnTo>
                    <a:pt x="163957" y="533400"/>
                  </a:lnTo>
                  <a:lnTo>
                    <a:pt x="63500" y="533400"/>
                  </a:lnTo>
                  <a:lnTo>
                    <a:pt x="46228" y="520700"/>
                  </a:lnTo>
                  <a:lnTo>
                    <a:pt x="34798" y="495300"/>
                  </a:lnTo>
                  <a:lnTo>
                    <a:pt x="31115" y="482600"/>
                  </a:lnTo>
                  <a:lnTo>
                    <a:pt x="32639" y="469900"/>
                  </a:lnTo>
                  <a:lnTo>
                    <a:pt x="36322" y="457200"/>
                  </a:lnTo>
                  <a:lnTo>
                    <a:pt x="41910" y="444500"/>
                  </a:lnTo>
                  <a:lnTo>
                    <a:pt x="49276" y="444500"/>
                  </a:lnTo>
                  <a:lnTo>
                    <a:pt x="57531" y="431800"/>
                  </a:lnTo>
                  <a:lnTo>
                    <a:pt x="67056" y="431800"/>
                  </a:lnTo>
                  <a:lnTo>
                    <a:pt x="77343" y="419100"/>
                  </a:lnTo>
                  <a:lnTo>
                    <a:pt x="148717" y="419100"/>
                  </a:lnTo>
                  <a:lnTo>
                    <a:pt x="135890" y="406400"/>
                  </a:lnTo>
                  <a:lnTo>
                    <a:pt x="121285" y="393700"/>
                  </a:lnTo>
                  <a:lnTo>
                    <a:pt x="54864" y="393700"/>
                  </a:lnTo>
                  <a:lnTo>
                    <a:pt x="26924" y="419100"/>
                  </a:lnTo>
                  <a:lnTo>
                    <a:pt x="7747" y="444500"/>
                  </a:lnTo>
                  <a:lnTo>
                    <a:pt x="0" y="469900"/>
                  </a:lnTo>
                  <a:lnTo>
                    <a:pt x="5715" y="508000"/>
                  </a:lnTo>
                  <a:lnTo>
                    <a:pt x="23241" y="533400"/>
                  </a:lnTo>
                  <a:lnTo>
                    <a:pt x="50165" y="558800"/>
                  </a:lnTo>
                  <a:lnTo>
                    <a:pt x="128143" y="558800"/>
                  </a:lnTo>
                  <a:lnTo>
                    <a:pt x="327152" y="774700"/>
                  </a:lnTo>
                  <a:lnTo>
                    <a:pt x="335534" y="774700"/>
                  </a:lnTo>
                  <a:lnTo>
                    <a:pt x="714248" y="800100"/>
                  </a:lnTo>
                  <a:lnTo>
                    <a:pt x="946023" y="1041400"/>
                  </a:lnTo>
                  <a:lnTo>
                    <a:pt x="915416" y="1079500"/>
                  </a:lnTo>
                  <a:lnTo>
                    <a:pt x="949452" y="1114234"/>
                  </a:lnTo>
                  <a:lnTo>
                    <a:pt x="1125728" y="1114234"/>
                  </a:lnTo>
                  <a:close/>
                </a:path>
                <a:path w="1763395" h="1114425">
                  <a:moveTo>
                    <a:pt x="1763141" y="1003300"/>
                  </a:moveTo>
                  <a:lnTo>
                    <a:pt x="1385951" y="1003300"/>
                  </a:lnTo>
                  <a:lnTo>
                    <a:pt x="1232916" y="838200"/>
                  </a:lnTo>
                  <a:lnTo>
                    <a:pt x="1175512" y="838200"/>
                  </a:lnTo>
                  <a:lnTo>
                    <a:pt x="868426" y="508000"/>
                  </a:lnTo>
                  <a:lnTo>
                    <a:pt x="873125" y="393700"/>
                  </a:lnTo>
                  <a:lnTo>
                    <a:pt x="885190" y="127000"/>
                  </a:lnTo>
                  <a:lnTo>
                    <a:pt x="883666" y="114300"/>
                  </a:lnTo>
                  <a:lnTo>
                    <a:pt x="880110" y="114300"/>
                  </a:lnTo>
                  <a:lnTo>
                    <a:pt x="782574" y="0"/>
                  </a:lnTo>
                  <a:lnTo>
                    <a:pt x="729361" y="0"/>
                  </a:lnTo>
                  <a:lnTo>
                    <a:pt x="845566" y="127000"/>
                  </a:lnTo>
                  <a:lnTo>
                    <a:pt x="842645" y="203200"/>
                  </a:lnTo>
                  <a:lnTo>
                    <a:pt x="828802" y="520700"/>
                  </a:lnTo>
                  <a:lnTo>
                    <a:pt x="833882" y="520700"/>
                  </a:lnTo>
                  <a:lnTo>
                    <a:pt x="1146175" y="863600"/>
                  </a:lnTo>
                  <a:lnTo>
                    <a:pt x="1113663" y="889000"/>
                  </a:lnTo>
                  <a:lnTo>
                    <a:pt x="1292987" y="1092200"/>
                  </a:lnTo>
                  <a:lnTo>
                    <a:pt x="1266698" y="1114234"/>
                  </a:lnTo>
                  <a:lnTo>
                    <a:pt x="1639824" y="1114234"/>
                  </a:lnTo>
                  <a:lnTo>
                    <a:pt x="1763141" y="100330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24008" y="6708989"/>
              <a:ext cx="178841" cy="1490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497820" y="4994529"/>
              <a:ext cx="1158875" cy="1765300"/>
            </a:xfrm>
            <a:custGeom>
              <a:avLst/>
              <a:gdLst/>
              <a:ahLst/>
              <a:cxnLst/>
              <a:rect l="l" t="t" r="r" b="b"/>
              <a:pathLst>
                <a:path w="1158875" h="1765300">
                  <a:moveTo>
                    <a:pt x="238125" y="1765274"/>
                  </a:moveTo>
                  <a:lnTo>
                    <a:pt x="210312" y="1739874"/>
                  </a:lnTo>
                  <a:lnTo>
                    <a:pt x="177165" y="1765274"/>
                  </a:lnTo>
                  <a:lnTo>
                    <a:pt x="238125" y="1765274"/>
                  </a:lnTo>
                  <a:close/>
                </a:path>
                <a:path w="1158875" h="1765300">
                  <a:moveTo>
                    <a:pt x="435356" y="1587474"/>
                  </a:moveTo>
                  <a:lnTo>
                    <a:pt x="409194" y="1562074"/>
                  </a:lnTo>
                  <a:lnTo>
                    <a:pt x="377952" y="1587474"/>
                  </a:lnTo>
                  <a:lnTo>
                    <a:pt x="435356" y="1587474"/>
                  </a:lnTo>
                  <a:close/>
                </a:path>
                <a:path w="1158875" h="1765300">
                  <a:moveTo>
                    <a:pt x="1158748" y="1574774"/>
                  </a:moveTo>
                  <a:lnTo>
                    <a:pt x="1153795" y="1574774"/>
                  </a:lnTo>
                  <a:lnTo>
                    <a:pt x="1108456" y="1536674"/>
                  </a:lnTo>
                  <a:lnTo>
                    <a:pt x="1069213" y="1511274"/>
                  </a:lnTo>
                  <a:lnTo>
                    <a:pt x="1026795" y="1498574"/>
                  </a:lnTo>
                  <a:lnTo>
                    <a:pt x="982726" y="1485874"/>
                  </a:lnTo>
                  <a:lnTo>
                    <a:pt x="938276" y="1485874"/>
                  </a:lnTo>
                  <a:lnTo>
                    <a:pt x="894588" y="1498574"/>
                  </a:lnTo>
                  <a:lnTo>
                    <a:pt x="853313" y="1523974"/>
                  </a:lnTo>
                  <a:lnTo>
                    <a:pt x="815467" y="1549374"/>
                  </a:lnTo>
                  <a:lnTo>
                    <a:pt x="787400" y="1574774"/>
                  </a:lnTo>
                  <a:lnTo>
                    <a:pt x="633857" y="1409674"/>
                  </a:lnTo>
                  <a:lnTo>
                    <a:pt x="608203" y="1371574"/>
                  </a:lnTo>
                  <a:lnTo>
                    <a:pt x="577596" y="1409674"/>
                  </a:lnTo>
                  <a:lnTo>
                    <a:pt x="344043" y="1155674"/>
                  </a:lnTo>
                  <a:lnTo>
                    <a:pt x="377698" y="393700"/>
                  </a:lnTo>
                  <a:lnTo>
                    <a:pt x="377825" y="381000"/>
                  </a:lnTo>
                  <a:lnTo>
                    <a:pt x="372745" y="381000"/>
                  </a:lnTo>
                  <a:lnTo>
                    <a:pt x="181991" y="165100"/>
                  </a:lnTo>
                  <a:lnTo>
                    <a:pt x="157353" y="139700"/>
                  </a:lnTo>
                  <a:lnTo>
                    <a:pt x="163195" y="127000"/>
                  </a:lnTo>
                  <a:lnTo>
                    <a:pt x="167640" y="114300"/>
                  </a:lnTo>
                  <a:lnTo>
                    <a:pt x="170688" y="101600"/>
                  </a:lnTo>
                  <a:lnTo>
                    <a:pt x="172085" y="101600"/>
                  </a:lnTo>
                  <a:lnTo>
                    <a:pt x="167259" y="63500"/>
                  </a:lnTo>
                  <a:lnTo>
                    <a:pt x="150368" y="38100"/>
                  </a:lnTo>
                  <a:lnTo>
                    <a:pt x="124206" y="12700"/>
                  </a:lnTo>
                  <a:lnTo>
                    <a:pt x="91059" y="0"/>
                  </a:lnTo>
                  <a:lnTo>
                    <a:pt x="57150" y="12700"/>
                  </a:lnTo>
                  <a:lnTo>
                    <a:pt x="28702" y="25400"/>
                  </a:lnTo>
                  <a:lnTo>
                    <a:pt x="8636" y="50800"/>
                  </a:lnTo>
                  <a:lnTo>
                    <a:pt x="0" y="88900"/>
                  </a:lnTo>
                  <a:lnTo>
                    <a:pt x="762" y="101600"/>
                  </a:lnTo>
                  <a:lnTo>
                    <a:pt x="4699" y="114300"/>
                  </a:lnTo>
                  <a:lnTo>
                    <a:pt x="11684" y="139700"/>
                  </a:lnTo>
                  <a:lnTo>
                    <a:pt x="21717" y="152400"/>
                  </a:lnTo>
                  <a:lnTo>
                    <a:pt x="34163" y="165100"/>
                  </a:lnTo>
                  <a:lnTo>
                    <a:pt x="128016" y="165100"/>
                  </a:lnTo>
                  <a:lnTo>
                    <a:pt x="338201" y="393700"/>
                  </a:lnTo>
                  <a:lnTo>
                    <a:pt x="304292" y="1168374"/>
                  </a:lnTo>
                  <a:lnTo>
                    <a:pt x="309499" y="1168374"/>
                  </a:lnTo>
                  <a:lnTo>
                    <a:pt x="548259" y="1435074"/>
                  </a:lnTo>
                  <a:lnTo>
                    <a:pt x="515112" y="1460474"/>
                  </a:lnTo>
                  <a:lnTo>
                    <a:pt x="694309" y="1663674"/>
                  </a:lnTo>
                  <a:lnTo>
                    <a:pt x="588391" y="1752574"/>
                  </a:lnTo>
                  <a:lnTo>
                    <a:pt x="965581" y="1752574"/>
                  </a:lnTo>
                  <a:lnTo>
                    <a:pt x="1158748" y="1574774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88778" y="6162892"/>
              <a:ext cx="83818" cy="1142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7160" y="5591391"/>
              <a:ext cx="185648" cy="1778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546334" y="5159629"/>
              <a:ext cx="69215" cy="12700"/>
            </a:xfrm>
            <a:custGeom>
              <a:avLst/>
              <a:gdLst/>
              <a:ahLst/>
              <a:cxnLst/>
              <a:rect l="l" t="t" r="r" b="b"/>
              <a:pathLst>
                <a:path w="69215" h="12700">
                  <a:moveTo>
                    <a:pt x="68707" y="0"/>
                  </a:moveTo>
                  <a:lnTo>
                    <a:pt x="0" y="0"/>
                  </a:lnTo>
                  <a:lnTo>
                    <a:pt x="15875" y="12700"/>
                  </a:lnTo>
                  <a:lnTo>
                    <a:pt x="57150" y="12700"/>
                  </a:lnTo>
                  <a:lnTo>
                    <a:pt x="68707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6873620" y="219202"/>
            <a:ext cx="3912235" cy="135128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3360"/>
              </a:lnSpc>
              <a:spcBef>
                <a:spcPts val="505"/>
              </a:spcBef>
            </a:pPr>
            <a:r>
              <a:rPr dirty="0"/>
              <a:t>Il</a:t>
            </a:r>
            <a:r>
              <a:rPr spc="-95" dirty="0"/>
              <a:t> </a:t>
            </a:r>
            <a:r>
              <a:rPr dirty="0"/>
              <a:t>flusso</a:t>
            </a:r>
            <a:r>
              <a:rPr spc="-80" dirty="0"/>
              <a:t> </a:t>
            </a:r>
            <a:r>
              <a:rPr dirty="0"/>
              <a:t>di</a:t>
            </a:r>
            <a:r>
              <a:rPr spc="-80" dirty="0"/>
              <a:t> </a:t>
            </a:r>
            <a:r>
              <a:rPr dirty="0"/>
              <a:t>lavoro</a:t>
            </a:r>
            <a:r>
              <a:rPr spc="-70" dirty="0"/>
              <a:t> </a:t>
            </a:r>
            <a:r>
              <a:rPr spc="-10" dirty="0"/>
              <a:t>dell’IA </a:t>
            </a:r>
            <a:r>
              <a:rPr dirty="0"/>
              <a:t>nel</a:t>
            </a:r>
            <a:r>
              <a:rPr spc="-70" dirty="0"/>
              <a:t> </a:t>
            </a:r>
            <a:r>
              <a:rPr dirty="0"/>
              <a:t>settore</a:t>
            </a:r>
            <a:r>
              <a:rPr spc="-70" dirty="0"/>
              <a:t> </a:t>
            </a:r>
            <a:r>
              <a:rPr dirty="0"/>
              <a:t>idrico</a:t>
            </a:r>
            <a:r>
              <a:rPr spc="-60" dirty="0"/>
              <a:t> </a:t>
            </a:r>
            <a:r>
              <a:rPr spc="-25" dirty="0"/>
              <a:t>(il </a:t>
            </a:r>
            <a:r>
              <a:rPr dirty="0"/>
              <a:t>modello</a:t>
            </a:r>
            <a:r>
              <a:rPr spc="-105" dirty="0"/>
              <a:t> </a:t>
            </a:r>
            <a:r>
              <a:rPr spc="-10" dirty="0"/>
              <a:t>chiave)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6696836" y="1524736"/>
            <a:ext cx="4910455" cy="45847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14300">
              <a:lnSpc>
                <a:spcPct val="1340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Monitoraggio</a:t>
            </a:r>
            <a:r>
              <a:rPr sz="20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Previsione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Ottimizzazione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Monitoraggio:</a:t>
            </a:r>
            <a:r>
              <a:rPr sz="20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raccolta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dati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tempo</a:t>
            </a:r>
            <a:endParaRPr sz="2000">
              <a:latin typeface="Calibri"/>
              <a:cs typeface="Calibri"/>
            </a:endParaRPr>
          </a:p>
          <a:p>
            <a:pPr marL="241300" marR="1307465">
              <a:lnSpc>
                <a:spcPts val="2200"/>
              </a:lnSpc>
              <a:spcBef>
                <a:spcPts val="3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reale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(sensori,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SCADA,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contatori, satelliti)</a:t>
            </a:r>
            <a:endParaRPr sz="2000">
              <a:latin typeface="Calibri"/>
              <a:cs typeface="Calibri"/>
            </a:endParaRPr>
          </a:p>
          <a:p>
            <a:pPr marL="241300" marR="576580" indent="-228600">
              <a:lnSpc>
                <a:spcPct val="92200"/>
              </a:lnSpc>
              <a:spcBef>
                <a:spcPts val="969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Previsione:</a:t>
            </a:r>
            <a:r>
              <a:rPr sz="20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previsione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domanda,</a:t>
            </a:r>
            <a:r>
              <a:rPr sz="2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dei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guasti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rischi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(qualità, inondazioni/siccità)</a:t>
            </a:r>
            <a:endParaRPr sz="2000">
              <a:latin typeface="Calibri"/>
              <a:cs typeface="Calibri"/>
            </a:endParaRPr>
          </a:p>
          <a:p>
            <a:pPr marL="241300" marR="5080" indent="-228600">
              <a:lnSpc>
                <a:spcPct val="92600"/>
              </a:lnSpc>
              <a:spcBef>
                <a:spcPts val="969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Ottimizzare:</a:t>
            </a:r>
            <a:r>
              <a:rPr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scegliere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l'azione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migliore (manutenzione,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pompaggio,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allocazione</a:t>
            </a:r>
            <a:r>
              <a:rPr sz="2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delle risorse)</a:t>
            </a:r>
            <a:endParaRPr sz="2000">
              <a:latin typeface="Calibri"/>
              <a:cs typeface="Calibri"/>
            </a:endParaRPr>
          </a:p>
          <a:p>
            <a:pPr marL="241300" marR="1393190" indent="-161925">
              <a:lnSpc>
                <a:spcPct val="91500"/>
              </a:lnSpc>
              <a:spcBef>
                <a:spcPts val="10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Qual</a:t>
            </a:r>
            <a:r>
              <a:rPr sz="20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sz="20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fase</a:t>
            </a:r>
            <a:r>
              <a:rPr sz="20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più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importante</a:t>
            </a:r>
            <a:r>
              <a:rPr sz="2000" b="1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nel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tuo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settore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professionale: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il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monitoraggio,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previsione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60" dirty="0">
                <a:solidFill>
                  <a:srgbClr val="FFFFFF"/>
                </a:solidFill>
                <a:latin typeface="Calibri"/>
                <a:cs typeface="Calibri"/>
              </a:rPr>
              <a:t>o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l’ottimizzazione?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19215" cy="6859905"/>
          </a:xfrm>
          <a:custGeom>
            <a:avLst/>
            <a:gdLst/>
            <a:ahLst/>
            <a:cxnLst/>
            <a:rect l="l" t="t" r="r" b="b"/>
            <a:pathLst>
              <a:path w="6419215" h="6859905">
                <a:moveTo>
                  <a:pt x="6419088" y="0"/>
                </a:moveTo>
                <a:lnTo>
                  <a:pt x="0" y="0"/>
                </a:lnTo>
                <a:lnTo>
                  <a:pt x="0" y="6859778"/>
                </a:lnTo>
                <a:lnTo>
                  <a:pt x="6419088" y="6859778"/>
                </a:lnTo>
                <a:lnTo>
                  <a:pt x="6419088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8354" y="439318"/>
            <a:ext cx="5659628" cy="6045200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556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95"/>
              </a:spcBef>
            </a:pPr>
            <a:r>
              <a:rPr dirty="0"/>
              <a:t>Cosa</a:t>
            </a:r>
            <a:r>
              <a:rPr spc="-70" dirty="0"/>
              <a:t> </a:t>
            </a:r>
            <a:r>
              <a:rPr dirty="0"/>
              <a:t>“fa”</a:t>
            </a:r>
            <a:r>
              <a:rPr spc="-65" dirty="0"/>
              <a:t> </a:t>
            </a:r>
            <a:r>
              <a:rPr dirty="0"/>
              <a:t>effettivamente</a:t>
            </a:r>
            <a:r>
              <a:rPr spc="-50" dirty="0"/>
              <a:t> </a:t>
            </a:r>
            <a:r>
              <a:rPr spc="-20" dirty="0"/>
              <a:t>l’IA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715772" y="1663420"/>
            <a:ext cx="5046980" cy="45408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13500"/>
              </a:lnSpc>
              <a:spcBef>
                <a:spcPts val="10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Rilevamento</a:t>
            </a:r>
            <a:r>
              <a:rPr sz="20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anomalie:</a:t>
            </a:r>
            <a:r>
              <a:rPr sz="20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individuare</a:t>
            </a:r>
            <a:r>
              <a:rPr sz="2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modelli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insoliti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(perdite,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picchi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qualità)</a:t>
            </a:r>
            <a:endParaRPr sz="2000">
              <a:latin typeface="Calibri"/>
              <a:cs typeface="Calibri"/>
            </a:endParaRPr>
          </a:p>
          <a:p>
            <a:pPr marL="241300" marR="198755" indent="-228600">
              <a:lnSpc>
                <a:spcPct val="113599"/>
              </a:lnSpc>
              <a:spcBef>
                <a:spcPts val="74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Previsione:</a:t>
            </a:r>
            <a:r>
              <a:rPr sz="2000" b="1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prevedere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cosa</a:t>
            </a:r>
            <a:r>
              <a:rPr sz="2000" spc="-10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accadrà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(domanda,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rischio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alluvioni)</a:t>
            </a:r>
            <a:endParaRPr sz="2000">
              <a:latin typeface="Calibri"/>
              <a:cs typeface="Calibri"/>
            </a:endParaRPr>
          </a:p>
          <a:p>
            <a:pPr marL="241300" marR="576580" indent="-228600">
              <a:lnSpc>
                <a:spcPct val="107700"/>
              </a:lnSpc>
              <a:spcBef>
                <a:spcPts val="869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Classificazione: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classificare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livelli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rischio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(zone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sicure/non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sicure,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rischio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di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inquinamento)</a:t>
            </a:r>
            <a:endParaRPr sz="2000">
              <a:latin typeface="Calibri"/>
              <a:cs typeface="Calibri"/>
            </a:endParaRPr>
          </a:p>
          <a:p>
            <a:pPr marL="241300" marR="122555" indent="-228600">
              <a:lnSpc>
                <a:spcPts val="2200"/>
              </a:lnSpc>
              <a:spcBef>
                <a:spcPts val="108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Ottimizzazione:</a:t>
            </a:r>
            <a:r>
              <a:rPr sz="2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raccomandare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azioni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migliori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(pompaggio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efficiente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dal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punto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vista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energetico,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programmazione)</a:t>
            </a:r>
            <a:endParaRPr sz="2000">
              <a:latin typeface="Calibri"/>
              <a:cs typeface="Calibri"/>
            </a:endParaRPr>
          </a:p>
          <a:p>
            <a:pPr marL="241300" marR="903605" indent="-228600">
              <a:lnSpc>
                <a:spcPts val="2200"/>
              </a:lnSpc>
              <a:spcBef>
                <a:spcPts val="104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Quale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tipo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attività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più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adatto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al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rilevamento</a:t>
            </a:r>
            <a:r>
              <a:rPr sz="2000" b="1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perdite?</a:t>
            </a:r>
            <a:r>
              <a:rPr sz="20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Quale</a:t>
            </a:r>
            <a:r>
              <a:rPr sz="20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alla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pianificazione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domanda?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868911" y="4251383"/>
            <a:ext cx="101600" cy="2179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dall’</a:t>
            </a:r>
            <a:r>
              <a:rPr sz="600" spc="409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 sostenibile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790680" y="6554241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58243" y="4047168"/>
            <a:ext cx="101600" cy="2179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dall’</a:t>
            </a:r>
            <a:r>
              <a:rPr sz="600" spc="409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 sostenibile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1494135" cy="6859905"/>
            <a:chOff x="0" y="0"/>
            <a:chExt cx="11494135" cy="6859905"/>
          </a:xfrm>
        </p:grpSpPr>
        <p:sp>
          <p:nvSpPr>
            <p:cNvPr id="4" name="object 4"/>
            <p:cNvSpPr/>
            <p:nvPr/>
          </p:nvSpPr>
          <p:spPr>
            <a:xfrm>
              <a:off x="3053714" y="0"/>
              <a:ext cx="8440420" cy="6859905"/>
            </a:xfrm>
            <a:custGeom>
              <a:avLst/>
              <a:gdLst/>
              <a:ahLst/>
              <a:cxnLst/>
              <a:rect l="l" t="t" r="r" b="b"/>
              <a:pathLst>
                <a:path w="8440420" h="6859905">
                  <a:moveTo>
                    <a:pt x="8439912" y="0"/>
                  </a:moveTo>
                  <a:lnTo>
                    <a:pt x="0" y="0"/>
                  </a:lnTo>
                  <a:lnTo>
                    <a:pt x="0" y="6859778"/>
                  </a:lnTo>
                  <a:lnTo>
                    <a:pt x="8439912" y="6859778"/>
                  </a:lnTo>
                  <a:lnTo>
                    <a:pt x="8439912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19655" y="324485"/>
              <a:ext cx="3895725" cy="2565400"/>
            </a:xfrm>
            <a:custGeom>
              <a:avLst/>
              <a:gdLst/>
              <a:ahLst/>
              <a:cxnLst/>
              <a:rect l="l" t="t" r="r" b="b"/>
              <a:pathLst>
                <a:path w="3895725" h="2565400">
                  <a:moveTo>
                    <a:pt x="2294763" y="0"/>
                  </a:moveTo>
                  <a:lnTo>
                    <a:pt x="2250821" y="0"/>
                  </a:lnTo>
                  <a:lnTo>
                    <a:pt x="2207006" y="12700"/>
                  </a:lnTo>
                  <a:lnTo>
                    <a:pt x="2171572" y="25400"/>
                  </a:lnTo>
                  <a:lnTo>
                    <a:pt x="2147951" y="63500"/>
                  </a:lnTo>
                  <a:lnTo>
                    <a:pt x="2139822" y="114300"/>
                  </a:lnTo>
                  <a:lnTo>
                    <a:pt x="2140966" y="127000"/>
                  </a:lnTo>
                  <a:lnTo>
                    <a:pt x="2144268" y="139700"/>
                  </a:lnTo>
                  <a:lnTo>
                    <a:pt x="2149602" y="152400"/>
                  </a:lnTo>
                  <a:lnTo>
                    <a:pt x="2156586" y="165100"/>
                  </a:lnTo>
                  <a:lnTo>
                    <a:pt x="1879345" y="444500"/>
                  </a:lnTo>
                  <a:lnTo>
                    <a:pt x="1876933" y="457073"/>
                  </a:lnTo>
                  <a:lnTo>
                    <a:pt x="1876933" y="952373"/>
                  </a:lnTo>
                  <a:lnTo>
                    <a:pt x="1559941" y="1269873"/>
                  </a:lnTo>
                  <a:lnTo>
                    <a:pt x="1521586" y="1231773"/>
                  </a:lnTo>
                  <a:lnTo>
                    <a:pt x="1276350" y="1473073"/>
                  </a:lnTo>
                  <a:lnTo>
                    <a:pt x="1143762" y="1346073"/>
                  </a:lnTo>
                  <a:lnTo>
                    <a:pt x="1388999" y="1092073"/>
                  </a:lnTo>
                  <a:lnTo>
                    <a:pt x="1348994" y="1053973"/>
                  </a:lnTo>
                  <a:lnTo>
                    <a:pt x="1480820" y="926973"/>
                  </a:lnTo>
                  <a:lnTo>
                    <a:pt x="1494535" y="926973"/>
                  </a:lnTo>
                  <a:lnTo>
                    <a:pt x="1509395" y="939673"/>
                  </a:lnTo>
                  <a:lnTo>
                    <a:pt x="1563751" y="939673"/>
                  </a:lnTo>
                  <a:lnTo>
                    <a:pt x="1603756" y="914273"/>
                  </a:lnTo>
                  <a:lnTo>
                    <a:pt x="1634490" y="888873"/>
                  </a:lnTo>
                  <a:lnTo>
                    <a:pt x="1644649" y="863473"/>
                  </a:lnTo>
                  <a:lnTo>
                    <a:pt x="1650745" y="850773"/>
                  </a:lnTo>
                  <a:lnTo>
                    <a:pt x="1643126" y="787273"/>
                  </a:lnTo>
                  <a:lnTo>
                    <a:pt x="1618488" y="749173"/>
                  </a:lnTo>
                  <a:lnTo>
                    <a:pt x="1582293" y="723773"/>
                  </a:lnTo>
                  <a:lnTo>
                    <a:pt x="1538351" y="711073"/>
                  </a:lnTo>
                  <a:lnTo>
                    <a:pt x="1494535" y="723773"/>
                  </a:lnTo>
                  <a:lnTo>
                    <a:pt x="1459103" y="749173"/>
                  </a:lnTo>
                  <a:lnTo>
                    <a:pt x="1435481" y="787273"/>
                  </a:lnTo>
                  <a:lnTo>
                    <a:pt x="1427352" y="825373"/>
                  </a:lnTo>
                  <a:lnTo>
                    <a:pt x="1428495" y="838073"/>
                  </a:lnTo>
                  <a:lnTo>
                    <a:pt x="1431797" y="863473"/>
                  </a:lnTo>
                  <a:lnTo>
                    <a:pt x="1437132" y="876173"/>
                  </a:lnTo>
                  <a:lnTo>
                    <a:pt x="1444117" y="888873"/>
                  </a:lnTo>
                  <a:lnTo>
                    <a:pt x="1312291" y="1015873"/>
                  </a:lnTo>
                  <a:lnTo>
                    <a:pt x="1272413" y="977773"/>
                  </a:lnTo>
                  <a:lnTo>
                    <a:pt x="1027176" y="1219073"/>
                  </a:lnTo>
                  <a:lnTo>
                    <a:pt x="894588" y="1092073"/>
                  </a:lnTo>
                  <a:lnTo>
                    <a:pt x="1139825" y="850773"/>
                  </a:lnTo>
                  <a:lnTo>
                    <a:pt x="1103883" y="812673"/>
                  </a:lnTo>
                  <a:lnTo>
                    <a:pt x="1141602" y="774573"/>
                  </a:lnTo>
                  <a:lnTo>
                    <a:pt x="1067054" y="774573"/>
                  </a:lnTo>
                  <a:lnTo>
                    <a:pt x="1023112" y="723773"/>
                  </a:lnTo>
                  <a:lnTo>
                    <a:pt x="778001" y="977773"/>
                  </a:lnTo>
                  <a:lnTo>
                    <a:pt x="645413" y="838073"/>
                  </a:lnTo>
                  <a:lnTo>
                    <a:pt x="761492" y="723773"/>
                  </a:lnTo>
                  <a:lnTo>
                    <a:pt x="529589" y="723773"/>
                  </a:lnTo>
                  <a:lnTo>
                    <a:pt x="449706" y="647573"/>
                  </a:lnTo>
                  <a:lnTo>
                    <a:pt x="412114" y="609473"/>
                  </a:lnTo>
                  <a:lnTo>
                    <a:pt x="371094" y="584073"/>
                  </a:lnTo>
                  <a:lnTo>
                    <a:pt x="327406" y="571373"/>
                  </a:lnTo>
                  <a:lnTo>
                    <a:pt x="281939" y="558673"/>
                  </a:lnTo>
                  <a:lnTo>
                    <a:pt x="189102" y="558673"/>
                  </a:lnTo>
                  <a:lnTo>
                    <a:pt x="143637" y="571373"/>
                  </a:lnTo>
                  <a:lnTo>
                    <a:pt x="99821" y="584073"/>
                  </a:lnTo>
                  <a:lnTo>
                    <a:pt x="58546" y="609473"/>
                  </a:lnTo>
                  <a:lnTo>
                    <a:pt x="20827" y="647573"/>
                  </a:lnTo>
                  <a:lnTo>
                    <a:pt x="0" y="660273"/>
                  </a:lnTo>
                  <a:lnTo>
                    <a:pt x="1903348" y="2565146"/>
                  </a:lnTo>
                  <a:lnTo>
                    <a:pt x="1924049" y="2552446"/>
                  </a:lnTo>
                  <a:lnTo>
                    <a:pt x="1955927" y="2514346"/>
                  </a:lnTo>
                  <a:lnTo>
                    <a:pt x="1980819" y="2476246"/>
                  </a:lnTo>
                  <a:lnTo>
                    <a:pt x="1998471" y="2425446"/>
                  </a:lnTo>
                  <a:lnTo>
                    <a:pt x="2009140" y="2387346"/>
                  </a:lnTo>
                  <a:lnTo>
                    <a:pt x="2012695" y="2336546"/>
                  </a:lnTo>
                  <a:lnTo>
                    <a:pt x="2009140" y="2285746"/>
                  </a:lnTo>
                  <a:lnTo>
                    <a:pt x="1998471" y="2247646"/>
                  </a:lnTo>
                  <a:lnTo>
                    <a:pt x="1980819" y="2196846"/>
                  </a:lnTo>
                  <a:lnTo>
                    <a:pt x="1955927" y="2158746"/>
                  </a:lnTo>
                  <a:lnTo>
                    <a:pt x="1924049" y="2120646"/>
                  </a:lnTo>
                  <a:lnTo>
                    <a:pt x="1888997" y="2082546"/>
                  </a:lnTo>
                  <a:lnTo>
                    <a:pt x="2134235" y="1841246"/>
                  </a:lnTo>
                  <a:lnTo>
                    <a:pt x="2095881" y="1803146"/>
                  </a:lnTo>
                  <a:lnTo>
                    <a:pt x="2415285" y="1485773"/>
                  </a:lnTo>
                  <a:lnTo>
                    <a:pt x="3424047" y="1485773"/>
                  </a:lnTo>
                  <a:lnTo>
                    <a:pt x="3723640" y="1180973"/>
                  </a:lnTo>
                  <a:lnTo>
                    <a:pt x="3736721" y="1180973"/>
                  </a:lnTo>
                  <a:lnTo>
                    <a:pt x="3750818" y="1193673"/>
                  </a:lnTo>
                  <a:lnTo>
                    <a:pt x="3825113" y="1193673"/>
                  </a:lnTo>
                  <a:lnTo>
                    <a:pt x="3861307" y="1168273"/>
                  </a:lnTo>
                  <a:lnTo>
                    <a:pt x="3885946" y="1130173"/>
                  </a:lnTo>
                  <a:lnTo>
                    <a:pt x="3895344" y="1092073"/>
                  </a:lnTo>
                  <a:lnTo>
                    <a:pt x="3886580" y="1041273"/>
                  </a:lnTo>
                  <a:lnTo>
                    <a:pt x="3862831" y="1003173"/>
                  </a:lnTo>
                  <a:lnTo>
                    <a:pt x="3827653" y="977773"/>
                  </a:lnTo>
                  <a:lnTo>
                    <a:pt x="3741166" y="977773"/>
                  </a:lnTo>
                  <a:lnTo>
                    <a:pt x="3721734" y="990473"/>
                  </a:lnTo>
                  <a:lnTo>
                    <a:pt x="3690111" y="1015873"/>
                  </a:lnTo>
                  <a:lnTo>
                    <a:pt x="3672713" y="1066673"/>
                  </a:lnTo>
                  <a:lnTo>
                    <a:pt x="3670046" y="1079373"/>
                  </a:lnTo>
                  <a:lnTo>
                    <a:pt x="3671061" y="1104773"/>
                  </a:lnTo>
                  <a:lnTo>
                    <a:pt x="3674236" y="1117473"/>
                  </a:lnTo>
                  <a:lnTo>
                    <a:pt x="3679571" y="1130173"/>
                  </a:lnTo>
                  <a:lnTo>
                    <a:pt x="3686936" y="1142873"/>
                  </a:lnTo>
                  <a:lnTo>
                    <a:pt x="3399281" y="1434973"/>
                  </a:lnTo>
                  <a:lnTo>
                    <a:pt x="2385822" y="1434973"/>
                  </a:lnTo>
                  <a:lnTo>
                    <a:pt x="2059051" y="1765173"/>
                  </a:lnTo>
                  <a:lnTo>
                    <a:pt x="2017521" y="1727073"/>
                  </a:lnTo>
                  <a:lnTo>
                    <a:pt x="1772411" y="1968246"/>
                  </a:lnTo>
                  <a:lnTo>
                    <a:pt x="1639823" y="1841246"/>
                  </a:lnTo>
                  <a:lnTo>
                    <a:pt x="1884933" y="1587373"/>
                  </a:lnTo>
                  <a:lnTo>
                    <a:pt x="1845818" y="1549273"/>
                  </a:lnTo>
                  <a:lnTo>
                    <a:pt x="2265934" y="1130173"/>
                  </a:lnTo>
                  <a:lnTo>
                    <a:pt x="2770759" y="1130173"/>
                  </a:lnTo>
                  <a:lnTo>
                    <a:pt x="2814701" y="1092073"/>
                  </a:lnTo>
                  <a:lnTo>
                    <a:pt x="2944876" y="952373"/>
                  </a:lnTo>
                  <a:lnTo>
                    <a:pt x="2956686" y="965073"/>
                  </a:lnTo>
                  <a:lnTo>
                    <a:pt x="3040760" y="965073"/>
                  </a:lnTo>
                  <a:lnTo>
                    <a:pt x="3076956" y="939673"/>
                  </a:lnTo>
                  <a:lnTo>
                    <a:pt x="3085210" y="926973"/>
                  </a:lnTo>
                  <a:lnTo>
                    <a:pt x="2967735" y="926973"/>
                  </a:lnTo>
                  <a:lnTo>
                    <a:pt x="2944622" y="914273"/>
                  </a:lnTo>
                  <a:lnTo>
                    <a:pt x="2929001" y="888873"/>
                  </a:lnTo>
                  <a:lnTo>
                    <a:pt x="2923285" y="863473"/>
                  </a:lnTo>
                  <a:lnTo>
                    <a:pt x="2928747" y="825373"/>
                  </a:lnTo>
                  <a:lnTo>
                    <a:pt x="2943860" y="812673"/>
                  </a:lnTo>
                  <a:lnTo>
                    <a:pt x="2966339" y="787273"/>
                  </a:lnTo>
                  <a:lnTo>
                    <a:pt x="3086989" y="787273"/>
                  </a:lnTo>
                  <a:lnTo>
                    <a:pt x="3079115" y="774573"/>
                  </a:lnTo>
                  <a:lnTo>
                    <a:pt x="3043682" y="749173"/>
                  </a:lnTo>
                  <a:lnTo>
                    <a:pt x="2956814" y="749173"/>
                  </a:lnTo>
                  <a:lnTo>
                    <a:pt x="2937383" y="761873"/>
                  </a:lnTo>
                  <a:lnTo>
                    <a:pt x="2920110" y="774573"/>
                  </a:lnTo>
                  <a:lnTo>
                    <a:pt x="2905760" y="799973"/>
                  </a:lnTo>
                  <a:lnTo>
                    <a:pt x="2895092" y="812673"/>
                  </a:lnTo>
                  <a:lnTo>
                    <a:pt x="2888488" y="838073"/>
                  </a:lnTo>
                  <a:lnTo>
                    <a:pt x="2885821" y="850773"/>
                  </a:lnTo>
                  <a:lnTo>
                    <a:pt x="2887091" y="876173"/>
                  </a:lnTo>
                  <a:lnTo>
                    <a:pt x="2891028" y="888873"/>
                  </a:lnTo>
                  <a:lnTo>
                    <a:pt x="2897505" y="914273"/>
                  </a:lnTo>
                  <a:lnTo>
                    <a:pt x="2906522" y="926973"/>
                  </a:lnTo>
                  <a:lnTo>
                    <a:pt x="2747645" y="1079373"/>
                  </a:lnTo>
                  <a:lnTo>
                    <a:pt x="2242820" y="1079373"/>
                  </a:lnTo>
                  <a:lnTo>
                    <a:pt x="1810639" y="1511173"/>
                  </a:lnTo>
                  <a:lnTo>
                    <a:pt x="1769998" y="1473073"/>
                  </a:lnTo>
                  <a:lnTo>
                    <a:pt x="1524761" y="1727073"/>
                  </a:lnTo>
                  <a:lnTo>
                    <a:pt x="1392174" y="1587373"/>
                  </a:lnTo>
                  <a:lnTo>
                    <a:pt x="1637410" y="1346073"/>
                  </a:lnTo>
                  <a:lnTo>
                    <a:pt x="1595882" y="1307973"/>
                  </a:lnTo>
                  <a:lnTo>
                    <a:pt x="1925701" y="977773"/>
                  </a:lnTo>
                  <a:lnTo>
                    <a:pt x="1928114" y="965073"/>
                  </a:lnTo>
                  <a:lnTo>
                    <a:pt x="1928114" y="469773"/>
                  </a:lnTo>
                  <a:lnTo>
                    <a:pt x="2192528" y="203200"/>
                  </a:lnTo>
                  <a:lnTo>
                    <a:pt x="2316226" y="203200"/>
                  </a:lnTo>
                  <a:lnTo>
                    <a:pt x="2333117" y="190500"/>
                  </a:lnTo>
                  <a:lnTo>
                    <a:pt x="2339974" y="177800"/>
                  </a:lnTo>
                  <a:lnTo>
                    <a:pt x="2223389" y="177800"/>
                  </a:lnTo>
                  <a:lnTo>
                    <a:pt x="2200147" y="165100"/>
                  </a:lnTo>
                  <a:lnTo>
                    <a:pt x="2184272" y="139700"/>
                  </a:lnTo>
                  <a:lnTo>
                    <a:pt x="2178049" y="114300"/>
                  </a:lnTo>
                  <a:lnTo>
                    <a:pt x="2183510" y="88900"/>
                  </a:lnTo>
                  <a:lnTo>
                    <a:pt x="2198623" y="63500"/>
                  </a:lnTo>
                  <a:lnTo>
                    <a:pt x="2221230" y="50800"/>
                  </a:lnTo>
                  <a:lnTo>
                    <a:pt x="2249170" y="38100"/>
                  </a:lnTo>
                  <a:lnTo>
                    <a:pt x="2339213" y="38100"/>
                  </a:lnTo>
                  <a:lnTo>
                    <a:pt x="2330958" y="25400"/>
                  </a:lnTo>
                  <a:lnTo>
                    <a:pt x="2294763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3144" y="1111770"/>
              <a:ext cx="87469" cy="139687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349246" y="6984"/>
              <a:ext cx="1786889" cy="1092200"/>
            </a:xfrm>
            <a:custGeom>
              <a:avLst/>
              <a:gdLst/>
              <a:ahLst/>
              <a:cxnLst/>
              <a:rect l="l" t="t" r="r" b="b"/>
              <a:pathLst>
                <a:path w="1786889" h="1092200">
                  <a:moveTo>
                    <a:pt x="717169" y="0"/>
                  </a:moveTo>
                  <a:lnTo>
                    <a:pt x="666877" y="0"/>
                  </a:lnTo>
                  <a:lnTo>
                    <a:pt x="666877" y="469900"/>
                  </a:lnTo>
                  <a:lnTo>
                    <a:pt x="289941" y="838073"/>
                  </a:lnTo>
                  <a:lnTo>
                    <a:pt x="245110" y="799973"/>
                  </a:lnTo>
                  <a:lnTo>
                    <a:pt x="0" y="1041273"/>
                  </a:lnTo>
                  <a:lnTo>
                    <a:pt x="231902" y="1041273"/>
                  </a:lnTo>
                  <a:lnTo>
                    <a:pt x="360934" y="914273"/>
                  </a:lnTo>
                  <a:lnTo>
                    <a:pt x="325882" y="876173"/>
                  </a:lnTo>
                  <a:lnTo>
                    <a:pt x="710057" y="495300"/>
                  </a:lnTo>
                  <a:lnTo>
                    <a:pt x="714756" y="482600"/>
                  </a:lnTo>
                  <a:lnTo>
                    <a:pt x="717169" y="482600"/>
                  </a:lnTo>
                  <a:lnTo>
                    <a:pt x="717169" y="0"/>
                  </a:lnTo>
                  <a:close/>
                </a:path>
                <a:path w="1786889" h="1092200">
                  <a:moveTo>
                    <a:pt x="1387348" y="381000"/>
                  </a:moveTo>
                  <a:lnTo>
                    <a:pt x="1378458" y="342900"/>
                  </a:lnTo>
                  <a:lnTo>
                    <a:pt x="1352423" y="317500"/>
                  </a:lnTo>
                  <a:lnTo>
                    <a:pt x="1315212" y="292100"/>
                  </a:lnTo>
                  <a:lnTo>
                    <a:pt x="1273175" y="279400"/>
                  </a:lnTo>
                  <a:lnTo>
                    <a:pt x="1229360" y="279400"/>
                  </a:lnTo>
                  <a:lnTo>
                    <a:pt x="1193927" y="304800"/>
                  </a:lnTo>
                  <a:lnTo>
                    <a:pt x="1170305" y="342900"/>
                  </a:lnTo>
                  <a:lnTo>
                    <a:pt x="1162050" y="393700"/>
                  </a:lnTo>
                  <a:lnTo>
                    <a:pt x="1163193" y="406400"/>
                  </a:lnTo>
                  <a:lnTo>
                    <a:pt x="1166622" y="419100"/>
                  </a:lnTo>
                  <a:lnTo>
                    <a:pt x="1171829" y="431800"/>
                  </a:lnTo>
                  <a:lnTo>
                    <a:pt x="1178814" y="444500"/>
                  </a:lnTo>
                  <a:lnTo>
                    <a:pt x="537464" y="1092073"/>
                  </a:lnTo>
                  <a:lnTo>
                    <a:pt x="612013" y="1092073"/>
                  </a:lnTo>
                  <a:lnTo>
                    <a:pt x="1215644" y="482600"/>
                  </a:lnTo>
                  <a:lnTo>
                    <a:pt x="1229360" y="495300"/>
                  </a:lnTo>
                  <a:lnTo>
                    <a:pt x="1319403" y="495300"/>
                  </a:lnTo>
                  <a:lnTo>
                    <a:pt x="1338580" y="482600"/>
                  </a:lnTo>
                  <a:lnTo>
                    <a:pt x="1355344" y="469900"/>
                  </a:lnTo>
                  <a:lnTo>
                    <a:pt x="1368933" y="444500"/>
                  </a:lnTo>
                  <a:lnTo>
                    <a:pt x="1378585" y="431800"/>
                  </a:lnTo>
                  <a:lnTo>
                    <a:pt x="1384554" y="406400"/>
                  </a:lnTo>
                  <a:lnTo>
                    <a:pt x="1387348" y="381000"/>
                  </a:lnTo>
                  <a:close/>
                </a:path>
                <a:path w="1786889" h="1092200">
                  <a:moveTo>
                    <a:pt x="1786636" y="520700"/>
                  </a:moveTo>
                  <a:lnTo>
                    <a:pt x="1662938" y="520700"/>
                  </a:lnTo>
                  <a:lnTo>
                    <a:pt x="1676781" y="533400"/>
                  </a:lnTo>
                  <a:lnTo>
                    <a:pt x="1707769" y="533400"/>
                  </a:lnTo>
                  <a:lnTo>
                    <a:pt x="1724406" y="546100"/>
                  </a:lnTo>
                  <a:lnTo>
                    <a:pt x="1746631" y="533400"/>
                  </a:lnTo>
                  <a:lnTo>
                    <a:pt x="1767586" y="533400"/>
                  </a:lnTo>
                  <a:lnTo>
                    <a:pt x="1786636" y="52070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98798" y="362597"/>
              <a:ext cx="85820" cy="1396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1334795"/>
              <a:ext cx="6705472" cy="537756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1563496"/>
              <a:ext cx="5129783" cy="3914266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5997066" y="682498"/>
            <a:ext cx="154051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OSSERVA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6026022" y="1603375"/>
            <a:ext cx="367728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69010" algn="l"/>
                <a:tab pos="1281430" algn="l"/>
                <a:tab pos="2426335" algn="l"/>
                <a:tab pos="3188335" algn="l"/>
              </a:tabLst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Guarda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seguente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video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sulle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26022" y="1603375"/>
            <a:ext cx="5128260" cy="6102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 algn="r">
              <a:lnSpc>
                <a:spcPts val="2300"/>
              </a:lnSpc>
              <a:spcBef>
                <a:spcPts val="105"/>
              </a:spcBef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applicazioni</a:t>
            </a:r>
            <a:endParaRPr sz="2000">
              <a:latin typeface="Calibri"/>
              <a:cs typeface="Calibri"/>
            </a:endParaRPr>
          </a:p>
          <a:p>
            <a:pPr marR="6350" algn="r">
              <a:lnSpc>
                <a:spcPts val="2300"/>
              </a:lnSpc>
              <a:tabLst>
                <a:tab pos="1054735" algn="l"/>
                <a:tab pos="1911985" algn="l"/>
                <a:tab pos="2610485" algn="l"/>
                <a:tab pos="3691254" algn="l"/>
                <a:tab pos="4390390" algn="l"/>
              </a:tabLst>
            </a:pP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pratiche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dell’IA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nella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gestione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risorse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26022" y="2161158"/>
            <a:ext cx="4928870" cy="22688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idriche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(8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min.):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925"/>
              </a:spcBef>
            </a:pP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13999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È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possibile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accedere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video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anche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cliccando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su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questo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link:</a:t>
            </a:r>
            <a:endParaRPr sz="2000">
              <a:latin typeface="Calibri"/>
              <a:cs typeface="Calibri"/>
            </a:endParaRPr>
          </a:p>
          <a:p>
            <a:pPr marL="12700" marR="586740">
              <a:lnSpc>
                <a:spcPts val="2220"/>
              </a:lnSpc>
              <a:spcBef>
                <a:spcPts val="1015"/>
              </a:spcBef>
            </a:pP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  <a:hlinkClick r:id="rId6"/>
              </a:rPr>
              <a:t>https://www.youtube.com/watch?v=PHZ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RHNszIG4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1790680" y="6368034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58243" y="3857811"/>
            <a:ext cx="101600" cy="2179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dall’</a:t>
            </a:r>
            <a:r>
              <a:rPr sz="600" spc="409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1638280" cy="6858000"/>
            <a:chOff x="0" y="0"/>
            <a:chExt cx="11638280" cy="6858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4773295" cy="6858000"/>
            </a:xfrm>
            <a:custGeom>
              <a:avLst/>
              <a:gdLst/>
              <a:ahLst/>
              <a:cxnLst/>
              <a:rect l="l" t="t" r="r" b="b"/>
              <a:pathLst>
                <a:path w="4773295" h="6858000">
                  <a:moveTo>
                    <a:pt x="4773168" y="0"/>
                  </a:moveTo>
                  <a:lnTo>
                    <a:pt x="0" y="0"/>
                  </a:lnTo>
                  <a:lnTo>
                    <a:pt x="0" y="6857419"/>
                  </a:lnTo>
                  <a:lnTo>
                    <a:pt x="4773168" y="6857419"/>
                  </a:lnTo>
                  <a:lnTo>
                    <a:pt x="4773168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55364" y="727075"/>
              <a:ext cx="7583170" cy="5464175"/>
            </a:xfrm>
            <a:custGeom>
              <a:avLst/>
              <a:gdLst/>
              <a:ahLst/>
              <a:cxnLst/>
              <a:rect l="l" t="t" r="r" b="b"/>
              <a:pathLst>
                <a:path w="7583170" h="5464175">
                  <a:moveTo>
                    <a:pt x="7552944" y="18287"/>
                  </a:moveTo>
                  <a:lnTo>
                    <a:pt x="7552944" y="1677670"/>
                  </a:lnTo>
                </a:path>
                <a:path w="7583170" h="5464175">
                  <a:moveTo>
                    <a:pt x="0" y="9144"/>
                  </a:moveTo>
                  <a:lnTo>
                    <a:pt x="7546086" y="9144"/>
                  </a:lnTo>
                </a:path>
                <a:path w="7583170" h="5464175">
                  <a:moveTo>
                    <a:pt x="0" y="0"/>
                  </a:moveTo>
                  <a:lnTo>
                    <a:pt x="0" y="396113"/>
                  </a:lnTo>
                </a:path>
                <a:path w="7583170" h="5464175">
                  <a:moveTo>
                    <a:pt x="0" y="1280414"/>
                  </a:moveTo>
                  <a:lnTo>
                    <a:pt x="0" y="1676400"/>
                  </a:lnTo>
                </a:path>
                <a:path w="7583170" h="5464175">
                  <a:moveTo>
                    <a:pt x="18287" y="1664589"/>
                  </a:moveTo>
                  <a:lnTo>
                    <a:pt x="7564374" y="1664589"/>
                  </a:lnTo>
                </a:path>
                <a:path w="7583170" h="5464175">
                  <a:moveTo>
                    <a:pt x="7552944" y="1938782"/>
                  </a:moveTo>
                  <a:lnTo>
                    <a:pt x="7552944" y="3598164"/>
                  </a:lnTo>
                </a:path>
                <a:path w="7583170" h="5464175">
                  <a:moveTo>
                    <a:pt x="0" y="1929638"/>
                  </a:moveTo>
                  <a:lnTo>
                    <a:pt x="7546086" y="1929638"/>
                  </a:lnTo>
                </a:path>
                <a:path w="7583170" h="5464175">
                  <a:moveTo>
                    <a:pt x="0" y="1920494"/>
                  </a:moveTo>
                  <a:lnTo>
                    <a:pt x="0" y="2316479"/>
                  </a:lnTo>
                </a:path>
                <a:path w="7583170" h="5464175">
                  <a:moveTo>
                    <a:pt x="0" y="3201035"/>
                  </a:moveTo>
                  <a:lnTo>
                    <a:pt x="0" y="3596894"/>
                  </a:lnTo>
                </a:path>
                <a:path w="7583170" h="5464175">
                  <a:moveTo>
                    <a:pt x="18287" y="3584955"/>
                  </a:moveTo>
                  <a:lnTo>
                    <a:pt x="7564374" y="3584955"/>
                  </a:lnTo>
                </a:path>
                <a:path w="7583170" h="5464175">
                  <a:moveTo>
                    <a:pt x="7562088" y="3804539"/>
                  </a:moveTo>
                  <a:lnTo>
                    <a:pt x="7562088" y="5463806"/>
                  </a:lnTo>
                </a:path>
                <a:path w="7583170" h="5464175">
                  <a:moveTo>
                    <a:pt x="18287" y="3795395"/>
                  </a:moveTo>
                  <a:lnTo>
                    <a:pt x="7564374" y="3795395"/>
                  </a:lnTo>
                </a:path>
                <a:path w="7583170" h="5464175">
                  <a:moveTo>
                    <a:pt x="18287" y="3786251"/>
                  </a:moveTo>
                  <a:lnTo>
                    <a:pt x="18287" y="4182237"/>
                  </a:lnTo>
                </a:path>
                <a:path w="7583170" h="5464175">
                  <a:moveTo>
                    <a:pt x="18287" y="5066614"/>
                  </a:moveTo>
                  <a:lnTo>
                    <a:pt x="18287" y="5462574"/>
                  </a:lnTo>
                </a:path>
                <a:path w="7583170" h="5464175">
                  <a:moveTo>
                    <a:pt x="36575" y="5450725"/>
                  </a:moveTo>
                  <a:lnTo>
                    <a:pt x="7582661" y="5450725"/>
                  </a:lnTo>
                </a:path>
              </a:pathLst>
            </a:custGeom>
            <a:ln w="28575">
              <a:solidFill>
                <a:srgbClr val="ACD03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6425234"/>
              <a:ext cx="462280" cy="432434"/>
            </a:xfrm>
            <a:custGeom>
              <a:avLst/>
              <a:gdLst/>
              <a:ahLst/>
              <a:cxnLst/>
              <a:rect l="l" t="t" r="r" b="b"/>
              <a:pathLst>
                <a:path w="462280" h="432434">
                  <a:moveTo>
                    <a:pt x="50896" y="0"/>
                  </a:moveTo>
                  <a:lnTo>
                    <a:pt x="0" y="99402"/>
                  </a:lnTo>
                  <a:lnTo>
                    <a:pt x="0" y="432183"/>
                  </a:lnTo>
                  <a:lnTo>
                    <a:pt x="443928" y="432183"/>
                  </a:lnTo>
                  <a:lnTo>
                    <a:pt x="461683" y="397508"/>
                  </a:lnTo>
                  <a:lnTo>
                    <a:pt x="344817" y="397508"/>
                  </a:lnTo>
                  <a:lnTo>
                    <a:pt x="239560" y="343595"/>
                  </a:lnTo>
                  <a:lnTo>
                    <a:pt x="263994" y="295871"/>
                  </a:lnTo>
                  <a:lnTo>
                    <a:pt x="147942" y="295871"/>
                  </a:lnTo>
                  <a:lnTo>
                    <a:pt x="42669" y="241960"/>
                  </a:lnTo>
                  <a:lnTo>
                    <a:pt x="142367" y="47244"/>
                  </a:lnTo>
                  <a:lnTo>
                    <a:pt x="109390" y="30353"/>
                  </a:lnTo>
                  <a:lnTo>
                    <a:pt x="116951" y="15582"/>
                  </a:lnTo>
                  <a:lnTo>
                    <a:pt x="81334" y="15582"/>
                  </a:lnTo>
                  <a:lnTo>
                    <a:pt x="50896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942" y="6526400"/>
              <a:ext cx="389153" cy="29634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5542407"/>
              <a:ext cx="1450975" cy="1102995"/>
            </a:xfrm>
            <a:custGeom>
              <a:avLst/>
              <a:gdLst/>
              <a:ahLst/>
              <a:cxnLst/>
              <a:rect l="l" t="t" r="r" b="b"/>
              <a:pathLst>
                <a:path w="1450975" h="1102995">
                  <a:moveTo>
                    <a:pt x="55283" y="643572"/>
                  </a:moveTo>
                  <a:lnTo>
                    <a:pt x="55016" y="633793"/>
                  </a:lnTo>
                  <a:lnTo>
                    <a:pt x="37579" y="591832"/>
                  </a:lnTo>
                  <a:lnTo>
                    <a:pt x="0" y="570979"/>
                  </a:lnTo>
                  <a:lnTo>
                    <a:pt x="0" y="708317"/>
                  </a:lnTo>
                  <a:lnTo>
                    <a:pt x="7175" y="706335"/>
                  </a:lnTo>
                  <a:lnTo>
                    <a:pt x="40678" y="682358"/>
                  </a:lnTo>
                  <a:lnTo>
                    <a:pt x="55283" y="643572"/>
                  </a:lnTo>
                  <a:close/>
                </a:path>
                <a:path w="1450975" h="1102995">
                  <a:moveTo>
                    <a:pt x="327952" y="26289"/>
                  </a:moveTo>
                  <a:lnTo>
                    <a:pt x="326466" y="23622"/>
                  </a:lnTo>
                  <a:lnTo>
                    <a:pt x="304825" y="7239"/>
                  </a:lnTo>
                  <a:lnTo>
                    <a:pt x="278549" y="0"/>
                  </a:lnTo>
                  <a:lnTo>
                    <a:pt x="250532" y="3556"/>
                  </a:lnTo>
                  <a:lnTo>
                    <a:pt x="226098" y="17780"/>
                  </a:lnTo>
                  <a:lnTo>
                    <a:pt x="209600" y="39370"/>
                  </a:lnTo>
                  <a:lnTo>
                    <a:pt x="202438" y="65671"/>
                  </a:lnTo>
                  <a:lnTo>
                    <a:pt x="206006" y="93700"/>
                  </a:lnTo>
                  <a:lnTo>
                    <a:pt x="209689" y="102704"/>
                  </a:lnTo>
                  <a:lnTo>
                    <a:pt x="214579" y="110985"/>
                  </a:lnTo>
                  <a:lnTo>
                    <a:pt x="220472" y="118440"/>
                  </a:lnTo>
                  <a:lnTo>
                    <a:pt x="227215" y="124980"/>
                  </a:lnTo>
                  <a:lnTo>
                    <a:pt x="114541" y="345046"/>
                  </a:lnTo>
                  <a:lnTo>
                    <a:pt x="114376" y="349516"/>
                  </a:lnTo>
                  <a:lnTo>
                    <a:pt x="210235" y="646645"/>
                  </a:lnTo>
                  <a:lnTo>
                    <a:pt x="81318" y="898423"/>
                  </a:lnTo>
                  <a:lnTo>
                    <a:pt x="116941" y="898423"/>
                  </a:lnTo>
                  <a:lnTo>
                    <a:pt x="243497" y="651268"/>
                  </a:lnTo>
                  <a:lnTo>
                    <a:pt x="243636" y="646645"/>
                  </a:lnTo>
                  <a:lnTo>
                    <a:pt x="242785" y="642493"/>
                  </a:lnTo>
                  <a:lnTo>
                    <a:pt x="148259" y="349516"/>
                  </a:lnTo>
                  <a:lnTo>
                    <a:pt x="255752" y="139598"/>
                  </a:lnTo>
                  <a:lnTo>
                    <a:pt x="290512" y="139598"/>
                  </a:lnTo>
                  <a:lnTo>
                    <a:pt x="296075" y="138226"/>
                  </a:lnTo>
                  <a:lnTo>
                    <a:pt x="308978" y="132511"/>
                  </a:lnTo>
                  <a:lnTo>
                    <a:pt x="320205" y="124409"/>
                  </a:lnTo>
                  <a:lnTo>
                    <a:pt x="326999" y="117030"/>
                  </a:lnTo>
                  <a:lnTo>
                    <a:pt x="268427" y="117030"/>
                  </a:lnTo>
                  <a:lnTo>
                    <a:pt x="251637" y="112458"/>
                  </a:lnTo>
                  <a:lnTo>
                    <a:pt x="237883" y="101942"/>
                  </a:lnTo>
                  <a:lnTo>
                    <a:pt x="229019" y="86271"/>
                  </a:lnTo>
                  <a:lnTo>
                    <a:pt x="226860" y="68262"/>
                  </a:lnTo>
                  <a:lnTo>
                    <a:pt x="231406" y="51422"/>
                  </a:lnTo>
                  <a:lnTo>
                    <a:pt x="241884" y="37592"/>
                  </a:lnTo>
                  <a:lnTo>
                    <a:pt x="257683" y="28194"/>
                  </a:lnTo>
                  <a:lnTo>
                    <a:pt x="267004" y="26289"/>
                  </a:lnTo>
                  <a:lnTo>
                    <a:pt x="327952" y="26289"/>
                  </a:lnTo>
                  <a:close/>
                </a:path>
                <a:path w="1450975" h="1102995">
                  <a:moveTo>
                    <a:pt x="920483" y="330885"/>
                  </a:moveTo>
                  <a:lnTo>
                    <a:pt x="919835" y="329692"/>
                  </a:lnTo>
                  <a:lnTo>
                    <a:pt x="898664" y="312559"/>
                  </a:lnTo>
                  <a:lnTo>
                    <a:pt x="872629" y="304647"/>
                  </a:lnTo>
                  <a:lnTo>
                    <a:pt x="831596" y="313016"/>
                  </a:lnTo>
                  <a:lnTo>
                    <a:pt x="802792" y="342112"/>
                  </a:lnTo>
                  <a:lnTo>
                    <a:pt x="794829" y="368706"/>
                  </a:lnTo>
                  <a:lnTo>
                    <a:pt x="794867" y="382612"/>
                  </a:lnTo>
                  <a:lnTo>
                    <a:pt x="814578" y="424967"/>
                  </a:lnTo>
                  <a:lnTo>
                    <a:pt x="822794" y="432015"/>
                  </a:lnTo>
                  <a:lnTo>
                    <a:pt x="758190" y="558241"/>
                  </a:lnTo>
                  <a:lnTo>
                    <a:pt x="459016" y="654773"/>
                  </a:lnTo>
                  <a:lnTo>
                    <a:pt x="455637" y="657453"/>
                  </a:lnTo>
                  <a:lnTo>
                    <a:pt x="279958" y="1000556"/>
                  </a:lnTo>
                  <a:lnTo>
                    <a:pt x="315976" y="1000556"/>
                  </a:lnTo>
                  <a:lnTo>
                    <a:pt x="478980" y="682218"/>
                  </a:lnTo>
                  <a:lnTo>
                    <a:pt x="778141" y="585660"/>
                  </a:lnTo>
                  <a:lnTo>
                    <a:pt x="781507" y="582993"/>
                  </a:lnTo>
                  <a:lnTo>
                    <a:pt x="852462" y="445211"/>
                  </a:lnTo>
                  <a:lnTo>
                    <a:pt x="860628" y="446214"/>
                  </a:lnTo>
                  <a:lnTo>
                    <a:pt x="911085" y="429818"/>
                  </a:lnTo>
                  <a:lnTo>
                    <a:pt x="917816" y="421500"/>
                  </a:lnTo>
                  <a:lnTo>
                    <a:pt x="860526" y="421500"/>
                  </a:lnTo>
                  <a:lnTo>
                    <a:pt x="843737" y="416928"/>
                  </a:lnTo>
                  <a:lnTo>
                    <a:pt x="829970" y="406412"/>
                  </a:lnTo>
                  <a:lnTo>
                    <a:pt x="821118" y="390740"/>
                  </a:lnTo>
                  <a:lnTo>
                    <a:pt x="818959" y="372732"/>
                  </a:lnTo>
                  <a:lnTo>
                    <a:pt x="823506" y="355879"/>
                  </a:lnTo>
                  <a:lnTo>
                    <a:pt x="833894" y="342112"/>
                  </a:lnTo>
                  <a:lnTo>
                    <a:pt x="849553" y="332854"/>
                  </a:lnTo>
                  <a:lnTo>
                    <a:pt x="858621" y="330885"/>
                  </a:lnTo>
                  <a:lnTo>
                    <a:pt x="920483" y="330885"/>
                  </a:lnTo>
                  <a:close/>
                </a:path>
                <a:path w="1450975" h="1102995">
                  <a:moveTo>
                    <a:pt x="1450975" y="367334"/>
                  </a:moveTo>
                  <a:lnTo>
                    <a:pt x="1448181" y="339255"/>
                  </a:lnTo>
                  <a:lnTo>
                    <a:pt x="1434465" y="314515"/>
                  </a:lnTo>
                  <a:lnTo>
                    <a:pt x="1413129" y="297408"/>
                  </a:lnTo>
                  <a:lnTo>
                    <a:pt x="1387221" y="289471"/>
                  </a:lnTo>
                  <a:lnTo>
                    <a:pt x="1346454" y="297738"/>
                  </a:lnTo>
                  <a:lnTo>
                    <a:pt x="1317752" y="326847"/>
                  </a:lnTo>
                  <a:lnTo>
                    <a:pt x="1309751" y="353441"/>
                  </a:lnTo>
                  <a:lnTo>
                    <a:pt x="1309751" y="367334"/>
                  </a:lnTo>
                  <a:lnTo>
                    <a:pt x="1327150" y="407327"/>
                  </a:lnTo>
                  <a:lnTo>
                    <a:pt x="1334262" y="414172"/>
                  </a:lnTo>
                  <a:lnTo>
                    <a:pt x="1217256" y="642493"/>
                  </a:lnTo>
                  <a:lnTo>
                    <a:pt x="615619" y="836663"/>
                  </a:lnTo>
                  <a:lnTo>
                    <a:pt x="612241" y="839330"/>
                  </a:lnTo>
                  <a:lnTo>
                    <a:pt x="477481" y="1102537"/>
                  </a:lnTo>
                  <a:lnTo>
                    <a:pt x="514311" y="1102537"/>
                  </a:lnTo>
                  <a:lnTo>
                    <a:pt x="636536" y="863777"/>
                  </a:lnTo>
                  <a:lnTo>
                    <a:pt x="1238224" y="669620"/>
                  </a:lnTo>
                  <a:lnTo>
                    <a:pt x="1241602" y="666940"/>
                  </a:lnTo>
                  <a:lnTo>
                    <a:pt x="1363345" y="429094"/>
                  </a:lnTo>
                  <a:lnTo>
                    <a:pt x="1372616" y="430745"/>
                  </a:lnTo>
                  <a:lnTo>
                    <a:pt x="1425956" y="414553"/>
                  </a:lnTo>
                  <a:lnTo>
                    <a:pt x="1443101" y="393382"/>
                  </a:lnTo>
                  <a:lnTo>
                    <a:pt x="1450975" y="367334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0539" y="5873290"/>
              <a:ext cx="75598" cy="906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765" y="5568650"/>
              <a:ext cx="88419" cy="11551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"/>
              <a:ext cx="3538727" cy="6857363"/>
            </a:xfrm>
            <a:prstGeom prst="rect">
              <a:avLst/>
            </a:prstGeom>
          </p:spPr>
        </p:pic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5430139" y="720348"/>
            <a:ext cx="5988050" cy="1191895"/>
          </a:xfrm>
          <a:prstGeom prst="rect">
            <a:avLst/>
          </a:prstGeom>
        </p:spPr>
        <p:txBody>
          <a:bodyPr vert="horz" wrap="square" lIns="0" tIns="161290" rIns="0" bIns="0" rtlCol="0">
            <a:spAutoFit/>
          </a:bodyPr>
          <a:lstStyle/>
          <a:p>
            <a:pPr marL="1856739">
              <a:lnSpc>
                <a:spcPct val="100000"/>
              </a:lnSpc>
              <a:spcBef>
                <a:spcPts val="1270"/>
              </a:spcBef>
            </a:pPr>
            <a:r>
              <a:rPr sz="2000" dirty="0">
                <a:solidFill>
                  <a:srgbClr val="51C4C5"/>
                </a:solidFill>
              </a:rPr>
              <a:t>Strumento</a:t>
            </a:r>
            <a:r>
              <a:rPr sz="2000" spc="-65" dirty="0">
                <a:solidFill>
                  <a:srgbClr val="51C4C5"/>
                </a:solidFill>
              </a:rPr>
              <a:t> </a:t>
            </a:r>
            <a:r>
              <a:rPr sz="2000" dirty="0">
                <a:solidFill>
                  <a:srgbClr val="51C4C5"/>
                </a:solidFill>
              </a:rPr>
              <a:t>in</a:t>
            </a:r>
            <a:r>
              <a:rPr sz="2000" spc="-75" dirty="0">
                <a:solidFill>
                  <a:srgbClr val="51C4C5"/>
                </a:solidFill>
              </a:rPr>
              <a:t> </a:t>
            </a:r>
            <a:r>
              <a:rPr sz="2000" dirty="0">
                <a:solidFill>
                  <a:srgbClr val="51C4C5"/>
                </a:solidFill>
              </a:rPr>
              <a:t>primo</a:t>
            </a:r>
            <a:r>
              <a:rPr sz="2000" spc="-75" dirty="0">
                <a:solidFill>
                  <a:srgbClr val="51C4C5"/>
                </a:solidFill>
              </a:rPr>
              <a:t> </a:t>
            </a:r>
            <a:r>
              <a:rPr sz="2000" dirty="0">
                <a:solidFill>
                  <a:srgbClr val="51C4C5"/>
                </a:solidFill>
              </a:rPr>
              <a:t>piano:</a:t>
            </a:r>
            <a:r>
              <a:rPr sz="2000" spc="-55" dirty="0">
                <a:solidFill>
                  <a:srgbClr val="51C4C5"/>
                </a:solidFill>
              </a:rPr>
              <a:t> </a:t>
            </a:r>
            <a:r>
              <a:rPr sz="2000" dirty="0">
                <a:solidFill>
                  <a:srgbClr val="51C4C5"/>
                </a:solidFill>
              </a:rPr>
              <a:t>SYKE</a:t>
            </a:r>
            <a:r>
              <a:rPr sz="2000" spc="-25" dirty="0">
                <a:solidFill>
                  <a:srgbClr val="51C4C5"/>
                </a:solidFill>
              </a:rPr>
              <a:t> </a:t>
            </a:r>
            <a:r>
              <a:rPr sz="2000" spc="-10" dirty="0">
                <a:solidFill>
                  <a:srgbClr val="51C4C5"/>
                </a:solidFill>
              </a:rPr>
              <a:t>Tarkka</a:t>
            </a:r>
            <a:endParaRPr sz="2000"/>
          </a:p>
          <a:p>
            <a:pPr marL="521334" marR="80645" indent="-509270">
              <a:lnSpc>
                <a:spcPct val="104500"/>
              </a:lnSpc>
              <a:spcBef>
                <a:spcPts val="975"/>
              </a:spcBef>
            </a:pPr>
            <a:r>
              <a:rPr sz="1850" b="0" dirty="0">
                <a:solidFill>
                  <a:srgbClr val="242424"/>
                </a:solidFill>
                <a:latin typeface="Calibri"/>
                <a:cs typeface="Calibri"/>
              </a:rPr>
              <a:t>Tarkka</a:t>
            </a:r>
            <a:r>
              <a:rPr sz="1850" b="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dirty="0">
                <a:solidFill>
                  <a:srgbClr val="242424"/>
                </a:solidFill>
                <a:latin typeface="Calibri"/>
                <a:cs typeface="Calibri"/>
              </a:rPr>
              <a:t>è</a:t>
            </a:r>
            <a:r>
              <a:rPr sz="1850" b="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dirty="0">
                <a:solidFill>
                  <a:srgbClr val="242424"/>
                </a:solidFill>
                <a:latin typeface="Calibri"/>
                <a:cs typeface="Calibri"/>
              </a:rPr>
              <a:t>un</a:t>
            </a:r>
            <a:r>
              <a:rPr sz="1850" b="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</a:rPr>
              <a:t>servizio</a:t>
            </a:r>
            <a:r>
              <a:rPr sz="1850" spc="-40" dirty="0">
                <a:solidFill>
                  <a:srgbClr val="242424"/>
                </a:solidFill>
              </a:rPr>
              <a:t> </a:t>
            </a:r>
            <a:r>
              <a:rPr sz="1850" dirty="0">
                <a:solidFill>
                  <a:srgbClr val="242424"/>
                </a:solidFill>
              </a:rPr>
              <a:t>aperto</a:t>
            </a:r>
            <a:r>
              <a:rPr sz="1850" spc="-40" dirty="0">
                <a:solidFill>
                  <a:srgbClr val="242424"/>
                </a:solidFill>
              </a:rPr>
              <a:t> </a:t>
            </a:r>
            <a:r>
              <a:rPr sz="1850" b="0" dirty="0">
                <a:solidFill>
                  <a:srgbClr val="242424"/>
                </a:solidFill>
                <a:latin typeface="Calibri"/>
                <a:cs typeface="Calibri"/>
              </a:rPr>
              <a:t>offerto</a:t>
            </a:r>
            <a:r>
              <a:rPr sz="1850" b="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spc="-10" dirty="0">
                <a:solidFill>
                  <a:srgbClr val="242424"/>
                </a:solidFill>
                <a:latin typeface="Calibri"/>
                <a:cs typeface="Calibri"/>
              </a:rPr>
              <a:t>dall’Istituto</a:t>
            </a:r>
            <a:r>
              <a:rPr sz="1850" b="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dirty="0">
                <a:solidFill>
                  <a:srgbClr val="242424"/>
                </a:solidFill>
                <a:latin typeface="Calibri"/>
                <a:cs typeface="Calibri"/>
              </a:rPr>
              <a:t>finlandese</a:t>
            </a:r>
            <a:r>
              <a:rPr sz="1850" b="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spc="-25" dirty="0">
                <a:solidFill>
                  <a:srgbClr val="242424"/>
                </a:solidFill>
                <a:latin typeface="Calibri"/>
                <a:cs typeface="Calibri"/>
              </a:rPr>
              <a:t>per </a:t>
            </a:r>
            <a:r>
              <a:rPr sz="1850" b="0" spc="-10" dirty="0">
                <a:solidFill>
                  <a:srgbClr val="242424"/>
                </a:solidFill>
                <a:latin typeface="Calibri"/>
                <a:cs typeface="Calibri"/>
              </a:rPr>
              <a:t>l’ambiente</a:t>
            </a:r>
            <a:r>
              <a:rPr sz="1850" b="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dirty="0">
                <a:solidFill>
                  <a:srgbClr val="242424"/>
                </a:solidFill>
                <a:latin typeface="Calibri"/>
                <a:cs typeface="Calibri"/>
              </a:rPr>
              <a:t>(SYKE)</a:t>
            </a:r>
            <a:r>
              <a:rPr sz="1850" b="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1850" b="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850" b="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spc="-10" dirty="0">
                <a:solidFill>
                  <a:srgbClr val="242424"/>
                </a:solidFill>
                <a:latin typeface="Calibri"/>
                <a:cs typeface="Calibri"/>
              </a:rPr>
              <a:t>consultazione</a:t>
            </a:r>
            <a:r>
              <a:rPr sz="1850" b="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dirty="0">
                <a:solidFill>
                  <a:srgbClr val="242424"/>
                </a:solidFill>
                <a:latin typeface="Calibri"/>
                <a:cs typeface="Calibri"/>
              </a:rPr>
              <a:t>dei</a:t>
            </a:r>
            <a:r>
              <a:rPr sz="1850" b="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spc="-20" dirty="0">
                <a:solidFill>
                  <a:srgbClr val="242424"/>
                </a:solidFill>
                <a:latin typeface="Calibri"/>
                <a:cs typeface="Calibri"/>
              </a:rPr>
              <a:t>dati</a:t>
            </a:r>
            <a:r>
              <a:rPr sz="1850" b="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0" spc="-10" dirty="0">
                <a:solidFill>
                  <a:srgbClr val="242424"/>
                </a:solidFill>
                <a:latin typeface="Calibri"/>
                <a:cs typeface="Calibri"/>
              </a:rPr>
              <a:t>satellitari.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32375" y="2612381"/>
            <a:ext cx="6376035" cy="147193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4027170">
              <a:lnSpc>
                <a:spcPct val="100000"/>
              </a:lnSpc>
              <a:spcBef>
                <a:spcPts val="1205"/>
              </a:spcBef>
            </a:pP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Come</a:t>
            </a:r>
            <a:r>
              <a:rPr sz="2000" b="1" spc="-35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funziona</a:t>
            </a:r>
            <a:r>
              <a:rPr sz="2000" b="1" spc="-45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1C4C5"/>
                </a:solidFill>
                <a:latin typeface="Calibri"/>
                <a:cs typeface="Calibri"/>
              </a:rPr>
              <a:t>Tarkka</a:t>
            </a:r>
            <a:endParaRPr sz="2000">
              <a:latin typeface="Calibri"/>
              <a:cs typeface="Calibri"/>
            </a:endParaRPr>
          </a:p>
          <a:p>
            <a:pPr marL="1261745" marR="71755" indent="-1249680" algn="r">
              <a:lnSpc>
                <a:spcPct val="104600"/>
              </a:lnSpc>
              <a:spcBef>
                <a:spcPts val="915"/>
              </a:spcBef>
            </a:pP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Fornisce</a:t>
            </a:r>
            <a:r>
              <a:rPr sz="185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immagini</a:t>
            </a:r>
            <a:r>
              <a:rPr sz="1850" b="1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giornaliere</a:t>
            </a:r>
            <a:r>
              <a:rPr sz="1850" b="1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a</a:t>
            </a:r>
            <a:r>
              <a:rPr sz="1850" b="1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colori</a:t>
            </a:r>
            <a:r>
              <a:rPr sz="1850" b="1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reali</a:t>
            </a:r>
            <a:r>
              <a:rPr sz="1850" b="1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85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interpretazioni</a:t>
            </a:r>
            <a:r>
              <a:rPr sz="185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della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qualità</a:t>
            </a:r>
            <a:r>
              <a:rPr sz="1850" b="1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delle</a:t>
            </a:r>
            <a:r>
              <a:rPr sz="1850" b="1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acque,</a:t>
            </a:r>
            <a:r>
              <a:rPr sz="1850" b="1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come</a:t>
            </a:r>
            <a:r>
              <a:rPr sz="1850" b="1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242424"/>
                </a:solidFill>
                <a:latin typeface="Calibri"/>
                <a:cs typeface="Calibri"/>
              </a:rPr>
              <a:t>temperatura</a:t>
            </a:r>
            <a:r>
              <a:rPr sz="1850" b="1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242424"/>
                </a:solidFill>
                <a:latin typeface="Calibri"/>
                <a:cs typeface="Calibri"/>
              </a:rPr>
              <a:t>superficiale,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torbidità</a:t>
            </a:r>
            <a:r>
              <a:rPr sz="1850" b="1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850" b="1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fioriture</a:t>
            </a:r>
            <a:r>
              <a:rPr sz="1850" b="1" spc="-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algali</a:t>
            </a:r>
            <a:r>
              <a:rPr sz="1850" b="1" spc="-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242424"/>
                </a:solidFill>
                <a:latin typeface="Calibri"/>
                <a:cs typeface="Calibri"/>
              </a:rPr>
              <a:t>superficiali.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904103" y="4326633"/>
            <a:ext cx="5527040" cy="1464945"/>
          </a:xfrm>
          <a:prstGeom prst="rect">
            <a:avLst/>
          </a:prstGeom>
        </p:spPr>
        <p:txBody>
          <a:bodyPr vert="horz" wrap="square" lIns="0" tIns="167640" rIns="0" bIns="0" rtlCol="0">
            <a:spAutoFit/>
          </a:bodyPr>
          <a:lstStyle/>
          <a:p>
            <a:pPr marL="963294" indent="2183765">
              <a:lnSpc>
                <a:spcPct val="100000"/>
              </a:lnSpc>
              <a:spcBef>
                <a:spcPts val="1320"/>
              </a:spcBef>
            </a:pP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Idea</a:t>
            </a:r>
            <a:r>
              <a:rPr sz="2000" b="1" spc="-35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per</a:t>
            </a:r>
            <a:r>
              <a:rPr sz="2000" b="1" spc="-30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1C4C5"/>
                </a:solidFill>
                <a:latin typeface="Calibri"/>
                <a:cs typeface="Calibri"/>
              </a:rPr>
              <a:t>una</a:t>
            </a:r>
            <a:r>
              <a:rPr sz="2000" b="1" spc="-35" dirty="0">
                <a:solidFill>
                  <a:srgbClr val="51C4C5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51C4C5"/>
                </a:solidFill>
                <a:latin typeface="Calibri"/>
                <a:cs typeface="Calibri"/>
              </a:rPr>
              <a:t>mini-</a:t>
            </a:r>
            <a:r>
              <a:rPr sz="2000" b="1" spc="-20" dirty="0">
                <a:solidFill>
                  <a:srgbClr val="51C4C5"/>
                </a:solidFill>
                <a:latin typeface="Calibri"/>
                <a:cs typeface="Calibri"/>
              </a:rPr>
              <a:t>aula</a:t>
            </a:r>
            <a:endParaRPr sz="2000">
              <a:latin typeface="Calibri"/>
              <a:cs typeface="Calibri"/>
            </a:endParaRPr>
          </a:p>
          <a:p>
            <a:pPr marL="12700" marR="20320" indent="951230" algn="r">
              <a:lnSpc>
                <a:spcPts val="2190"/>
              </a:lnSpc>
              <a:spcBef>
                <a:spcPts val="1220"/>
              </a:spcBef>
            </a:pP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Scegliete</a:t>
            </a:r>
            <a:r>
              <a:rPr sz="1850" spc="-8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un</a:t>
            </a:r>
            <a:r>
              <a:rPr sz="1850" spc="-8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corpo</a:t>
            </a:r>
            <a:r>
              <a:rPr sz="1850" spc="-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idrico,</a:t>
            </a:r>
            <a:r>
              <a:rPr sz="1850" spc="-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confrontate</a:t>
            </a:r>
            <a:r>
              <a:rPr sz="1850" spc="-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due</a:t>
            </a:r>
            <a:r>
              <a:rPr sz="1850" spc="-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date,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descrivete</a:t>
            </a:r>
            <a:r>
              <a:rPr sz="185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85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cambiamenti</a:t>
            </a:r>
            <a:r>
              <a:rPr sz="185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20" dirty="0">
                <a:solidFill>
                  <a:srgbClr val="242424"/>
                </a:solidFill>
                <a:latin typeface="Calibri"/>
                <a:cs typeface="Calibri"/>
              </a:rPr>
              <a:t>(torbidità,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presenza</a:t>
            </a:r>
            <a:r>
              <a:rPr sz="185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85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alghe, </a:t>
            </a:r>
            <a:r>
              <a:rPr sz="1850" spc="-20" dirty="0">
                <a:solidFill>
                  <a:srgbClr val="242424"/>
                </a:solidFill>
                <a:latin typeface="Calibri"/>
                <a:cs typeface="Calibri"/>
              </a:rPr>
              <a:t>temperatura),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discutete</a:t>
            </a:r>
            <a:r>
              <a:rPr sz="185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le</a:t>
            </a:r>
            <a:r>
              <a:rPr sz="1850" spc="-20" dirty="0">
                <a:solidFill>
                  <a:srgbClr val="242424"/>
                </a:solidFill>
                <a:latin typeface="Calibri"/>
                <a:cs typeface="Calibri"/>
              </a:rPr>
              <a:t> possibili</a:t>
            </a:r>
            <a:r>
              <a:rPr sz="185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cause</a:t>
            </a:r>
            <a:r>
              <a:rPr sz="185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850" spc="-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85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relativi</a:t>
            </a:r>
            <a:r>
              <a:rPr sz="185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rischi.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28973" y="1240358"/>
            <a:ext cx="614045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01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744214" y="4884877"/>
            <a:ext cx="614045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728973" y="3157804"/>
            <a:ext cx="614045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790680" y="6217526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"/>
              <a:ext cx="12188951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4903" y="320154"/>
              <a:ext cx="11128375" cy="6210300"/>
            </a:xfrm>
            <a:custGeom>
              <a:avLst/>
              <a:gdLst/>
              <a:ahLst/>
              <a:cxnLst/>
              <a:rect l="l" t="t" r="r" b="b"/>
              <a:pathLst>
                <a:path w="11128375" h="6210300">
                  <a:moveTo>
                    <a:pt x="11128248" y="0"/>
                  </a:moveTo>
                  <a:lnTo>
                    <a:pt x="0" y="0"/>
                  </a:lnTo>
                  <a:lnTo>
                    <a:pt x="0" y="6210300"/>
                  </a:lnTo>
                  <a:lnTo>
                    <a:pt x="11128248" y="6210300"/>
                  </a:lnTo>
                  <a:lnTo>
                    <a:pt x="11128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66248" y="0"/>
              <a:ext cx="1823085" cy="1800860"/>
            </a:xfrm>
            <a:custGeom>
              <a:avLst/>
              <a:gdLst/>
              <a:ahLst/>
              <a:cxnLst/>
              <a:rect l="l" t="t" r="r" b="b"/>
              <a:pathLst>
                <a:path w="1823084" h="1800860">
                  <a:moveTo>
                    <a:pt x="1822703" y="0"/>
                  </a:moveTo>
                  <a:lnTo>
                    <a:pt x="513079" y="0"/>
                  </a:lnTo>
                  <a:lnTo>
                    <a:pt x="553211" y="11683"/>
                  </a:lnTo>
                  <a:lnTo>
                    <a:pt x="598424" y="16509"/>
                  </a:lnTo>
                  <a:lnTo>
                    <a:pt x="639699" y="17018"/>
                  </a:lnTo>
                  <a:lnTo>
                    <a:pt x="635761" y="304546"/>
                  </a:lnTo>
                  <a:lnTo>
                    <a:pt x="680720" y="305180"/>
                  </a:lnTo>
                  <a:lnTo>
                    <a:pt x="675640" y="679830"/>
                  </a:lnTo>
                  <a:lnTo>
                    <a:pt x="80136" y="1259713"/>
                  </a:lnTo>
                  <a:lnTo>
                    <a:pt x="77724" y="1264920"/>
                  </a:lnTo>
                  <a:lnTo>
                    <a:pt x="73025" y="1616075"/>
                  </a:lnTo>
                  <a:lnTo>
                    <a:pt x="29209" y="1639442"/>
                  </a:lnTo>
                  <a:lnTo>
                    <a:pt x="0" y="1704721"/>
                  </a:lnTo>
                  <a:lnTo>
                    <a:pt x="5842" y="1740027"/>
                  </a:lnTo>
                  <a:lnTo>
                    <a:pt x="25526" y="1771523"/>
                  </a:lnTo>
                  <a:lnTo>
                    <a:pt x="56133" y="1792604"/>
                  </a:lnTo>
                  <a:lnTo>
                    <a:pt x="91185" y="1800352"/>
                  </a:lnTo>
                  <a:lnTo>
                    <a:pt x="126365" y="1794510"/>
                  </a:lnTo>
                  <a:lnTo>
                    <a:pt x="157479" y="1775078"/>
                  </a:lnTo>
                  <a:lnTo>
                    <a:pt x="156591" y="1774189"/>
                  </a:lnTo>
                  <a:lnTo>
                    <a:pt x="168655" y="1760092"/>
                  </a:lnTo>
                  <a:lnTo>
                    <a:pt x="177546" y="1744345"/>
                  </a:lnTo>
                  <a:lnTo>
                    <a:pt x="183260" y="1727200"/>
                  </a:lnTo>
                  <a:lnTo>
                    <a:pt x="185547" y="1709039"/>
                  </a:lnTo>
                  <a:lnTo>
                    <a:pt x="184276" y="1690624"/>
                  </a:lnTo>
                  <a:lnTo>
                    <a:pt x="160274" y="1642110"/>
                  </a:lnTo>
                  <a:lnTo>
                    <a:pt x="127507" y="1619758"/>
                  </a:lnTo>
                  <a:lnTo>
                    <a:pt x="115188" y="1615821"/>
                  </a:lnTo>
                  <a:lnTo>
                    <a:pt x="119760" y="1278509"/>
                  </a:lnTo>
                  <a:lnTo>
                    <a:pt x="715263" y="698626"/>
                  </a:lnTo>
                  <a:lnTo>
                    <a:pt x="717676" y="693547"/>
                  </a:lnTo>
                  <a:lnTo>
                    <a:pt x="722883" y="304800"/>
                  </a:lnTo>
                  <a:lnTo>
                    <a:pt x="771525" y="304800"/>
                  </a:lnTo>
                  <a:lnTo>
                    <a:pt x="775461" y="17906"/>
                  </a:lnTo>
                  <a:lnTo>
                    <a:pt x="930909" y="19939"/>
                  </a:lnTo>
                  <a:lnTo>
                    <a:pt x="927100" y="307594"/>
                  </a:lnTo>
                  <a:lnTo>
                    <a:pt x="972947" y="308228"/>
                  </a:lnTo>
                  <a:lnTo>
                    <a:pt x="966343" y="800862"/>
                  </a:lnTo>
                  <a:lnTo>
                    <a:pt x="670178" y="1089152"/>
                  </a:lnTo>
                  <a:lnTo>
                    <a:pt x="667766" y="1094359"/>
                  </a:lnTo>
                  <a:lnTo>
                    <a:pt x="667130" y="1145794"/>
                  </a:lnTo>
                  <a:lnTo>
                    <a:pt x="664591" y="1298066"/>
                  </a:lnTo>
                  <a:lnTo>
                    <a:pt x="654430" y="1301623"/>
                  </a:lnTo>
                  <a:lnTo>
                    <a:pt x="644398" y="1306449"/>
                  </a:lnTo>
                  <a:lnTo>
                    <a:pt x="634746" y="1312545"/>
                  </a:lnTo>
                  <a:lnTo>
                    <a:pt x="625855" y="1320038"/>
                  </a:lnTo>
                  <a:lnTo>
                    <a:pt x="604520" y="1350390"/>
                  </a:lnTo>
                  <a:lnTo>
                    <a:pt x="596646" y="1385315"/>
                  </a:lnTo>
                  <a:lnTo>
                    <a:pt x="602615" y="1420622"/>
                  </a:lnTo>
                  <a:lnTo>
                    <a:pt x="622300" y="1452117"/>
                  </a:lnTo>
                  <a:lnTo>
                    <a:pt x="652526" y="1473453"/>
                  </a:lnTo>
                  <a:lnTo>
                    <a:pt x="687451" y="1481327"/>
                  </a:lnTo>
                  <a:lnTo>
                    <a:pt x="722756" y="1475359"/>
                  </a:lnTo>
                  <a:lnTo>
                    <a:pt x="754252" y="1455674"/>
                  </a:lnTo>
                  <a:lnTo>
                    <a:pt x="762507" y="1446022"/>
                  </a:lnTo>
                  <a:lnTo>
                    <a:pt x="690245" y="1446022"/>
                  </a:lnTo>
                  <a:lnTo>
                    <a:pt x="679069" y="1444752"/>
                  </a:lnTo>
                  <a:lnTo>
                    <a:pt x="641350" y="1418844"/>
                  </a:lnTo>
                  <a:lnTo>
                    <a:pt x="631571" y="1385315"/>
                  </a:lnTo>
                  <a:lnTo>
                    <a:pt x="632841" y="1373886"/>
                  </a:lnTo>
                  <a:lnTo>
                    <a:pt x="669417" y="1330198"/>
                  </a:lnTo>
                  <a:lnTo>
                    <a:pt x="691896" y="1325879"/>
                  </a:lnTo>
                  <a:lnTo>
                    <a:pt x="759586" y="1325879"/>
                  </a:lnTo>
                  <a:lnTo>
                    <a:pt x="757935" y="1323721"/>
                  </a:lnTo>
                  <a:lnTo>
                    <a:pt x="720978" y="1299845"/>
                  </a:lnTo>
                  <a:lnTo>
                    <a:pt x="707262" y="1296289"/>
                  </a:lnTo>
                  <a:lnTo>
                    <a:pt x="709676" y="1109852"/>
                  </a:lnTo>
                  <a:lnTo>
                    <a:pt x="1005840" y="821563"/>
                  </a:lnTo>
                  <a:lnTo>
                    <a:pt x="1008252" y="816483"/>
                  </a:lnTo>
                  <a:lnTo>
                    <a:pt x="1015110" y="309625"/>
                  </a:lnTo>
                  <a:lnTo>
                    <a:pt x="1062862" y="309625"/>
                  </a:lnTo>
                  <a:lnTo>
                    <a:pt x="1066673" y="22732"/>
                  </a:lnTo>
                  <a:lnTo>
                    <a:pt x="1222121" y="24892"/>
                  </a:lnTo>
                  <a:lnTo>
                    <a:pt x="1218310" y="312420"/>
                  </a:lnTo>
                  <a:lnTo>
                    <a:pt x="1266952" y="313054"/>
                  </a:lnTo>
                  <a:lnTo>
                    <a:pt x="1261745" y="699897"/>
                  </a:lnTo>
                  <a:lnTo>
                    <a:pt x="1264030" y="705103"/>
                  </a:lnTo>
                  <a:lnTo>
                    <a:pt x="1550416" y="999363"/>
                  </a:lnTo>
                  <a:lnTo>
                    <a:pt x="1546225" y="1309497"/>
                  </a:lnTo>
                  <a:lnTo>
                    <a:pt x="1533652" y="1313052"/>
                  </a:lnTo>
                  <a:lnTo>
                    <a:pt x="1499616" y="1334642"/>
                  </a:lnTo>
                  <a:lnTo>
                    <a:pt x="1474088" y="1382395"/>
                  </a:lnTo>
                  <a:lnTo>
                    <a:pt x="1472437" y="1400683"/>
                  </a:lnTo>
                  <a:lnTo>
                    <a:pt x="1474216" y="1418844"/>
                  </a:lnTo>
                  <a:lnTo>
                    <a:pt x="1499616" y="1466723"/>
                  </a:lnTo>
                  <a:lnTo>
                    <a:pt x="1565655" y="1494027"/>
                  </a:lnTo>
                  <a:lnTo>
                    <a:pt x="1600580" y="1487297"/>
                  </a:lnTo>
                  <a:lnTo>
                    <a:pt x="1631442" y="1466723"/>
                  </a:lnTo>
                  <a:lnTo>
                    <a:pt x="1636649" y="1459102"/>
                  </a:lnTo>
                  <a:lnTo>
                    <a:pt x="1564385" y="1459102"/>
                  </a:lnTo>
                  <a:lnTo>
                    <a:pt x="1553209" y="1457960"/>
                  </a:lnTo>
                  <a:lnTo>
                    <a:pt x="1515618" y="1432052"/>
                  </a:lnTo>
                  <a:lnTo>
                    <a:pt x="1505711" y="1398777"/>
                  </a:lnTo>
                  <a:lnTo>
                    <a:pt x="1506981" y="1387094"/>
                  </a:lnTo>
                  <a:lnTo>
                    <a:pt x="1543557" y="1343405"/>
                  </a:lnTo>
                  <a:lnTo>
                    <a:pt x="1566036" y="1338961"/>
                  </a:lnTo>
                  <a:lnTo>
                    <a:pt x="1634617" y="1338961"/>
                  </a:lnTo>
                  <a:lnTo>
                    <a:pt x="1631823" y="1334642"/>
                  </a:lnTo>
                  <a:lnTo>
                    <a:pt x="1588388" y="1310004"/>
                  </a:lnTo>
                  <a:lnTo>
                    <a:pt x="1592833" y="985012"/>
                  </a:lnTo>
                  <a:lnTo>
                    <a:pt x="1590548" y="979804"/>
                  </a:lnTo>
                  <a:lnTo>
                    <a:pt x="1304162" y="685546"/>
                  </a:lnTo>
                  <a:lnTo>
                    <a:pt x="1309116" y="313690"/>
                  </a:lnTo>
                  <a:lnTo>
                    <a:pt x="1354074" y="313690"/>
                  </a:lnTo>
                  <a:lnTo>
                    <a:pt x="1357883" y="26670"/>
                  </a:lnTo>
                  <a:lnTo>
                    <a:pt x="1822703" y="26670"/>
                  </a:lnTo>
                  <a:lnTo>
                    <a:pt x="1822703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30633" y="1338931"/>
              <a:ext cx="94668" cy="1201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56492" y="1325833"/>
              <a:ext cx="92961" cy="1201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089132" y="26669"/>
              <a:ext cx="1099820" cy="1223645"/>
            </a:xfrm>
            <a:custGeom>
              <a:avLst/>
              <a:gdLst/>
              <a:ahLst/>
              <a:cxnLst/>
              <a:rect l="l" t="t" r="r" b="b"/>
              <a:pathLst>
                <a:path w="1099820" h="1223645">
                  <a:moveTo>
                    <a:pt x="48641" y="278130"/>
                  </a:moveTo>
                  <a:lnTo>
                    <a:pt x="0" y="278130"/>
                  </a:lnTo>
                  <a:lnTo>
                    <a:pt x="48641" y="278765"/>
                  </a:lnTo>
                  <a:lnTo>
                    <a:pt x="48641" y="278130"/>
                  </a:lnTo>
                  <a:close/>
                </a:path>
                <a:path w="1099820" h="1223645">
                  <a:moveTo>
                    <a:pt x="339979" y="282956"/>
                  </a:moveTo>
                  <a:lnTo>
                    <a:pt x="292227" y="282956"/>
                  </a:lnTo>
                  <a:lnTo>
                    <a:pt x="339979" y="283730"/>
                  </a:lnTo>
                  <a:lnTo>
                    <a:pt x="339979" y="282956"/>
                  </a:lnTo>
                  <a:close/>
                </a:path>
                <a:path w="1099820" h="1223645">
                  <a:moveTo>
                    <a:pt x="631190" y="287032"/>
                  </a:moveTo>
                  <a:lnTo>
                    <a:pt x="586232" y="287032"/>
                  </a:lnTo>
                  <a:lnTo>
                    <a:pt x="631190" y="287528"/>
                  </a:lnTo>
                  <a:lnTo>
                    <a:pt x="631190" y="287032"/>
                  </a:lnTo>
                  <a:close/>
                </a:path>
                <a:path w="1099820" h="1223645">
                  <a:moveTo>
                    <a:pt x="1099820" y="1049528"/>
                  </a:moveTo>
                  <a:lnTo>
                    <a:pt x="1065022" y="1071499"/>
                  </a:lnTo>
                  <a:lnTo>
                    <a:pt x="1039622" y="1119251"/>
                  </a:lnTo>
                  <a:lnTo>
                    <a:pt x="1045591" y="1172972"/>
                  </a:lnTo>
                  <a:lnTo>
                    <a:pt x="1093470" y="1222121"/>
                  </a:lnTo>
                  <a:lnTo>
                    <a:pt x="1099820" y="1223264"/>
                  </a:lnTo>
                  <a:lnTo>
                    <a:pt x="1099820" y="1049528"/>
                  </a:lnTo>
                  <a:close/>
                </a:path>
                <a:path w="1099820" h="1223645">
                  <a:moveTo>
                    <a:pt x="1099820" y="0"/>
                  </a:moveTo>
                  <a:lnTo>
                    <a:pt x="635000" y="0"/>
                  </a:lnTo>
                  <a:lnTo>
                    <a:pt x="790448" y="2159"/>
                  </a:lnTo>
                  <a:lnTo>
                    <a:pt x="786638" y="289687"/>
                  </a:lnTo>
                  <a:lnTo>
                    <a:pt x="833501" y="290334"/>
                  </a:lnTo>
                  <a:lnTo>
                    <a:pt x="831342" y="444881"/>
                  </a:lnTo>
                  <a:lnTo>
                    <a:pt x="818896" y="448310"/>
                  </a:lnTo>
                  <a:lnTo>
                    <a:pt x="806958" y="453644"/>
                  </a:lnTo>
                  <a:lnTo>
                    <a:pt x="773684" y="484251"/>
                  </a:lnTo>
                  <a:lnTo>
                    <a:pt x="758444" y="536194"/>
                  </a:lnTo>
                  <a:lnTo>
                    <a:pt x="760222" y="554482"/>
                  </a:lnTo>
                  <a:lnTo>
                    <a:pt x="785749" y="602107"/>
                  </a:lnTo>
                  <a:lnTo>
                    <a:pt x="851789" y="629412"/>
                  </a:lnTo>
                  <a:lnTo>
                    <a:pt x="886714" y="622681"/>
                  </a:lnTo>
                  <a:lnTo>
                    <a:pt x="927100" y="588010"/>
                  </a:lnTo>
                  <a:lnTo>
                    <a:pt x="945134" y="535940"/>
                  </a:lnTo>
                  <a:lnTo>
                    <a:pt x="938276" y="500888"/>
                  </a:lnTo>
                  <a:lnTo>
                    <a:pt x="907923" y="461264"/>
                  </a:lnTo>
                  <a:lnTo>
                    <a:pt x="874395" y="445389"/>
                  </a:lnTo>
                  <a:lnTo>
                    <a:pt x="876554" y="290830"/>
                  </a:lnTo>
                  <a:lnTo>
                    <a:pt x="923290" y="291465"/>
                  </a:lnTo>
                  <a:lnTo>
                    <a:pt x="927227" y="3937"/>
                  </a:lnTo>
                  <a:lnTo>
                    <a:pt x="1082675" y="5969"/>
                  </a:lnTo>
                  <a:lnTo>
                    <a:pt x="1078865" y="293624"/>
                  </a:lnTo>
                  <a:lnTo>
                    <a:pt x="1099820" y="293878"/>
                  </a:lnTo>
                  <a:lnTo>
                    <a:pt x="1099820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3360"/>
              </a:lnSpc>
              <a:spcBef>
                <a:spcPts val="505"/>
              </a:spcBef>
            </a:pPr>
            <a:r>
              <a:rPr dirty="0">
                <a:solidFill>
                  <a:srgbClr val="51C4C5"/>
                </a:solidFill>
              </a:rPr>
              <a:t>Caso</a:t>
            </a:r>
            <a:r>
              <a:rPr spc="-60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di</a:t>
            </a:r>
            <a:r>
              <a:rPr spc="-65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studio</a:t>
            </a:r>
            <a:r>
              <a:rPr spc="-55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(Finlandia):</a:t>
            </a:r>
            <a:r>
              <a:rPr spc="-45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l’IA</a:t>
            </a:r>
            <a:r>
              <a:rPr spc="-60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per</a:t>
            </a:r>
            <a:r>
              <a:rPr spc="-70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reti</a:t>
            </a:r>
            <a:r>
              <a:rPr spc="-70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idriche</a:t>
            </a:r>
            <a:r>
              <a:rPr spc="-50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e</a:t>
            </a:r>
            <a:r>
              <a:rPr spc="-60" dirty="0">
                <a:solidFill>
                  <a:srgbClr val="51C4C5"/>
                </a:solidFill>
              </a:rPr>
              <a:t> </a:t>
            </a:r>
            <a:r>
              <a:rPr spc="-25" dirty="0">
                <a:solidFill>
                  <a:srgbClr val="51C4C5"/>
                </a:solidFill>
              </a:rPr>
              <a:t>di </a:t>
            </a:r>
            <a:r>
              <a:rPr spc="-10" dirty="0">
                <a:solidFill>
                  <a:srgbClr val="51C4C5"/>
                </a:solidFill>
              </a:rPr>
              <a:t>teleriscaldamento</a:t>
            </a:r>
            <a:r>
              <a:rPr spc="-70" dirty="0">
                <a:solidFill>
                  <a:srgbClr val="51C4C5"/>
                </a:solidFill>
              </a:rPr>
              <a:t> </a:t>
            </a:r>
            <a:r>
              <a:rPr spc="-10" dirty="0">
                <a:solidFill>
                  <a:srgbClr val="51C4C5"/>
                </a:solidFill>
              </a:rPr>
              <a:t>intelligenti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77316" y="1800580"/>
            <a:ext cx="10260965" cy="3650615"/>
          </a:xfrm>
          <a:prstGeom prst="rect">
            <a:avLst/>
          </a:prstGeom>
        </p:spPr>
        <p:txBody>
          <a:bodyPr vert="horz" wrap="square" lIns="0" tIns="1098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sz="1700" b="1" spc="-10" dirty="0">
                <a:solidFill>
                  <a:srgbClr val="51C4C5"/>
                </a:solidFill>
                <a:latin typeface="Calibri"/>
                <a:cs typeface="Calibri"/>
                <a:hlinkClick r:id="rId5"/>
              </a:rPr>
              <a:t>https://www.silo.ai/</a:t>
            </a:r>
            <a:endParaRPr sz="17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70"/>
              </a:spcBef>
            </a:pPr>
            <a:r>
              <a:rPr sz="1700" b="1" dirty="0">
                <a:solidFill>
                  <a:srgbClr val="242424"/>
                </a:solidFill>
                <a:latin typeface="Calibri"/>
                <a:cs typeface="Calibri"/>
              </a:rPr>
              <a:t>Partner</a:t>
            </a:r>
            <a:r>
              <a:rPr sz="1700" b="1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42424"/>
                </a:solidFill>
                <a:latin typeface="Calibri"/>
                <a:cs typeface="Calibri"/>
              </a:rPr>
              <a:t>chiave:</a:t>
            </a:r>
            <a:r>
              <a:rPr sz="1700" b="1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Silo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AI,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HSY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(Autorità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servizi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ambientali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Helsinki),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Suur-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Savon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Sähkö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Oy.</a:t>
            </a:r>
            <a:endParaRPr sz="1700">
              <a:latin typeface="Calibri"/>
              <a:cs typeface="Calibri"/>
            </a:endParaRPr>
          </a:p>
          <a:p>
            <a:pPr marL="241300" marR="487045" indent="-228600">
              <a:lnSpc>
                <a:spcPct val="112500"/>
              </a:lnSpc>
              <a:spcBef>
                <a:spcPts val="670"/>
              </a:spcBef>
            </a:pPr>
            <a:r>
              <a:rPr sz="1700" b="1" dirty="0">
                <a:solidFill>
                  <a:srgbClr val="242424"/>
                </a:solidFill>
                <a:latin typeface="Calibri"/>
                <a:cs typeface="Calibri"/>
              </a:rPr>
              <a:t>Sfida:</a:t>
            </a:r>
            <a:r>
              <a:rPr sz="1700" b="1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l’infrastruttura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obsoleta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causava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perdite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d’acqua,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uso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inefficiente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dell’energia,</a:t>
            </a:r>
            <a:r>
              <a:rPr sz="17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costi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operativi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elevati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e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servizio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inaffidabile.</a:t>
            </a:r>
            <a:r>
              <a:rPr sz="17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manutenzione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era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prevalentemente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reattiva.</a:t>
            </a:r>
            <a:endParaRPr sz="1700">
              <a:latin typeface="Calibri"/>
              <a:cs typeface="Calibri"/>
            </a:endParaRPr>
          </a:p>
          <a:p>
            <a:pPr marL="241300" marR="5080" indent="-228600">
              <a:lnSpc>
                <a:spcPts val="1839"/>
              </a:lnSpc>
              <a:spcBef>
                <a:spcPts val="1020"/>
              </a:spcBef>
            </a:pPr>
            <a:r>
              <a:rPr sz="1700" b="1" dirty="0">
                <a:solidFill>
                  <a:srgbClr val="242424"/>
                </a:solidFill>
                <a:latin typeface="Calibri"/>
                <a:cs typeface="Calibri"/>
              </a:rPr>
              <a:t>Soluzione</a:t>
            </a:r>
            <a:r>
              <a:rPr sz="1700" b="1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42424"/>
                </a:solidFill>
                <a:latin typeface="Calibri"/>
                <a:cs typeface="Calibri"/>
              </a:rPr>
              <a:t>AI:</a:t>
            </a:r>
            <a:r>
              <a:rPr sz="1700" b="1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“Silo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Flow”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Silo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AI,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strumento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ottimizzazione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delle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risorse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digitali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basato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sull’intelligenza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artificiale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che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utilizza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il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machine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learning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tecnologia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del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gemello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digitale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creare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una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copia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virtuale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delle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20" dirty="0">
                <a:solidFill>
                  <a:srgbClr val="242424"/>
                </a:solidFill>
                <a:latin typeface="Calibri"/>
                <a:cs typeface="Calibri"/>
              </a:rPr>
              <a:t>reti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1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condotte</a:t>
            </a:r>
            <a:r>
              <a:rPr sz="1700" spc="-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fini</a:t>
            </a:r>
            <a:r>
              <a:rPr sz="1700" spc="-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 monitoraggio</a:t>
            </a:r>
            <a:r>
              <a:rPr sz="1700" spc="-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700" spc="-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previsione.</a:t>
            </a:r>
            <a:endParaRPr sz="1700">
              <a:latin typeface="Calibri"/>
              <a:cs typeface="Calibri"/>
            </a:endParaRPr>
          </a:p>
          <a:p>
            <a:pPr marL="241300" marR="695325" indent="-228600">
              <a:lnSpc>
                <a:spcPts val="1839"/>
              </a:lnSpc>
              <a:spcBef>
                <a:spcPts val="975"/>
              </a:spcBef>
            </a:pPr>
            <a:r>
              <a:rPr sz="1700" b="1" dirty="0">
                <a:solidFill>
                  <a:srgbClr val="242424"/>
                </a:solidFill>
                <a:latin typeface="Calibri"/>
                <a:cs typeface="Calibri"/>
              </a:rPr>
              <a:t>Cosa</a:t>
            </a:r>
            <a:r>
              <a:rPr sz="1700" b="1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b="1" dirty="0">
                <a:solidFill>
                  <a:srgbClr val="242424"/>
                </a:solidFill>
                <a:latin typeface="Calibri"/>
                <a:cs typeface="Calibri"/>
              </a:rPr>
              <a:t>fa:</a:t>
            </a:r>
            <a:r>
              <a:rPr sz="1700" b="1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prevede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in</a:t>
            </a:r>
            <a:r>
              <a:rPr sz="1700" spc="-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anticipo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guasti</a:t>
            </a:r>
            <a:r>
              <a:rPr sz="1700" spc="-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alle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condutture,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migliora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pianificazione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della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manutenzione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favorisce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l’efficienza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energetica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tramite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dashboard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intuitivo.</a:t>
            </a:r>
            <a:endParaRPr sz="1700">
              <a:latin typeface="Calibri"/>
              <a:cs typeface="Calibri"/>
            </a:endParaRPr>
          </a:p>
          <a:p>
            <a:pPr marL="241300" marR="120650" indent="-228600">
              <a:lnSpc>
                <a:spcPct val="90300"/>
              </a:lnSpc>
              <a:spcBef>
                <a:spcPts val="944"/>
              </a:spcBef>
            </a:pPr>
            <a:r>
              <a:rPr sz="1700" b="1" dirty="0">
                <a:solidFill>
                  <a:srgbClr val="242424"/>
                </a:solidFill>
                <a:latin typeface="Calibri"/>
                <a:cs typeface="Calibri"/>
              </a:rPr>
              <a:t>Risultati/Impatto:</a:t>
            </a:r>
            <a:r>
              <a:rPr sz="1700" b="1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riduzione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del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50%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del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tempo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dedicato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alla</a:t>
            </a:r>
            <a:r>
              <a:rPr sz="17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visualizzazione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della</a:t>
            </a:r>
            <a:r>
              <a:rPr sz="17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rete;</a:t>
            </a:r>
            <a:r>
              <a:rPr sz="17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temperatura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mandata</a:t>
            </a:r>
            <a:r>
              <a:rPr sz="17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del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riscaldamento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inferiore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circa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3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°C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(riduzione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del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consumo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combustibile);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manutenzione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più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proattiva;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maggiore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sostenibilità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resilienza</a:t>
            </a:r>
            <a:endParaRPr sz="17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250" b="0" spc="-25" dirty="0">
                <a:solidFill>
                  <a:srgbClr val="ACD037"/>
                </a:solidFill>
                <a:latin typeface="Calibri"/>
                <a:cs typeface="Calibri"/>
              </a:rPr>
              <a:t>04</a:t>
            </a:r>
            <a:endParaRPr sz="1125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17007" y="2555875"/>
            <a:ext cx="5209540" cy="19138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320"/>
              </a:lnSpc>
              <a:spcBef>
                <a:spcPts val="105"/>
              </a:spcBef>
            </a:pP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Unità</a:t>
            </a:r>
            <a:r>
              <a:rPr sz="375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4</a:t>
            </a:r>
            <a:r>
              <a:rPr sz="375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spc="-50" dirty="0">
                <a:solidFill>
                  <a:srgbClr val="FFFFFF"/>
                </a:solidFill>
                <a:latin typeface="Calibri"/>
                <a:cs typeface="Calibri"/>
              </a:rPr>
              <a:t>-</a:t>
            </a:r>
            <a:endParaRPr sz="3750">
              <a:latin typeface="Calibri"/>
              <a:cs typeface="Calibri"/>
            </a:endParaRPr>
          </a:p>
          <a:p>
            <a:pPr marL="27305" marR="5080">
              <a:lnSpc>
                <a:spcPct val="69100"/>
              </a:lnSpc>
              <a:spcBef>
                <a:spcPts val="1210"/>
              </a:spcBef>
            </a:pP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Come</a:t>
            </a:r>
            <a:r>
              <a:rPr sz="375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possiamo</a:t>
            </a:r>
            <a:r>
              <a:rPr sz="375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restare</a:t>
            </a:r>
            <a:r>
              <a:rPr sz="375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spc="-25" dirty="0">
                <a:solidFill>
                  <a:srgbClr val="FFFFFF"/>
                </a:solidFill>
                <a:latin typeface="Calibri"/>
                <a:cs typeface="Calibri"/>
              </a:rPr>
              <a:t>un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passo</a:t>
            </a:r>
            <a:r>
              <a:rPr sz="375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avanti?</a:t>
            </a:r>
            <a:r>
              <a:rPr sz="3750" spc="-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Soluzioni</a:t>
            </a:r>
            <a:r>
              <a:rPr sz="3750" spc="-1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spc="-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3750" dirty="0">
                <a:solidFill>
                  <a:srgbClr val="FFFFFF"/>
                </a:solidFill>
                <a:latin typeface="Calibri"/>
                <a:cs typeface="Calibri"/>
              </a:rPr>
              <a:t>prospettive</a:t>
            </a:r>
            <a:r>
              <a:rPr sz="375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750" spc="-10" dirty="0">
                <a:solidFill>
                  <a:srgbClr val="FFFFFF"/>
                </a:solidFill>
                <a:latin typeface="Calibri"/>
                <a:cs typeface="Calibri"/>
              </a:rPr>
              <a:t>future</a:t>
            </a:r>
            <a:endParaRPr sz="37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2468" y="5032958"/>
            <a:ext cx="165100" cy="17919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dall’</a:t>
            </a:r>
            <a:r>
              <a:rPr sz="600" spc="4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per un</a:t>
            </a:r>
            <a:r>
              <a:rPr sz="600" spc="-5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endParaRPr sz="600">
              <a:latin typeface="Calibri"/>
              <a:cs typeface="Calibri"/>
            </a:endParaRPr>
          </a:p>
          <a:p>
            <a:pPr>
              <a:lnSpc>
                <a:spcPts val="71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84505" y="0"/>
            <a:ext cx="11704320" cy="6859905"/>
            <a:chOff x="484505" y="0"/>
            <a:chExt cx="11704320" cy="6859905"/>
          </a:xfrm>
        </p:grpSpPr>
        <p:sp>
          <p:nvSpPr>
            <p:cNvPr id="4" name="object 4"/>
            <p:cNvSpPr/>
            <p:nvPr/>
          </p:nvSpPr>
          <p:spPr>
            <a:xfrm>
              <a:off x="5769737" y="0"/>
              <a:ext cx="6419215" cy="6859905"/>
            </a:xfrm>
            <a:custGeom>
              <a:avLst/>
              <a:gdLst/>
              <a:ahLst/>
              <a:cxnLst/>
              <a:rect l="l" t="t" r="r" b="b"/>
              <a:pathLst>
                <a:path w="6419215" h="6859905">
                  <a:moveTo>
                    <a:pt x="6419088" y="0"/>
                  </a:moveTo>
                  <a:lnTo>
                    <a:pt x="0" y="0"/>
                  </a:lnTo>
                  <a:lnTo>
                    <a:pt x="0" y="6859778"/>
                  </a:lnTo>
                  <a:lnTo>
                    <a:pt x="6419088" y="6859778"/>
                  </a:lnTo>
                  <a:lnTo>
                    <a:pt x="6419088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52150" y="6743752"/>
              <a:ext cx="218008" cy="11424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700260" y="5626163"/>
              <a:ext cx="1763395" cy="1231900"/>
            </a:xfrm>
            <a:custGeom>
              <a:avLst/>
              <a:gdLst/>
              <a:ahLst/>
              <a:cxnLst/>
              <a:rect l="l" t="t" r="r" b="b"/>
              <a:pathLst>
                <a:path w="1763395" h="1231900">
                  <a:moveTo>
                    <a:pt x="836168" y="1206500"/>
                  </a:moveTo>
                  <a:lnTo>
                    <a:pt x="809498" y="1168400"/>
                  </a:lnTo>
                  <a:lnTo>
                    <a:pt x="777621" y="1206500"/>
                  </a:lnTo>
                  <a:lnTo>
                    <a:pt x="836168" y="1206500"/>
                  </a:lnTo>
                  <a:close/>
                </a:path>
                <a:path w="1763395" h="1231900">
                  <a:moveTo>
                    <a:pt x="1763141" y="1003300"/>
                  </a:moveTo>
                  <a:lnTo>
                    <a:pt x="1385951" y="1003300"/>
                  </a:lnTo>
                  <a:lnTo>
                    <a:pt x="1232916" y="838200"/>
                  </a:lnTo>
                  <a:lnTo>
                    <a:pt x="1175512" y="838200"/>
                  </a:lnTo>
                  <a:lnTo>
                    <a:pt x="868426" y="508000"/>
                  </a:lnTo>
                  <a:lnTo>
                    <a:pt x="873125" y="393700"/>
                  </a:lnTo>
                  <a:lnTo>
                    <a:pt x="885190" y="127000"/>
                  </a:lnTo>
                  <a:lnTo>
                    <a:pt x="883666" y="114300"/>
                  </a:lnTo>
                  <a:lnTo>
                    <a:pt x="880110" y="114300"/>
                  </a:lnTo>
                  <a:lnTo>
                    <a:pt x="782574" y="0"/>
                  </a:lnTo>
                  <a:lnTo>
                    <a:pt x="729361" y="0"/>
                  </a:lnTo>
                  <a:lnTo>
                    <a:pt x="845566" y="127000"/>
                  </a:lnTo>
                  <a:lnTo>
                    <a:pt x="842645" y="203200"/>
                  </a:lnTo>
                  <a:lnTo>
                    <a:pt x="828802" y="520700"/>
                  </a:lnTo>
                  <a:lnTo>
                    <a:pt x="833882" y="520700"/>
                  </a:lnTo>
                  <a:lnTo>
                    <a:pt x="1146175" y="863600"/>
                  </a:lnTo>
                  <a:lnTo>
                    <a:pt x="1113663" y="889000"/>
                  </a:lnTo>
                  <a:lnTo>
                    <a:pt x="1292987" y="1092200"/>
                  </a:lnTo>
                  <a:lnTo>
                    <a:pt x="1187069" y="1181100"/>
                  </a:lnTo>
                  <a:lnTo>
                    <a:pt x="1035685" y="1016000"/>
                  </a:lnTo>
                  <a:lnTo>
                    <a:pt x="974725" y="1016000"/>
                  </a:lnTo>
                  <a:lnTo>
                    <a:pt x="736981" y="762000"/>
                  </a:lnTo>
                  <a:lnTo>
                    <a:pt x="728726" y="762000"/>
                  </a:lnTo>
                  <a:lnTo>
                    <a:pt x="723265" y="749300"/>
                  </a:lnTo>
                  <a:lnTo>
                    <a:pt x="350012" y="736600"/>
                  </a:lnTo>
                  <a:lnTo>
                    <a:pt x="180848" y="558800"/>
                  </a:lnTo>
                  <a:lnTo>
                    <a:pt x="163957" y="533400"/>
                  </a:lnTo>
                  <a:lnTo>
                    <a:pt x="63500" y="533400"/>
                  </a:lnTo>
                  <a:lnTo>
                    <a:pt x="46228" y="520700"/>
                  </a:lnTo>
                  <a:lnTo>
                    <a:pt x="34798" y="495300"/>
                  </a:lnTo>
                  <a:lnTo>
                    <a:pt x="31115" y="482600"/>
                  </a:lnTo>
                  <a:lnTo>
                    <a:pt x="32639" y="469900"/>
                  </a:lnTo>
                  <a:lnTo>
                    <a:pt x="36322" y="457200"/>
                  </a:lnTo>
                  <a:lnTo>
                    <a:pt x="41910" y="444500"/>
                  </a:lnTo>
                  <a:lnTo>
                    <a:pt x="49276" y="444500"/>
                  </a:lnTo>
                  <a:lnTo>
                    <a:pt x="57531" y="431800"/>
                  </a:lnTo>
                  <a:lnTo>
                    <a:pt x="67056" y="431800"/>
                  </a:lnTo>
                  <a:lnTo>
                    <a:pt x="77343" y="419100"/>
                  </a:lnTo>
                  <a:lnTo>
                    <a:pt x="148717" y="419100"/>
                  </a:lnTo>
                  <a:lnTo>
                    <a:pt x="135890" y="406400"/>
                  </a:lnTo>
                  <a:lnTo>
                    <a:pt x="121285" y="393700"/>
                  </a:lnTo>
                  <a:lnTo>
                    <a:pt x="54864" y="393700"/>
                  </a:lnTo>
                  <a:lnTo>
                    <a:pt x="26924" y="419100"/>
                  </a:lnTo>
                  <a:lnTo>
                    <a:pt x="7747" y="444500"/>
                  </a:lnTo>
                  <a:lnTo>
                    <a:pt x="0" y="469900"/>
                  </a:lnTo>
                  <a:lnTo>
                    <a:pt x="5715" y="508000"/>
                  </a:lnTo>
                  <a:lnTo>
                    <a:pt x="23241" y="533400"/>
                  </a:lnTo>
                  <a:lnTo>
                    <a:pt x="50165" y="558800"/>
                  </a:lnTo>
                  <a:lnTo>
                    <a:pt x="128143" y="558800"/>
                  </a:lnTo>
                  <a:lnTo>
                    <a:pt x="327152" y="774700"/>
                  </a:lnTo>
                  <a:lnTo>
                    <a:pt x="335534" y="774700"/>
                  </a:lnTo>
                  <a:lnTo>
                    <a:pt x="714248" y="800100"/>
                  </a:lnTo>
                  <a:lnTo>
                    <a:pt x="946023" y="1041400"/>
                  </a:lnTo>
                  <a:lnTo>
                    <a:pt x="915416" y="1079500"/>
                  </a:lnTo>
                  <a:lnTo>
                    <a:pt x="1064514" y="1231874"/>
                  </a:lnTo>
                  <a:lnTo>
                    <a:pt x="1509522" y="1231874"/>
                  </a:lnTo>
                  <a:lnTo>
                    <a:pt x="1565529" y="1181100"/>
                  </a:lnTo>
                  <a:lnTo>
                    <a:pt x="1763141" y="100330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24008" y="6591352"/>
              <a:ext cx="182067" cy="1651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497820" y="4876799"/>
              <a:ext cx="1158875" cy="1765935"/>
            </a:xfrm>
            <a:custGeom>
              <a:avLst/>
              <a:gdLst/>
              <a:ahLst/>
              <a:cxnLst/>
              <a:rect l="l" t="t" r="r" b="b"/>
              <a:pathLst>
                <a:path w="1158875" h="1765934">
                  <a:moveTo>
                    <a:pt x="238125" y="1765363"/>
                  </a:moveTo>
                  <a:lnTo>
                    <a:pt x="210312" y="1739963"/>
                  </a:lnTo>
                  <a:lnTo>
                    <a:pt x="177165" y="1765363"/>
                  </a:lnTo>
                  <a:lnTo>
                    <a:pt x="238125" y="1765363"/>
                  </a:lnTo>
                  <a:close/>
                </a:path>
                <a:path w="1158875" h="1765934">
                  <a:moveTo>
                    <a:pt x="435356" y="1587563"/>
                  </a:moveTo>
                  <a:lnTo>
                    <a:pt x="409194" y="1562163"/>
                  </a:lnTo>
                  <a:lnTo>
                    <a:pt x="377952" y="1587563"/>
                  </a:lnTo>
                  <a:lnTo>
                    <a:pt x="435356" y="1587563"/>
                  </a:lnTo>
                  <a:close/>
                </a:path>
                <a:path w="1158875" h="1765934">
                  <a:moveTo>
                    <a:pt x="1158748" y="1574863"/>
                  </a:moveTo>
                  <a:lnTo>
                    <a:pt x="1153795" y="1574863"/>
                  </a:lnTo>
                  <a:lnTo>
                    <a:pt x="1108456" y="1536763"/>
                  </a:lnTo>
                  <a:lnTo>
                    <a:pt x="1069213" y="1511363"/>
                  </a:lnTo>
                  <a:lnTo>
                    <a:pt x="1026795" y="1498663"/>
                  </a:lnTo>
                  <a:lnTo>
                    <a:pt x="982726" y="1485963"/>
                  </a:lnTo>
                  <a:lnTo>
                    <a:pt x="938276" y="1485963"/>
                  </a:lnTo>
                  <a:lnTo>
                    <a:pt x="894588" y="1498663"/>
                  </a:lnTo>
                  <a:lnTo>
                    <a:pt x="853313" y="1524063"/>
                  </a:lnTo>
                  <a:lnTo>
                    <a:pt x="815467" y="1549463"/>
                  </a:lnTo>
                  <a:lnTo>
                    <a:pt x="787400" y="1574863"/>
                  </a:lnTo>
                  <a:lnTo>
                    <a:pt x="633857" y="1409763"/>
                  </a:lnTo>
                  <a:lnTo>
                    <a:pt x="608203" y="1371663"/>
                  </a:lnTo>
                  <a:lnTo>
                    <a:pt x="577596" y="1409763"/>
                  </a:lnTo>
                  <a:lnTo>
                    <a:pt x="344043" y="1155763"/>
                  </a:lnTo>
                  <a:lnTo>
                    <a:pt x="377698" y="393700"/>
                  </a:lnTo>
                  <a:lnTo>
                    <a:pt x="377825" y="381000"/>
                  </a:lnTo>
                  <a:lnTo>
                    <a:pt x="372745" y="381000"/>
                  </a:lnTo>
                  <a:lnTo>
                    <a:pt x="181991" y="165100"/>
                  </a:lnTo>
                  <a:lnTo>
                    <a:pt x="157353" y="139700"/>
                  </a:lnTo>
                  <a:lnTo>
                    <a:pt x="163195" y="127000"/>
                  </a:lnTo>
                  <a:lnTo>
                    <a:pt x="167640" y="114300"/>
                  </a:lnTo>
                  <a:lnTo>
                    <a:pt x="170688" y="101600"/>
                  </a:lnTo>
                  <a:lnTo>
                    <a:pt x="172085" y="101600"/>
                  </a:lnTo>
                  <a:lnTo>
                    <a:pt x="167259" y="63500"/>
                  </a:lnTo>
                  <a:lnTo>
                    <a:pt x="150368" y="38100"/>
                  </a:lnTo>
                  <a:lnTo>
                    <a:pt x="124206" y="12700"/>
                  </a:lnTo>
                  <a:lnTo>
                    <a:pt x="91059" y="0"/>
                  </a:lnTo>
                  <a:lnTo>
                    <a:pt x="57150" y="12700"/>
                  </a:lnTo>
                  <a:lnTo>
                    <a:pt x="28702" y="25400"/>
                  </a:lnTo>
                  <a:lnTo>
                    <a:pt x="8636" y="50800"/>
                  </a:lnTo>
                  <a:lnTo>
                    <a:pt x="0" y="88900"/>
                  </a:lnTo>
                  <a:lnTo>
                    <a:pt x="762" y="101600"/>
                  </a:lnTo>
                  <a:lnTo>
                    <a:pt x="4699" y="114300"/>
                  </a:lnTo>
                  <a:lnTo>
                    <a:pt x="11684" y="139700"/>
                  </a:lnTo>
                  <a:lnTo>
                    <a:pt x="21717" y="152400"/>
                  </a:lnTo>
                  <a:lnTo>
                    <a:pt x="34163" y="165100"/>
                  </a:lnTo>
                  <a:lnTo>
                    <a:pt x="128016" y="165100"/>
                  </a:lnTo>
                  <a:lnTo>
                    <a:pt x="338201" y="393700"/>
                  </a:lnTo>
                  <a:lnTo>
                    <a:pt x="304292" y="1168463"/>
                  </a:lnTo>
                  <a:lnTo>
                    <a:pt x="309499" y="1168463"/>
                  </a:lnTo>
                  <a:lnTo>
                    <a:pt x="548259" y="1435163"/>
                  </a:lnTo>
                  <a:lnTo>
                    <a:pt x="515112" y="1460563"/>
                  </a:lnTo>
                  <a:lnTo>
                    <a:pt x="694309" y="1663763"/>
                  </a:lnTo>
                  <a:lnTo>
                    <a:pt x="588391" y="1752663"/>
                  </a:lnTo>
                  <a:lnTo>
                    <a:pt x="965581" y="1752663"/>
                  </a:lnTo>
                  <a:lnTo>
                    <a:pt x="1158748" y="1574863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88778" y="6045252"/>
              <a:ext cx="83818" cy="1142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7160" y="5473750"/>
              <a:ext cx="185648" cy="1778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546334" y="5041900"/>
              <a:ext cx="69215" cy="12700"/>
            </a:xfrm>
            <a:custGeom>
              <a:avLst/>
              <a:gdLst/>
              <a:ahLst/>
              <a:cxnLst/>
              <a:rect l="l" t="t" r="r" b="b"/>
              <a:pathLst>
                <a:path w="69215" h="12700">
                  <a:moveTo>
                    <a:pt x="68707" y="0"/>
                  </a:moveTo>
                  <a:lnTo>
                    <a:pt x="0" y="0"/>
                  </a:lnTo>
                  <a:lnTo>
                    <a:pt x="15875" y="12700"/>
                  </a:lnTo>
                  <a:lnTo>
                    <a:pt x="57150" y="12700"/>
                  </a:lnTo>
                  <a:lnTo>
                    <a:pt x="68707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4505" y="521373"/>
              <a:ext cx="5660136" cy="6045708"/>
            </a:xfrm>
            <a:prstGeom prst="rect">
              <a:avLst/>
            </a:prstGeom>
          </p:spPr>
        </p:pic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6873620" y="219202"/>
            <a:ext cx="5146040" cy="9245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3360"/>
              </a:lnSpc>
              <a:spcBef>
                <a:spcPts val="505"/>
              </a:spcBef>
            </a:pPr>
            <a:r>
              <a:rPr dirty="0"/>
              <a:t>Cosa</a:t>
            </a:r>
            <a:r>
              <a:rPr spc="-140" dirty="0"/>
              <a:t> </a:t>
            </a:r>
            <a:r>
              <a:rPr spc="-10" dirty="0"/>
              <a:t>significa</a:t>
            </a:r>
            <a:r>
              <a:rPr spc="-130" dirty="0"/>
              <a:t> </a:t>
            </a:r>
            <a:r>
              <a:rPr dirty="0"/>
              <a:t>“restare</a:t>
            </a:r>
            <a:r>
              <a:rPr spc="-45" dirty="0"/>
              <a:t> </a:t>
            </a:r>
            <a:r>
              <a:rPr dirty="0"/>
              <a:t>un</a:t>
            </a:r>
            <a:r>
              <a:rPr spc="-40" dirty="0"/>
              <a:t> </a:t>
            </a:r>
            <a:r>
              <a:rPr spc="-10" dirty="0"/>
              <a:t>passo avanti”?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873620" y="1564360"/>
            <a:ext cx="4635500" cy="3107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13599"/>
              </a:lnSpc>
              <a:spcBef>
                <a:spcPts val="10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Rimanere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all’avanguardia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significa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prepararsi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ad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affrontare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rischi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prima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che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trasformino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fallimenti.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Nei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sistemi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idrici,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ciò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richiede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maggiore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visibilità,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processo decisionale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più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rapido</a:t>
            </a:r>
            <a:r>
              <a:rPr sz="20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manutenzione pianificata.</a:t>
            </a:r>
            <a:endParaRPr sz="2000">
              <a:latin typeface="Calibri"/>
              <a:cs typeface="Calibri"/>
            </a:endParaRPr>
          </a:p>
          <a:p>
            <a:pPr marL="12700" marR="434975">
              <a:lnSpc>
                <a:spcPct val="91600"/>
              </a:lnSpc>
              <a:spcBef>
                <a:spcPts val="131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L’intelligenza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artificiale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può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sostenere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questo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cambiamento,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utilizzata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con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obiettivi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chiari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processi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operativi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solidi.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4773295" cy="6858000"/>
          </a:xfrm>
          <a:custGeom>
            <a:avLst/>
            <a:gdLst/>
            <a:ahLst/>
            <a:cxnLst/>
            <a:rect l="l" t="t" r="r" b="b"/>
            <a:pathLst>
              <a:path w="4773295" h="6858000">
                <a:moveTo>
                  <a:pt x="4773168" y="0"/>
                </a:moveTo>
                <a:lnTo>
                  <a:pt x="0" y="0"/>
                </a:lnTo>
                <a:lnTo>
                  <a:pt x="0" y="6857419"/>
                </a:lnTo>
                <a:lnTo>
                  <a:pt x="4773168" y="6857419"/>
                </a:lnTo>
                <a:lnTo>
                  <a:pt x="4773168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55364" y="727075"/>
            <a:ext cx="7564755" cy="1677670"/>
          </a:xfrm>
          <a:custGeom>
            <a:avLst/>
            <a:gdLst/>
            <a:ahLst/>
            <a:cxnLst/>
            <a:rect l="l" t="t" r="r" b="b"/>
            <a:pathLst>
              <a:path w="7564755" h="1677670">
                <a:moveTo>
                  <a:pt x="7552944" y="18287"/>
                </a:moveTo>
                <a:lnTo>
                  <a:pt x="7552944" y="1677670"/>
                </a:lnTo>
              </a:path>
              <a:path w="7564755" h="1677670">
                <a:moveTo>
                  <a:pt x="0" y="9144"/>
                </a:moveTo>
                <a:lnTo>
                  <a:pt x="7546086" y="9144"/>
                </a:lnTo>
              </a:path>
              <a:path w="7564755" h="1677670">
                <a:moveTo>
                  <a:pt x="0" y="0"/>
                </a:moveTo>
                <a:lnTo>
                  <a:pt x="0" y="396113"/>
                </a:lnTo>
              </a:path>
              <a:path w="7564755" h="1677670">
                <a:moveTo>
                  <a:pt x="0" y="1280414"/>
                </a:moveTo>
                <a:lnTo>
                  <a:pt x="0" y="1676400"/>
                </a:lnTo>
              </a:path>
              <a:path w="7564755" h="1677670">
                <a:moveTo>
                  <a:pt x="18287" y="1664589"/>
                </a:moveTo>
                <a:lnTo>
                  <a:pt x="7564374" y="1664589"/>
                </a:lnTo>
              </a:path>
            </a:pathLst>
          </a:custGeom>
          <a:ln w="28575">
            <a:solidFill>
              <a:srgbClr val="ACD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55364" y="2647569"/>
            <a:ext cx="7564755" cy="1677670"/>
          </a:xfrm>
          <a:custGeom>
            <a:avLst/>
            <a:gdLst/>
            <a:ahLst/>
            <a:cxnLst/>
            <a:rect l="l" t="t" r="r" b="b"/>
            <a:pathLst>
              <a:path w="7564755" h="1677670">
                <a:moveTo>
                  <a:pt x="7552944" y="18287"/>
                </a:moveTo>
                <a:lnTo>
                  <a:pt x="7552944" y="1677669"/>
                </a:lnTo>
              </a:path>
              <a:path w="7564755" h="1677670">
                <a:moveTo>
                  <a:pt x="0" y="9143"/>
                </a:moveTo>
                <a:lnTo>
                  <a:pt x="7546086" y="9143"/>
                </a:lnTo>
              </a:path>
              <a:path w="7564755" h="1677670">
                <a:moveTo>
                  <a:pt x="0" y="0"/>
                </a:moveTo>
                <a:lnTo>
                  <a:pt x="0" y="395985"/>
                </a:lnTo>
              </a:path>
              <a:path w="7564755" h="1677670">
                <a:moveTo>
                  <a:pt x="0" y="1280540"/>
                </a:moveTo>
                <a:lnTo>
                  <a:pt x="0" y="1676399"/>
                </a:lnTo>
              </a:path>
              <a:path w="7564755" h="1677670">
                <a:moveTo>
                  <a:pt x="18287" y="1664461"/>
                </a:moveTo>
                <a:lnTo>
                  <a:pt x="7564374" y="1664461"/>
                </a:lnTo>
              </a:path>
            </a:pathLst>
          </a:custGeom>
          <a:ln w="28575">
            <a:solidFill>
              <a:srgbClr val="ACD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73652" y="4513326"/>
            <a:ext cx="7564755" cy="1677670"/>
          </a:xfrm>
          <a:custGeom>
            <a:avLst/>
            <a:gdLst/>
            <a:ahLst/>
            <a:cxnLst/>
            <a:rect l="l" t="t" r="r" b="b"/>
            <a:pathLst>
              <a:path w="7564755" h="1677670">
                <a:moveTo>
                  <a:pt x="7543800" y="18287"/>
                </a:moveTo>
                <a:lnTo>
                  <a:pt x="7543800" y="1677555"/>
                </a:lnTo>
              </a:path>
              <a:path w="7564755" h="1677670">
                <a:moveTo>
                  <a:pt x="0" y="9143"/>
                </a:moveTo>
                <a:lnTo>
                  <a:pt x="7546086" y="9143"/>
                </a:lnTo>
              </a:path>
              <a:path w="7564755" h="1677670">
                <a:moveTo>
                  <a:pt x="0" y="0"/>
                </a:moveTo>
                <a:lnTo>
                  <a:pt x="0" y="395986"/>
                </a:lnTo>
              </a:path>
              <a:path w="7564755" h="1677670">
                <a:moveTo>
                  <a:pt x="0" y="1280363"/>
                </a:moveTo>
                <a:lnTo>
                  <a:pt x="0" y="1676323"/>
                </a:lnTo>
              </a:path>
              <a:path w="7564755" h="1677670">
                <a:moveTo>
                  <a:pt x="18287" y="1664474"/>
                </a:moveTo>
                <a:lnTo>
                  <a:pt x="7564374" y="1664474"/>
                </a:lnTo>
              </a:path>
            </a:pathLst>
          </a:custGeom>
          <a:ln w="28575">
            <a:solidFill>
              <a:srgbClr val="ACD0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0" y="6425234"/>
            <a:ext cx="537210" cy="432434"/>
            <a:chOff x="0" y="6425234"/>
            <a:chExt cx="537210" cy="432434"/>
          </a:xfrm>
        </p:grpSpPr>
        <p:sp>
          <p:nvSpPr>
            <p:cNvPr id="7" name="object 7"/>
            <p:cNvSpPr/>
            <p:nvPr/>
          </p:nvSpPr>
          <p:spPr>
            <a:xfrm>
              <a:off x="0" y="6425234"/>
              <a:ext cx="462280" cy="432434"/>
            </a:xfrm>
            <a:custGeom>
              <a:avLst/>
              <a:gdLst/>
              <a:ahLst/>
              <a:cxnLst/>
              <a:rect l="l" t="t" r="r" b="b"/>
              <a:pathLst>
                <a:path w="462280" h="432434">
                  <a:moveTo>
                    <a:pt x="50896" y="0"/>
                  </a:moveTo>
                  <a:lnTo>
                    <a:pt x="0" y="99402"/>
                  </a:lnTo>
                  <a:lnTo>
                    <a:pt x="0" y="432183"/>
                  </a:lnTo>
                  <a:lnTo>
                    <a:pt x="443928" y="432183"/>
                  </a:lnTo>
                  <a:lnTo>
                    <a:pt x="461683" y="397508"/>
                  </a:lnTo>
                  <a:lnTo>
                    <a:pt x="344817" y="397508"/>
                  </a:lnTo>
                  <a:lnTo>
                    <a:pt x="239560" y="343595"/>
                  </a:lnTo>
                  <a:lnTo>
                    <a:pt x="263994" y="295871"/>
                  </a:lnTo>
                  <a:lnTo>
                    <a:pt x="147942" y="295871"/>
                  </a:lnTo>
                  <a:lnTo>
                    <a:pt x="42669" y="241960"/>
                  </a:lnTo>
                  <a:lnTo>
                    <a:pt x="142367" y="47244"/>
                  </a:lnTo>
                  <a:lnTo>
                    <a:pt x="109390" y="30353"/>
                  </a:lnTo>
                  <a:lnTo>
                    <a:pt x="116951" y="15582"/>
                  </a:lnTo>
                  <a:lnTo>
                    <a:pt x="81334" y="15582"/>
                  </a:lnTo>
                  <a:lnTo>
                    <a:pt x="50896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7942" y="6526400"/>
              <a:ext cx="389153" cy="296340"/>
            </a:xfrm>
            <a:prstGeom prst="rect">
              <a:avLst/>
            </a:prstGeom>
          </p:spPr>
        </p:pic>
      </p:grpSp>
      <p:grpSp>
        <p:nvGrpSpPr>
          <p:cNvPr id="9" name="object 9"/>
          <p:cNvGrpSpPr/>
          <p:nvPr/>
        </p:nvGrpSpPr>
        <p:grpSpPr>
          <a:xfrm>
            <a:off x="0" y="50"/>
            <a:ext cx="3538854" cy="6857365"/>
            <a:chOff x="0" y="50"/>
            <a:chExt cx="3538854" cy="6857365"/>
          </a:xfrm>
        </p:grpSpPr>
        <p:sp>
          <p:nvSpPr>
            <p:cNvPr id="10" name="object 10"/>
            <p:cNvSpPr/>
            <p:nvPr/>
          </p:nvSpPr>
          <p:spPr>
            <a:xfrm>
              <a:off x="0" y="5542406"/>
              <a:ext cx="1450975" cy="1102995"/>
            </a:xfrm>
            <a:custGeom>
              <a:avLst/>
              <a:gdLst/>
              <a:ahLst/>
              <a:cxnLst/>
              <a:rect l="l" t="t" r="r" b="b"/>
              <a:pathLst>
                <a:path w="1450975" h="1102995">
                  <a:moveTo>
                    <a:pt x="55283" y="643572"/>
                  </a:moveTo>
                  <a:lnTo>
                    <a:pt x="55016" y="633793"/>
                  </a:lnTo>
                  <a:lnTo>
                    <a:pt x="37579" y="591832"/>
                  </a:lnTo>
                  <a:lnTo>
                    <a:pt x="0" y="570979"/>
                  </a:lnTo>
                  <a:lnTo>
                    <a:pt x="0" y="708317"/>
                  </a:lnTo>
                  <a:lnTo>
                    <a:pt x="7175" y="706335"/>
                  </a:lnTo>
                  <a:lnTo>
                    <a:pt x="40678" y="682358"/>
                  </a:lnTo>
                  <a:lnTo>
                    <a:pt x="55283" y="643572"/>
                  </a:lnTo>
                  <a:close/>
                </a:path>
                <a:path w="1450975" h="1102995">
                  <a:moveTo>
                    <a:pt x="327952" y="26289"/>
                  </a:moveTo>
                  <a:lnTo>
                    <a:pt x="326466" y="23622"/>
                  </a:lnTo>
                  <a:lnTo>
                    <a:pt x="304825" y="7239"/>
                  </a:lnTo>
                  <a:lnTo>
                    <a:pt x="278549" y="0"/>
                  </a:lnTo>
                  <a:lnTo>
                    <a:pt x="250532" y="3556"/>
                  </a:lnTo>
                  <a:lnTo>
                    <a:pt x="226098" y="17780"/>
                  </a:lnTo>
                  <a:lnTo>
                    <a:pt x="209600" y="39370"/>
                  </a:lnTo>
                  <a:lnTo>
                    <a:pt x="202438" y="65671"/>
                  </a:lnTo>
                  <a:lnTo>
                    <a:pt x="206006" y="93700"/>
                  </a:lnTo>
                  <a:lnTo>
                    <a:pt x="209689" y="102704"/>
                  </a:lnTo>
                  <a:lnTo>
                    <a:pt x="214579" y="110985"/>
                  </a:lnTo>
                  <a:lnTo>
                    <a:pt x="220472" y="118440"/>
                  </a:lnTo>
                  <a:lnTo>
                    <a:pt x="227215" y="124980"/>
                  </a:lnTo>
                  <a:lnTo>
                    <a:pt x="114541" y="345046"/>
                  </a:lnTo>
                  <a:lnTo>
                    <a:pt x="114376" y="349516"/>
                  </a:lnTo>
                  <a:lnTo>
                    <a:pt x="210235" y="646645"/>
                  </a:lnTo>
                  <a:lnTo>
                    <a:pt x="81318" y="898423"/>
                  </a:lnTo>
                  <a:lnTo>
                    <a:pt x="116941" y="898423"/>
                  </a:lnTo>
                  <a:lnTo>
                    <a:pt x="243497" y="651268"/>
                  </a:lnTo>
                  <a:lnTo>
                    <a:pt x="243636" y="646645"/>
                  </a:lnTo>
                  <a:lnTo>
                    <a:pt x="242785" y="642493"/>
                  </a:lnTo>
                  <a:lnTo>
                    <a:pt x="148259" y="349516"/>
                  </a:lnTo>
                  <a:lnTo>
                    <a:pt x="255752" y="139598"/>
                  </a:lnTo>
                  <a:lnTo>
                    <a:pt x="290512" y="139598"/>
                  </a:lnTo>
                  <a:lnTo>
                    <a:pt x="296075" y="138226"/>
                  </a:lnTo>
                  <a:lnTo>
                    <a:pt x="308978" y="132511"/>
                  </a:lnTo>
                  <a:lnTo>
                    <a:pt x="320205" y="124409"/>
                  </a:lnTo>
                  <a:lnTo>
                    <a:pt x="326999" y="117030"/>
                  </a:lnTo>
                  <a:lnTo>
                    <a:pt x="268427" y="117030"/>
                  </a:lnTo>
                  <a:lnTo>
                    <a:pt x="251637" y="112458"/>
                  </a:lnTo>
                  <a:lnTo>
                    <a:pt x="237883" y="101942"/>
                  </a:lnTo>
                  <a:lnTo>
                    <a:pt x="229019" y="86271"/>
                  </a:lnTo>
                  <a:lnTo>
                    <a:pt x="226860" y="68262"/>
                  </a:lnTo>
                  <a:lnTo>
                    <a:pt x="231406" y="51422"/>
                  </a:lnTo>
                  <a:lnTo>
                    <a:pt x="241884" y="37592"/>
                  </a:lnTo>
                  <a:lnTo>
                    <a:pt x="257683" y="28194"/>
                  </a:lnTo>
                  <a:lnTo>
                    <a:pt x="267004" y="26289"/>
                  </a:lnTo>
                  <a:lnTo>
                    <a:pt x="327952" y="26289"/>
                  </a:lnTo>
                  <a:close/>
                </a:path>
                <a:path w="1450975" h="1102995">
                  <a:moveTo>
                    <a:pt x="920483" y="330885"/>
                  </a:moveTo>
                  <a:lnTo>
                    <a:pt x="919835" y="329692"/>
                  </a:lnTo>
                  <a:lnTo>
                    <a:pt x="898664" y="312559"/>
                  </a:lnTo>
                  <a:lnTo>
                    <a:pt x="872629" y="304647"/>
                  </a:lnTo>
                  <a:lnTo>
                    <a:pt x="831596" y="313016"/>
                  </a:lnTo>
                  <a:lnTo>
                    <a:pt x="802792" y="342112"/>
                  </a:lnTo>
                  <a:lnTo>
                    <a:pt x="794829" y="368706"/>
                  </a:lnTo>
                  <a:lnTo>
                    <a:pt x="794867" y="382612"/>
                  </a:lnTo>
                  <a:lnTo>
                    <a:pt x="814578" y="424967"/>
                  </a:lnTo>
                  <a:lnTo>
                    <a:pt x="822794" y="432015"/>
                  </a:lnTo>
                  <a:lnTo>
                    <a:pt x="758190" y="558241"/>
                  </a:lnTo>
                  <a:lnTo>
                    <a:pt x="459016" y="654773"/>
                  </a:lnTo>
                  <a:lnTo>
                    <a:pt x="455637" y="657453"/>
                  </a:lnTo>
                  <a:lnTo>
                    <a:pt x="279958" y="1000556"/>
                  </a:lnTo>
                  <a:lnTo>
                    <a:pt x="315976" y="1000556"/>
                  </a:lnTo>
                  <a:lnTo>
                    <a:pt x="478980" y="682218"/>
                  </a:lnTo>
                  <a:lnTo>
                    <a:pt x="778141" y="585660"/>
                  </a:lnTo>
                  <a:lnTo>
                    <a:pt x="781507" y="582993"/>
                  </a:lnTo>
                  <a:lnTo>
                    <a:pt x="852462" y="445211"/>
                  </a:lnTo>
                  <a:lnTo>
                    <a:pt x="860628" y="446214"/>
                  </a:lnTo>
                  <a:lnTo>
                    <a:pt x="911085" y="429818"/>
                  </a:lnTo>
                  <a:lnTo>
                    <a:pt x="917816" y="421500"/>
                  </a:lnTo>
                  <a:lnTo>
                    <a:pt x="860526" y="421500"/>
                  </a:lnTo>
                  <a:lnTo>
                    <a:pt x="843737" y="416928"/>
                  </a:lnTo>
                  <a:lnTo>
                    <a:pt x="829970" y="406412"/>
                  </a:lnTo>
                  <a:lnTo>
                    <a:pt x="821118" y="390740"/>
                  </a:lnTo>
                  <a:lnTo>
                    <a:pt x="818959" y="372732"/>
                  </a:lnTo>
                  <a:lnTo>
                    <a:pt x="823506" y="355879"/>
                  </a:lnTo>
                  <a:lnTo>
                    <a:pt x="833894" y="342112"/>
                  </a:lnTo>
                  <a:lnTo>
                    <a:pt x="849553" y="332854"/>
                  </a:lnTo>
                  <a:lnTo>
                    <a:pt x="858621" y="330885"/>
                  </a:lnTo>
                  <a:lnTo>
                    <a:pt x="920483" y="330885"/>
                  </a:lnTo>
                  <a:close/>
                </a:path>
                <a:path w="1450975" h="1102995">
                  <a:moveTo>
                    <a:pt x="1450975" y="367334"/>
                  </a:moveTo>
                  <a:lnTo>
                    <a:pt x="1448181" y="339255"/>
                  </a:lnTo>
                  <a:lnTo>
                    <a:pt x="1434465" y="314515"/>
                  </a:lnTo>
                  <a:lnTo>
                    <a:pt x="1413129" y="297408"/>
                  </a:lnTo>
                  <a:lnTo>
                    <a:pt x="1387221" y="289471"/>
                  </a:lnTo>
                  <a:lnTo>
                    <a:pt x="1346454" y="297738"/>
                  </a:lnTo>
                  <a:lnTo>
                    <a:pt x="1317752" y="326847"/>
                  </a:lnTo>
                  <a:lnTo>
                    <a:pt x="1309751" y="353441"/>
                  </a:lnTo>
                  <a:lnTo>
                    <a:pt x="1309751" y="367334"/>
                  </a:lnTo>
                  <a:lnTo>
                    <a:pt x="1327150" y="407327"/>
                  </a:lnTo>
                  <a:lnTo>
                    <a:pt x="1334262" y="414172"/>
                  </a:lnTo>
                  <a:lnTo>
                    <a:pt x="1217256" y="642493"/>
                  </a:lnTo>
                  <a:lnTo>
                    <a:pt x="615619" y="836663"/>
                  </a:lnTo>
                  <a:lnTo>
                    <a:pt x="612241" y="839330"/>
                  </a:lnTo>
                  <a:lnTo>
                    <a:pt x="477481" y="1102537"/>
                  </a:lnTo>
                  <a:lnTo>
                    <a:pt x="514311" y="1102537"/>
                  </a:lnTo>
                  <a:lnTo>
                    <a:pt x="636536" y="863777"/>
                  </a:lnTo>
                  <a:lnTo>
                    <a:pt x="1238224" y="669620"/>
                  </a:lnTo>
                  <a:lnTo>
                    <a:pt x="1241602" y="666940"/>
                  </a:lnTo>
                  <a:lnTo>
                    <a:pt x="1363345" y="429094"/>
                  </a:lnTo>
                  <a:lnTo>
                    <a:pt x="1372616" y="430745"/>
                  </a:lnTo>
                  <a:lnTo>
                    <a:pt x="1425956" y="414553"/>
                  </a:lnTo>
                  <a:lnTo>
                    <a:pt x="1443101" y="393382"/>
                  </a:lnTo>
                  <a:lnTo>
                    <a:pt x="1450975" y="367334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60539" y="5873290"/>
              <a:ext cx="75598" cy="906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5765" y="5568650"/>
              <a:ext cx="88419" cy="11551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50"/>
              <a:ext cx="3538727" cy="6857363"/>
            </a:xfrm>
            <a:prstGeom prst="rect">
              <a:avLst/>
            </a:prstGeom>
          </p:spPr>
        </p:pic>
      </p:grpSp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3733546" y="1241882"/>
            <a:ext cx="618490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b="0" spc="-25" dirty="0">
                <a:latin typeface="Calibri"/>
                <a:cs typeface="Calibri"/>
              </a:rPr>
              <a:t>01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994275" y="1313433"/>
            <a:ext cx="6412230" cy="5956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715" algn="r">
              <a:lnSpc>
                <a:spcPct val="100000"/>
              </a:lnSpc>
              <a:spcBef>
                <a:spcPts val="95"/>
              </a:spcBef>
            </a:pP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Passare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da</a:t>
            </a:r>
            <a:r>
              <a:rPr sz="185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interventi</a:t>
            </a:r>
            <a:r>
              <a:rPr sz="1850" b="1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correttivi</a:t>
            </a:r>
            <a:r>
              <a:rPr sz="1850" b="1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reattivi</a:t>
            </a:r>
            <a:r>
              <a:rPr sz="1850" b="1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a</a:t>
            </a:r>
            <a:r>
              <a:rPr sz="185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un</a:t>
            </a:r>
            <a:r>
              <a:rPr sz="185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approccio</a:t>
            </a:r>
            <a:r>
              <a:rPr sz="185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predittivo</a:t>
            </a:r>
            <a:r>
              <a:rPr sz="1850" b="1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spc="-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endParaRPr sz="18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50"/>
              </a:spcBef>
            </a:pPr>
            <a:r>
              <a:rPr sz="1850" b="1" spc="-10" dirty="0">
                <a:solidFill>
                  <a:srgbClr val="242424"/>
                </a:solidFill>
                <a:latin typeface="Calibri"/>
                <a:cs typeface="Calibri"/>
              </a:rPr>
              <a:t>proattivo</a:t>
            </a:r>
            <a:r>
              <a:rPr sz="1850" b="1" spc="-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operazioni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25339" y="3292220"/>
            <a:ext cx="6283325" cy="593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</a:pP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Utilizzo</a:t>
            </a:r>
            <a:r>
              <a:rPr sz="185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dell’IA</a:t>
            </a:r>
            <a:r>
              <a:rPr sz="185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185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l’allerta</a:t>
            </a:r>
            <a:r>
              <a:rPr sz="1850" b="1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precoce</a:t>
            </a:r>
            <a:r>
              <a:rPr sz="1850" b="1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85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una</a:t>
            </a:r>
            <a:r>
              <a:rPr sz="1850" b="1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migliore</a:t>
            </a:r>
            <a:r>
              <a:rPr sz="1850" b="1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242424"/>
                </a:solidFill>
                <a:latin typeface="Calibri"/>
                <a:cs typeface="Calibri"/>
              </a:rPr>
              <a:t>pianificazione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,</a:t>
            </a:r>
            <a:endParaRPr sz="1850">
              <a:latin typeface="Calibri"/>
              <a:cs typeface="Calibri"/>
            </a:endParaRPr>
          </a:p>
          <a:p>
            <a:pPr marR="5715" algn="r">
              <a:lnSpc>
                <a:spcPct val="100000"/>
              </a:lnSpc>
              <a:spcBef>
                <a:spcPts val="40"/>
              </a:spcBef>
            </a:pPr>
            <a:r>
              <a:rPr sz="1850" spc="-20" dirty="0">
                <a:solidFill>
                  <a:srgbClr val="242424"/>
                </a:solidFill>
                <a:latin typeface="Calibri"/>
                <a:cs typeface="Calibri"/>
              </a:rPr>
              <a:t>non</a:t>
            </a:r>
            <a:r>
              <a:rPr sz="185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"l'automazione</a:t>
            </a:r>
            <a:r>
              <a:rPr sz="1850" spc="-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a</a:t>
            </a:r>
            <a:r>
              <a:rPr sz="1850" spc="-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tutti</a:t>
            </a:r>
            <a:r>
              <a:rPr sz="1850" spc="-8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850" spc="-8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costi"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449695" y="4947665"/>
            <a:ext cx="495363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" dirty="0">
                <a:solidFill>
                  <a:srgbClr val="242424"/>
                </a:solidFill>
                <a:latin typeface="Calibri"/>
                <a:cs typeface="Calibri"/>
              </a:rPr>
              <a:t>Concentrarsi</a:t>
            </a:r>
            <a:r>
              <a:rPr sz="1850" spc="-8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spc="-20" dirty="0">
                <a:solidFill>
                  <a:srgbClr val="242424"/>
                </a:solidFill>
                <a:latin typeface="Calibri"/>
                <a:cs typeface="Calibri"/>
              </a:rPr>
              <a:t>su</a:t>
            </a:r>
            <a:r>
              <a:rPr sz="185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242424"/>
                </a:solidFill>
                <a:latin typeface="Calibri"/>
                <a:cs typeface="Calibri"/>
              </a:rPr>
              <a:t>affidabilità,</a:t>
            </a:r>
            <a:r>
              <a:rPr sz="1850" b="1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242424"/>
                </a:solidFill>
                <a:latin typeface="Calibri"/>
                <a:cs typeface="Calibri"/>
              </a:rPr>
              <a:t>sicurezza</a:t>
            </a:r>
            <a:r>
              <a:rPr sz="1850" b="1" spc="-7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1850" b="1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242424"/>
                </a:solidFill>
                <a:latin typeface="Calibri"/>
                <a:cs typeface="Calibri"/>
              </a:rPr>
              <a:t>sostenibilità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44214" y="4967427"/>
            <a:ext cx="614045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03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728973" y="3150184"/>
            <a:ext cx="614045" cy="7359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5" dirty="0">
                <a:solidFill>
                  <a:srgbClr val="FFFFFF"/>
                </a:solidFill>
                <a:latin typeface="Calibri"/>
                <a:cs typeface="Calibri"/>
              </a:rPr>
              <a:t>02</a:t>
            </a:r>
            <a:endParaRPr sz="46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846052" y="3629211"/>
            <a:ext cx="101600" cy="2179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dall’</a:t>
            </a:r>
            <a:r>
              <a:rPr sz="600" spc="409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 sostenibile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790680" y="6028690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19215" cy="6859905"/>
          </a:xfrm>
          <a:custGeom>
            <a:avLst/>
            <a:gdLst/>
            <a:ahLst/>
            <a:cxnLst/>
            <a:rect l="l" t="t" r="r" b="b"/>
            <a:pathLst>
              <a:path w="6419215" h="6859905">
                <a:moveTo>
                  <a:pt x="6419088" y="0"/>
                </a:moveTo>
                <a:lnTo>
                  <a:pt x="0" y="0"/>
                </a:lnTo>
                <a:lnTo>
                  <a:pt x="0" y="6859778"/>
                </a:lnTo>
                <a:lnTo>
                  <a:pt x="6419088" y="6859778"/>
                </a:lnTo>
                <a:lnTo>
                  <a:pt x="6419088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8556" rIns="0" bIns="0" rtlCol="0">
            <a:spAutoFit/>
          </a:bodyPr>
          <a:lstStyle/>
          <a:p>
            <a:pPr marL="11112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Soluzioni</a:t>
            </a:r>
            <a:r>
              <a:rPr spc="-110" dirty="0"/>
              <a:t> </a:t>
            </a:r>
            <a:r>
              <a:rPr dirty="0"/>
              <a:t>per</a:t>
            </a:r>
            <a:r>
              <a:rPr spc="-105" dirty="0"/>
              <a:t> </a:t>
            </a:r>
            <a:r>
              <a:rPr dirty="0"/>
              <a:t>il</a:t>
            </a:r>
            <a:r>
              <a:rPr spc="-110" dirty="0"/>
              <a:t> </a:t>
            </a:r>
            <a:r>
              <a:rPr spc="-10" dirty="0"/>
              <a:t>futuro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5772" y="1909699"/>
            <a:ext cx="4279265" cy="326262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ct val="91600"/>
              </a:lnSpc>
              <a:spcBef>
                <a:spcPts val="3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soluzioni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futuro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mirano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migliorare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l’accuratezza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previsioni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velocità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risposta.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gemelli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digitali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supportano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pianificazione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gestione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risorse,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mentre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l’intelligenza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artificiale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edge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consente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prendere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decisioni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tempo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reale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sul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campo.</a:t>
            </a:r>
            <a:endParaRPr sz="2000">
              <a:latin typeface="Calibri"/>
              <a:cs typeface="Calibri"/>
            </a:endParaRPr>
          </a:p>
          <a:p>
            <a:pPr marL="12700" marR="212725">
              <a:lnSpc>
                <a:spcPct val="91700"/>
              </a:lnSpc>
              <a:spcBef>
                <a:spcPts val="108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sistemi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allerta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precoce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rafforzano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resilienza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agli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eventi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climatici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estremi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agli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incidenti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che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compromettono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qualità.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8354" y="439318"/>
            <a:ext cx="5659628" cy="60452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858243" y="4169088"/>
            <a:ext cx="101600" cy="2179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dall’</a:t>
            </a:r>
            <a:r>
              <a:rPr sz="600" spc="409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 sostenibile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790680" y="6657733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2468" y="4778450"/>
            <a:ext cx="165100" cy="17919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3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dall’</a:t>
            </a:r>
            <a:r>
              <a:rPr sz="600" spc="4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per un</a:t>
            </a:r>
            <a:r>
              <a:rPr sz="600" spc="-5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endParaRPr sz="600">
              <a:latin typeface="Calibri"/>
              <a:cs typeface="Calibri"/>
            </a:endParaRPr>
          </a:p>
          <a:p>
            <a:pPr>
              <a:lnSpc>
                <a:spcPts val="71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84505" y="0"/>
            <a:ext cx="11704320" cy="6859905"/>
            <a:chOff x="484505" y="0"/>
            <a:chExt cx="11704320" cy="6859905"/>
          </a:xfrm>
        </p:grpSpPr>
        <p:sp>
          <p:nvSpPr>
            <p:cNvPr id="4" name="object 4"/>
            <p:cNvSpPr/>
            <p:nvPr/>
          </p:nvSpPr>
          <p:spPr>
            <a:xfrm>
              <a:off x="5769737" y="0"/>
              <a:ext cx="6419215" cy="6859905"/>
            </a:xfrm>
            <a:custGeom>
              <a:avLst/>
              <a:gdLst/>
              <a:ahLst/>
              <a:cxnLst/>
              <a:rect l="l" t="t" r="r" b="b"/>
              <a:pathLst>
                <a:path w="6419215" h="6859905">
                  <a:moveTo>
                    <a:pt x="6419088" y="0"/>
                  </a:moveTo>
                  <a:lnTo>
                    <a:pt x="0" y="0"/>
                  </a:lnTo>
                  <a:lnTo>
                    <a:pt x="0" y="6859778"/>
                  </a:lnTo>
                  <a:lnTo>
                    <a:pt x="6419088" y="6859778"/>
                  </a:lnTo>
                  <a:lnTo>
                    <a:pt x="6419088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52150" y="6743752"/>
              <a:ext cx="218008" cy="11424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700260" y="5626163"/>
              <a:ext cx="1763395" cy="1231900"/>
            </a:xfrm>
            <a:custGeom>
              <a:avLst/>
              <a:gdLst/>
              <a:ahLst/>
              <a:cxnLst/>
              <a:rect l="l" t="t" r="r" b="b"/>
              <a:pathLst>
                <a:path w="1763395" h="1231900">
                  <a:moveTo>
                    <a:pt x="836168" y="1206500"/>
                  </a:moveTo>
                  <a:lnTo>
                    <a:pt x="809498" y="1168400"/>
                  </a:lnTo>
                  <a:lnTo>
                    <a:pt x="777621" y="1206500"/>
                  </a:lnTo>
                  <a:lnTo>
                    <a:pt x="836168" y="1206500"/>
                  </a:lnTo>
                  <a:close/>
                </a:path>
                <a:path w="1763395" h="1231900">
                  <a:moveTo>
                    <a:pt x="1763141" y="1003300"/>
                  </a:moveTo>
                  <a:lnTo>
                    <a:pt x="1385951" y="1003300"/>
                  </a:lnTo>
                  <a:lnTo>
                    <a:pt x="1232916" y="838200"/>
                  </a:lnTo>
                  <a:lnTo>
                    <a:pt x="1175512" y="838200"/>
                  </a:lnTo>
                  <a:lnTo>
                    <a:pt x="868426" y="508000"/>
                  </a:lnTo>
                  <a:lnTo>
                    <a:pt x="873125" y="393700"/>
                  </a:lnTo>
                  <a:lnTo>
                    <a:pt x="885190" y="127000"/>
                  </a:lnTo>
                  <a:lnTo>
                    <a:pt x="883666" y="114300"/>
                  </a:lnTo>
                  <a:lnTo>
                    <a:pt x="880110" y="114300"/>
                  </a:lnTo>
                  <a:lnTo>
                    <a:pt x="782574" y="0"/>
                  </a:lnTo>
                  <a:lnTo>
                    <a:pt x="729361" y="0"/>
                  </a:lnTo>
                  <a:lnTo>
                    <a:pt x="845566" y="127000"/>
                  </a:lnTo>
                  <a:lnTo>
                    <a:pt x="842645" y="203200"/>
                  </a:lnTo>
                  <a:lnTo>
                    <a:pt x="828802" y="520700"/>
                  </a:lnTo>
                  <a:lnTo>
                    <a:pt x="833882" y="520700"/>
                  </a:lnTo>
                  <a:lnTo>
                    <a:pt x="1146175" y="863600"/>
                  </a:lnTo>
                  <a:lnTo>
                    <a:pt x="1113663" y="889000"/>
                  </a:lnTo>
                  <a:lnTo>
                    <a:pt x="1292987" y="1092200"/>
                  </a:lnTo>
                  <a:lnTo>
                    <a:pt x="1187069" y="1181100"/>
                  </a:lnTo>
                  <a:lnTo>
                    <a:pt x="1035685" y="1016000"/>
                  </a:lnTo>
                  <a:lnTo>
                    <a:pt x="974725" y="1016000"/>
                  </a:lnTo>
                  <a:lnTo>
                    <a:pt x="736981" y="762000"/>
                  </a:lnTo>
                  <a:lnTo>
                    <a:pt x="728726" y="762000"/>
                  </a:lnTo>
                  <a:lnTo>
                    <a:pt x="723265" y="749300"/>
                  </a:lnTo>
                  <a:lnTo>
                    <a:pt x="350012" y="736600"/>
                  </a:lnTo>
                  <a:lnTo>
                    <a:pt x="180848" y="558800"/>
                  </a:lnTo>
                  <a:lnTo>
                    <a:pt x="163957" y="533400"/>
                  </a:lnTo>
                  <a:lnTo>
                    <a:pt x="63500" y="533400"/>
                  </a:lnTo>
                  <a:lnTo>
                    <a:pt x="46228" y="520700"/>
                  </a:lnTo>
                  <a:lnTo>
                    <a:pt x="34798" y="495300"/>
                  </a:lnTo>
                  <a:lnTo>
                    <a:pt x="31115" y="482600"/>
                  </a:lnTo>
                  <a:lnTo>
                    <a:pt x="32639" y="469900"/>
                  </a:lnTo>
                  <a:lnTo>
                    <a:pt x="36322" y="457200"/>
                  </a:lnTo>
                  <a:lnTo>
                    <a:pt x="41910" y="444500"/>
                  </a:lnTo>
                  <a:lnTo>
                    <a:pt x="49276" y="444500"/>
                  </a:lnTo>
                  <a:lnTo>
                    <a:pt x="57531" y="431800"/>
                  </a:lnTo>
                  <a:lnTo>
                    <a:pt x="67056" y="431800"/>
                  </a:lnTo>
                  <a:lnTo>
                    <a:pt x="77343" y="419100"/>
                  </a:lnTo>
                  <a:lnTo>
                    <a:pt x="148717" y="419100"/>
                  </a:lnTo>
                  <a:lnTo>
                    <a:pt x="135890" y="406400"/>
                  </a:lnTo>
                  <a:lnTo>
                    <a:pt x="121285" y="393700"/>
                  </a:lnTo>
                  <a:lnTo>
                    <a:pt x="54864" y="393700"/>
                  </a:lnTo>
                  <a:lnTo>
                    <a:pt x="26924" y="419100"/>
                  </a:lnTo>
                  <a:lnTo>
                    <a:pt x="7747" y="444500"/>
                  </a:lnTo>
                  <a:lnTo>
                    <a:pt x="0" y="469900"/>
                  </a:lnTo>
                  <a:lnTo>
                    <a:pt x="5715" y="508000"/>
                  </a:lnTo>
                  <a:lnTo>
                    <a:pt x="23241" y="533400"/>
                  </a:lnTo>
                  <a:lnTo>
                    <a:pt x="50165" y="558800"/>
                  </a:lnTo>
                  <a:lnTo>
                    <a:pt x="128143" y="558800"/>
                  </a:lnTo>
                  <a:lnTo>
                    <a:pt x="327152" y="774700"/>
                  </a:lnTo>
                  <a:lnTo>
                    <a:pt x="335534" y="774700"/>
                  </a:lnTo>
                  <a:lnTo>
                    <a:pt x="714248" y="800100"/>
                  </a:lnTo>
                  <a:lnTo>
                    <a:pt x="946023" y="1041400"/>
                  </a:lnTo>
                  <a:lnTo>
                    <a:pt x="915416" y="1079500"/>
                  </a:lnTo>
                  <a:lnTo>
                    <a:pt x="1064514" y="1231874"/>
                  </a:lnTo>
                  <a:lnTo>
                    <a:pt x="1509522" y="1231874"/>
                  </a:lnTo>
                  <a:lnTo>
                    <a:pt x="1565529" y="1181100"/>
                  </a:lnTo>
                  <a:lnTo>
                    <a:pt x="1763141" y="100330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24008" y="6591352"/>
              <a:ext cx="182067" cy="1651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497820" y="4876799"/>
              <a:ext cx="1158875" cy="1765935"/>
            </a:xfrm>
            <a:custGeom>
              <a:avLst/>
              <a:gdLst/>
              <a:ahLst/>
              <a:cxnLst/>
              <a:rect l="l" t="t" r="r" b="b"/>
              <a:pathLst>
                <a:path w="1158875" h="1765934">
                  <a:moveTo>
                    <a:pt x="238125" y="1765363"/>
                  </a:moveTo>
                  <a:lnTo>
                    <a:pt x="210312" y="1739963"/>
                  </a:lnTo>
                  <a:lnTo>
                    <a:pt x="177165" y="1765363"/>
                  </a:lnTo>
                  <a:lnTo>
                    <a:pt x="238125" y="1765363"/>
                  </a:lnTo>
                  <a:close/>
                </a:path>
                <a:path w="1158875" h="1765934">
                  <a:moveTo>
                    <a:pt x="435356" y="1587563"/>
                  </a:moveTo>
                  <a:lnTo>
                    <a:pt x="409194" y="1562163"/>
                  </a:lnTo>
                  <a:lnTo>
                    <a:pt x="377952" y="1587563"/>
                  </a:lnTo>
                  <a:lnTo>
                    <a:pt x="435356" y="1587563"/>
                  </a:lnTo>
                  <a:close/>
                </a:path>
                <a:path w="1158875" h="1765934">
                  <a:moveTo>
                    <a:pt x="1158748" y="1574863"/>
                  </a:moveTo>
                  <a:lnTo>
                    <a:pt x="1153795" y="1574863"/>
                  </a:lnTo>
                  <a:lnTo>
                    <a:pt x="1108456" y="1536763"/>
                  </a:lnTo>
                  <a:lnTo>
                    <a:pt x="1069213" y="1511363"/>
                  </a:lnTo>
                  <a:lnTo>
                    <a:pt x="1026795" y="1498663"/>
                  </a:lnTo>
                  <a:lnTo>
                    <a:pt x="982726" y="1485963"/>
                  </a:lnTo>
                  <a:lnTo>
                    <a:pt x="938276" y="1485963"/>
                  </a:lnTo>
                  <a:lnTo>
                    <a:pt x="894588" y="1498663"/>
                  </a:lnTo>
                  <a:lnTo>
                    <a:pt x="853313" y="1524063"/>
                  </a:lnTo>
                  <a:lnTo>
                    <a:pt x="815467" y="1549463"/>
                  </a:lnTo>
                  <a:lnTo>
                    <a:pt x="787400" y="1574863"/>
                  </a:lnTo>
                  <a:lnTo>
                    <a:pt x="633857" y="1409763"/>
                  </a:lnTo>
                  <a:lnTo>
                    <a:pt x="608203" y="1371663"/>
                  </a:lnTo>
                  <a:lnTo>
                    <a:pt x="577596" y="1409763"/>
                  </a:lnTo>
                  <a:lnTo>
                    <a:pt x="344043" y="1155763"/>
                  </a:lnTo>
                  <a:lnTo>
                    <a:pt x="377698" y="393700"/>
                  </a:lnTo>
                  <a:lnTo>
                    <a:pt x="377825" y="381000"/>
                  </a:lnTo>
                  <a:lnTo>
                    <a:pt x="372745" y="381000"/>
                  </a:lnTo>
                  <a:lnTo>
                    <a:pt x="181991" y="165100"/>
                  </a:lnTo>
                  <a:lnTo>
                    <a:pt x="157353" y="139700"/>
                  </a:lnTo>
                  <a:lnTo>
                    <a:pt x="163195" y="127000"/>
                  </a:lnTo>
                  <a:lnTo>
                    <a:pt x="167640" y="114300"/>
                  </a:lnTo>
                  <a:lnTo>
                    <a:pt x="170688" y="101600"/>
                  </a:lnTo>
                  <a:lnTo>
                    <a:pt x="172085" y="101600"/>
                  </a:lnTo>
                  <a:lnTo>
                    <a:pt x="167259" y="63500"/>
                  </a:lnTo>
                  <a:lnTo>
                    <a:pt x="150368" y="38100"/>
                  </a:lnTo>
                  <a:lnTo>
                    <a:pt x="124206" y="12700"/>
                  </a:lnTo>
                  <a:lnTo>
                    <a:pt x="91059" y="0"/>
                  </a:lnTo>
                  <a:lnTo>
                    <a:pt x="57150" y="12700"/>
                  </a:lnTo>
                  <a:lnTo>
                    <a:pt x="28702" y="25400"/>
                  </a:lnTo>
                  <a:lnTo>
                    <a:pt x="8636" y="50800"/>
                  </a:lnTo>
                  <a:lnTo>
                    <a:pt x="0" y="88900"/>
                  </a:lnTo>
                  <a:lnTo>
                    <a:pt x="762" y="101600"/>
                  </a:lnTo>
                  <a:lnTo>
                    <a:pt x="4699" y="114300"/>
                  </a:lnTo>
                  <a:lnTo>
                    <a:pt x="11684" y="139700"/>
                  </a:lnTo>
                  <a:lnTo>
                    <a:pt x="21717" y="152400"/>
                  </a:lnTo>
                  <a:lnTo>
                    <a:pt x="34163" y="165100"/>
                  </a:lnTo>
                  <a:lnTo>
                    <a:pt x="128016" y="165100"/>
                  </a:lnTo>
                  <a:lnTo>
                    <a:pt x="338201" y="393700"/>
                  </a:lnTo>
                  <a:lnTo>
                    <a:pt x="304292" y="1168463"/>
                  </a:lnTo>
                  <a:lnTo>
                    <a:pt x="309499" y="1168463"/>
                  </a:lnTo>
                  <a:lnTo>
                    <a:pt x="548259" y="1435163"/>
                  </a:lnTo>
                  <a:lnTo>
                    <a:pt x="515112" y="1460563"/>
                  </a:lnTo>
                  <a:lnTo>
                    <a:pt x="694309" y="1663763"/>
                  </a:lnTo>
                  <a:lnTo>
                    <a:pt x="588391" y="1752663"/>
                  </a:lnTo>
                  <a:lnTo>
                    <a:pt x="965581" y="1752663"/>
                  </a:lnTo>
                  <a:lnTo>
                    <a:pt x="1158748" y="1574863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88778" y="6045252"/>
              <a:ext cx="83818" cy="1142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7160" y="5473750"/>
              <a:ext cx="185648" cy="1778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546334" y="5041900"/>
              <a:ext cx="69215" cy="12700"/>
            </a:xfrm>
            <a:custGeom>
              <a:avLst/>
              <a:gdLst/>
              <a:ahLst/>
              <a:cxnLst/>
              <a:rect l="l" t="t" r="r" b="b"/>
              <a:pathLst>
                <a:path w="69215" h="12700">
                  <a:moveTo>
                    <a:pt x="68707" y="0"/>
                  </a:moveTo>
                  <a:lnTo>
                    <a:pt x="0" y="0"/>
                  </a:lnTo>
                  <a:lnTo>
                    <a:pt x="15875" y="12700"/>
                  </a:lnTo>
                  <a:lnTo>
                    <a:pt x="57150" y="12700"/>
                  </a:lnTo>
                  <a:lnTo>
                    <a:pt x="68707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4505" y="521373"/>
              <a:ext cx="5660136" cy="6045708"/>
            </a:xfrm>
            <a:prstGeom prst="rect">
              <a:avLst/>
            </a:prstGeom>
          </p:spPr>
        </p:pic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6873620" y="312166"/>
            <a:ext cx="263588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Cosa</a:t>
            </a:r>
            <a:r>
              <a:rPr spc="-15" dirty="0"/>
              <a:t> </a:t>
            </a:r>
            <a:r>
              <a:rPr dirty="0"/>
              <a:t>ci</a:t>
            </a:r>
            <a:r>
              <a:rPr spc="-15" dirty="0"/>
              <a:t> </a:t>
            </a:r>
            <a:r>
              <a:rPr spc="-10" dirty="0"/>
              <a:t>aspetta?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696836" y="1439926"/>
            <a:ext cx="4344035" cy="2834005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marL="241300" marR="222885" indent="-228600">
              <a:lnSpc>
                <a:spcPct val="92600"/>
              </a:lnSpc>
              <a:spcBef>
                <a:spcPts val="28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Gemelli</a:t>
            </a:r>
            <a:r>
              <a:rPr sz="20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digitali:</a:t>
            </a:r>
            <a:r>
              <a:rPr sz="20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simulazione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reti,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test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scenari,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pianificazione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degli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aggiornamenti</a:t>
            </a:r>
            <a:endParaRPr sz="2000">
              <a:latin typeface="Calibri"/>
              <a:cs typeface="Calibri"/>
            </a:endParaRPr>
          </a:p>
          <a:p>
            <a:pPr marL="241300" marR="295910" indent="-228600">
              <a:lnSpc>
                <a:spcPts val="2200"/>
              </a:lnSpc>
              <a:spcBef>
                <a:spcPts val="104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IA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perimetrale: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analisi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più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rapida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in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prossimità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sensori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(rilevamento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risposta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rapidi)</a:t>
            </a:r>
            <a:endParaRPr sz="2000">
              <a:latin typeface="Calibri"/>
              <a:cs typeface="Calibri"/>
            </a:endParaRPr>
          </a:p>
          <a:p>
            <a:pPr marL="241300" marR="5080" indent="-228600">
              <a:lnSpc>
                <a:spcPts val="2220"/>
              </a:lnSpc>
              <a:spcBef>
                <a:spcPts val="1005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Sistemi</a:t>
            </a:r>
            <a:r>
              <a:rPr sz="2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allerta</a:t>
            </a:r>
            <a:r>
              <a:rPr sz="2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precoce:</a:t>
            </a:r>
            <a:r>
              <a:rPr sz="2000" b="1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combinare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dati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meteorologici,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sensori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informazioni satellitari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791188" y="6617334"/>
            <a:ext cx="224154" cy="0"/>
          </a:xfrm>
          <a:custGeom>
            <a:avLst/>
            <a:gdLst/>
            <a:ahLst/>
            <a:cxnLst/>
            <a:rect l="l" t="t" r="r" b="b"/>
            <a:pathLst>
              <a:path w="224154">
                <a:moveTo>
                  <a:pt x="224154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"/>
            <a:ext cx="12189460" cy="6402705"/>
            <a:chOff x="0" y="228600"/>
            <a:chExt cx="12189460" cy="6402705"/>
          </a:xfrm>
        </p:grpSpPr>
        <p:sp>
          <p:nvSpPr>
            <p:cNvPr id="4" name="object 4"/>
            <p:cNvSpPr/>
            <p:nvPr/>
          </p:nvSpPr>
          <p:spPr>
            <a:xfrm>
              <a:off x="0" y="878077"/>
              <a:ext cx="12189460" cy="1445260"/>
            </a:xfrm>
            <a:custGeom>
              <a:avLst/>
              <a:gdLst/>
              <a:ahLst/>
              <a:cxnLst/>
              <a:rect l="l" t="t" r="r" b="b"/>
              <a:pathLst>
                <a:path w="12189460" h="1445260">
                  <a:moveTo>
                    <a:pt x="12188952" y="0"/>
                  </a:moveTo>
                  <a:lnTo>
                    <a:pt x="0" y="0"/>
                  </a:lnTo>
                  <a:lnTo>
                    <a:pt x="0" y="1445133"/>
                  </a:lnTo>
                  <a:lnTo>
                    <a:pt x="12188952" y="1445133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25301" y="1899539"/>
              <a:ext cx="151980" cy="127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009503" y="1010538"/>
              <a:ext cx="1179830" cy="901700"/>
            </a:xfrm>
            <a:custGeom>
              <a:avLst/>
              <a:gdLst/>
              <a:ahLst/>
              <a:cxnLst/>
              <a:rect l="l" t="t" r="r" b="b"/>
              <a:pathLst>
                <a:path w="1179829" h="901700">
                  <a:moveTo>
                    <a:pt x="502793" y="889000"/>
                  </a:moveTo>
                  <a:lnTo>
                    <a:pt x="492506" y="876300"/>
                  </a:lnTo>
                  <a:lnTo>
                    <a:pt x="478282" y="876300"/>
                  </a:lnTo>
                  <a:lnTo>
                    <a:pt x="464947" y="889000"/>
                  </a:lnTo>
                  <a:lnTo>
                    <a:pt x="502793" y="889000"/>
                  </a:lnTo>
                  <a:close/>
                </a:path>
                <a:path w="1179829" h="901700">
                  <a:moveTo>
                    <a:pt x="594614" y="317500"/>
                  </a:moveTo>
                  <a:lnTo>
                    <a:pt x="544703" y="317500"/>
                  </a:lnTo>
                  <a:lnTo>
                    <a:pt x="233934" y="279400"/>
                  </a:lnTo>
                  <a:lnTo>
                    <a:pt x="229743" y="279400"/>
                  </a:lnTo>
                  <a:lnTo>
                    <a:pt x="116586" y="375412"/>
                  </a:lnTo>
                  <a:lnTo>
                    <a:pt x="116586" y="444500"/>
                  </a:lnTo>
                  <a:lnTo>
                    <a:pt x="111760" y="457200"/>
                  </a:lnTo>
                  <a:lnTo>
                    <a:pt x="111252" y="457200"/>
                  </a:lnTo>
                  <a:lnTo>
                    <a:pt x="100457" y="469900"/>
                  </a:lnTo>
                  <a:lnTo>
                    <a:pt x="85344" y="482600"/>
                  </a:lnTo>
                  <a:lnTo>
                    <a:pt x="50165" y="482600"/>
                  </a:lnTo>
                  <a:lnTo>
                    <a:pt x="42799" y="469900"/>
                  </a:lnTo>
                  <a:lnTo>
                    <a:pt x="36449" y="469900"/>
                  </a:lnTo>
                  <a:lnTo>
                    <a:pt x="31750" y="457200"/>
                  </a:lnTo>
                  <a:lnTo>
                    <a:pt x="28448" y="444500"/>
                  </a:lnTo>
                  <a:lnTo>
                    <a:pt x="26543" y="444500"/>
                  </a:lnTo>
                  <a:lnTo>
                    <a:pt x="26289" y="431800"/>
                  </a:lnTo>
                  <a:lnTo>
                    <a:pt x="28067" y="419100"/>
                  </a:lnTo>
                  <a:lnTo>
                    <a:pt x="31369" y="419100"/>
                  </a:lnTo>
                  <a:lnTo>
                    <a:pt x="36195" y="406400"/>
                  </a:lnTo>
                  <a:lnTo>
                    <a:pt x="42545" y="406400"/>
                  </a:lnTo>
                  <a:lnTo>
                    <a:pt x="49784" y="393700"/>
                  </a:lnTo>
                  <a:lnTo>
                    <a:pt x="93091" y="393700"/>
                  </a:lnTo>
                  <a:lnTo>
                    <a:pt x="106426" y="406400"/>
                  </a:lnTo>
                  <a:lnTo>
                    <a:pt x="114808" y="419100"/>
                  </a:lnTo>
                  <a:lnTo>
                    <a:pt x="116586" y="444500"/>
                  </a:lnTo>
                  <a:lnTo>
                    <a:pt x="116586" y="375412"/>
                  </a:lnTo>
                  <a:lnTo>
                    <a:pt x="109982" y="381000"/>
                  </a:lnTo>
                  <a:lnTo>
                    <a:pt x="102870" y="381000"/>
                  </a:lnTo>
                  <a:lnTo>
                    <a:pt x="95377" y="368300"/>
                  </a:lnTo>
                  <a:lnTo>
                    <a:pt x="50419" y="368300"/>
                  </a:lnTo>
                  <a:lnTo>
                    <a:pt x="26416" y="381000"/>
                  </a:lnTo>
                  <a:lnTo>
                    <a:pt x="8763" y="406400"/>
                  </a:lnTo>
                  <a:lnTo>
                    <a:pt x="0" y="431800"/>
                  </a:lnTo>
                  <a:lnTo>
                    <a:pt x="2286" y="457200"/>
                  </a:lnTo>
                  <a:lnTo>
                    <a:pt x="14351" y="482600"/>
                  </a:lnTo>
                  <a:lnTo>
                    <a:pt x="14732" y="482600"/>
                  </a:lnTo>
                  <a:lnTo>
                    <a:pt x="35179" y="495300"/>
                  </a:lnTo>
                  <a:lnTo>
                    <a:pt x="62230" y="508000"/>
                  </a:lnTo>
                  <a:lnTo>
                    <a:pt x="89281" y="508000"/>
                  </a:lnTo>
                  <a:lnTo>
                    <a:pt x="101981" y="495300"/>
                  </a:lnTo>
                  <a:lnTo>
                    <a:pt x="113665" y="495300"/>
                  </a:lnTo>
                  <a:lnTo>
                    <a:pt x="123698" y="482600"/>
                  </a:lnTo>
                  <a:lnTo>
                    <a:pt x="124206" y="482600"/>
                  </a:lnTo>
                  <a:lnTo>
                    <a:pt x="131572" y="469900"/>
                  </a:lnTo>
                  <a:lnTo>
                    <a:pt x="137160" y="457200"/>
                  </a:lnTo>
                  <a:lnTo>
                    <a:pt x="140208" y="444500"/>
                  </a:lnTo>
                  <a:lnTo>
                    <a:pt x="140589" y="431800"/>
                  </a:lnTo>
                  <a:lnTo>
                    <a:pt x="139319" y="419100"/>
                  </a:lnTo>
                  <a:lnTo>
                    <a:pt x="136271" y="406400"/>
                  </a:lnTo>
                  <a:lnTo>
                    <a:pt x="131572" y="406400"/>
                  </a:lnTo>
                  <a:lnTo>
                    <a:pt x="145034" y="393700"/>
                  </a:lnTo>
                  <a:lnTo>
                    <a:pt x="241046" y="317500"/>
                  </a:lnTo>
                  <a:lnTo>
                    <a:pt x="547370" y="342900"/>
                  </a:lnTo>
                  <a:lnTo>
                    <a:pt x="556006" y="342900"/>
                  </a:lnTo>
                  <a:lnTo>
                    <a:pt x="594614" y="317500"/>
                  </a:lnTo>
                  <a:close/>
                </a:path>
                <a:path w="1179829" h="901700">
                  <a:moveTo>
                    <a:pt x="1179449" y="317500"/>
                  </a:moveTo>
                  <a:lnTo>
                    <a:pt x="1088517" y="393700"/>
                  </a:lnTo>
                  <a:lnTo>
                    <a:pt x="1110742" y="419100"/>
                  </a:lnTo>
                  <a:lnTo>
                    <a:pt x="1020064" y="495300"/>
                  </a:lnTo>
                  <a:lnTo>
                    <a:pt x="1011936" y="495300"/>
                  </a:lnTo>
                  <a:lnTo>
                    <a:pt x="1003046" y="482600"/>
                  </a:lnTo>
                  <a:lnTo>
                    <a:pt x="955802" y="482600"/>
                  </a:lnTo>
                  <a:lnTo>
                    <a:pt x="943229" y="495300"/>
                  </a:lnTo>
                  <a:lnTo>
                    <a:pt x="931799" y="495300"/>
                  </a:lnTo>
                  <a:lnTo>
                    <a:pt x="924306" y="508000"/>
                  </a:lnTo>
                  <a:lnTo>
                    <a:pt x="921893" y="508000"/>
                  </a:lnTo>
                  <a:lnTo>
                    <a:pt x="914400" y="520700"/>
                  </a:lnTo>
                  <a:lnTo>
                    <a:pt x="909193" y="533400"/>
                  </a:lnTo>
                  <a:lnTo>
                    <a:pt x="906653" y="546100"/>
                  </a:lnTo>
                  <a:lnTo>
                    <a:pt x="909701" y="571500"/>
                  </a:lnTo>
                  <a:lnTo>
                    <a:pt x="922782" y="596900"/>
                  </a:lnTo>
                  <a:lnTo>
                    <a:pt x="943737" y="609600"/>
                  </a:lnTo>
                  <a:lnTo>
                    <a:pt x="970661" y="622300"/>
                  </a:lnTo>
                  <a:lnTo>
                    <a:pt x="998474" y="622300"/>
                  </a:lnTo>
                  <a:lnTo>
                    <a:pt x="1022223" y="609600"/>
                  </a:lnTo>
                  <a:lnTo>
                    <a:pt x="1039241" y="584200"/>
                  </a:lnTo>
                  <a:lnTo>
                    <a:pt x="1047242" y="558800"/>
                  </a:lnTo>
                  <a:lnTo>
                    <a:pt x="1047496" y="546100"/>
                  </a:lnTo>
                  <a:lnTo>
                    <a:pt x="1046480" y="533400"/>
                  </a:lnTo>
                  <a:lnTo>
                    <a:pt x="1044067" y="533400"/>
                  </a:lnTo>
                  <a:lnTo>
                    <a:pt x="1040511" y="520700"/>
                  </a:lnTo>
                  <a:lnTo>
                    <a:pt x="1071626" y="495300"/>
                  </a:lnTo>
                  <a:lnTo>
                    <a:pt x="1131316" y="444500"/>
                  </a:lnTo>
                  <a:lnTo>
                    <a:pt x="1153668" y="469900"/>
                  </a:lnTo>
                  <a:lnTo>
                    <a:pt x="1179449" y="457200"/>
                  </a:lnTo>
                  <a:lnTo>
                    <a:pt x="1179449" y="317500"/>
                  </a:lnTo>
                  <a:close/>
                </a:path>
                <a:path w="1179829" h="901700">
                  <a:moveTo>
                    <a:pt x="1179449" y="0"/>
                  </a:moveTo>
                  <a:lnTo>
                    <a:pt x="1045083" y="0"/>
                  </a:lnTo>
                  <a:lnTo>
                    <a:pt x="1119124" y="88900"/>
                  </a:lnTo>
                  <a:lnTo>
                    <a:pt x="950214" y="228600"/>
                  </a:lnTo>
                  <a:lnTo>
                    <a:pt x="973455" y="254000"/>
                  </a:lnTo>
                  <a:lnTo>
                    <a:pt x="746379" y="431800"/>
                  </a:lnTo>
                  <a:lnTo>
                    <a:pt x="744474" y="444500"/>
                  </a:lnTo>
                  <a:lnTo>
                    <a:pt x="743458" y="444500"/>
                  </a:lnTo>
                  <a:lnTo>
                    <a:pt x="711708" y="749300"/>
                  </a:lnTo>
                  <a:lnTo>
                    <a:pt x="529717" y="901700"/>
                  </a:lnTo>
                  <a:lnTo>
                    <a:pt x="580263" y="901700"/>
                  </a:lnTo>
                  <a:lnTo>
                    <a:pt x="740537" y="762000"/>
                  </a:lnTo>
                  <a:lnTo>
                    <a:pt x="742950" y="762000"/>
                  </a:lnTo>
                  <a:lnTo>
                    <a:pt x="774700" y="457200"/>
                  </a:lnTo>
                  <a:lnTo>
                    <a:pt x="993013" y="279400"/>
                  </a:lnTo>
                  <a:lnTo>
                    <a:pt x="1046988" y="279400"/>
                  </a:lnTo>
                  <a:lnTo>
                    <a:pt x="1179449" y="165100"/>
                  </a:lnTo>
                  <a:lnTo>
                    <a:pt x="1179449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5284" y="1188338"/>
              <a:ext cx="164871" cy="1397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648569" y="451738"/>
              <a:ext cx="1540510" cy="876300"/>
            </a:xfrm>
            <a:custGeom>
              <a:avLst/>
              <a:gdLst/>
              <a:ahLst/>
              <a:cxnLst/>
              <a:rect l="l" t="t" r="r" b="b"/>
              <a:pathLst>
                <a:path w="1540509" h="876300">
                  <a:moveTo>
                    <a:pt x="1407922" y="838200"/>
                  </a:moveTo>
                  <a:lnTo>
                    <a:pt x="1353947" y="838200"/>
                  </a:lnTo>
                  <a:lnTo>
                    <a:pt x="1375410" y="863600"/>
                  </a:lnTo>
                  <a:lnTo>
                    <a:pt x="1407922" y="838200"/>
                  </a:lnTo>
                  <a:close/>
                </a:path>
                <a:path w="1540509" h="876300">
                  <a:moveTo>
                    <a:pt x="1540383" y="393700"/>
                  </a:moveTo>
                  <a:lnTo>
                    <a:pt x="1536319" y="381000"/>
                  </a:lnTo>
                  <a:lnTo>
                    <a:pt x="1225296" y="0"/>
                  </a:lnTo>
                  <a:lnTo>
                    <a:pt x="1210945" y="12700"/>
                  </a:lnTo>
                  <a:lnTo>
                    <a:pt x="1176020" y="50800"/>
                  </a:lnTo>
                  <a:lnTo>
                    <a:pt x="1152906" y="88900"/>
                  </a:lnTo>
                  <a:lnTo>
                    <a:pt x="1141730" y="139700"/>
                  </a:lnTo>
                  <a:lnTo>
                    <a:pt x="1142873" y="190500"/>
                  </a:lnTo>
                  <a:lnTo>
                    <a:pt x="1156462" y="228600"/>
                  </a:lnTo>
                  <a:lnTo>
                    <a:pt x="1183005" y="279400"/>
                  </a:lnTo>
                  <a:lnTo>
                    <a:pt x="1202690" y="304800"/>
                  </a:lnTo>
                  <a:lnTo>
                    <a:pt x="1033907" y="444500"/>
                  </a:lnTo>
                  <a:lnTo>
                    <a:pt x="1055243" y="469900"/>
                  </a:lnTo>
                  <a:lnTo>
                    <a:pt x="835279" y="647700"/>
                  </a:lnTo>
                  <a:lnTo>
                    <a:pt x="527177" y="609600"/>
                  </a:lnTo>
                  <a:lnTo>
                    <a:pt x="214757" y="584200"/>
                  </a:lnTo>
                  <a:lnTo>
                    <a:pt x="206121" y="584200"/>
                  </a:lnTo>
                  <a:lnTo>
                    <a:pt x="0" y="749300"/>
                  </a:lnTo>
                  <a:lnTo>
                    <a:pt x="51562" y="749300"/>
                  </a:lnTo>
                  <a:lnTo>
                    <a:pt x="218440" y="609600"/>
                  </a:lnTo>
                  <a:lnTo>
                    <a:pt x="843407" y="673100"/>
                  </a:lnTo>
                  <a:lnTo>
                    <a:pt x="847598" y="673100"/>
                  </a:lnTo>
                  <a:lnTo>
                    <a:pt x="886968" y="647700"/>
                  </a:lnTo>
                  <a:lnTo>
                    <a:pt x="1075817" y="495300"/>
                  </a:lnTo>
                  <a:lnTo>
                    <a:pt x="1098931" y="520700"/>
                  </a:lnTo>
                  <a:lnTo>
                    <a:pt x="1134110" y="495300"/>
                  </a:lnTo>
                  <a:lnTo>
                    <a:pt x="1267841" y="381000"/>
                  </a:lnTo>
                  <a:lnTo>
                    <a:pt x="1341882" y="469900"/>
                  </a:lnTo>
                  <a:lnTo>
                    <a:pt x="1172972" y="609600"/>
                  </a:lnTo>
                  <a:lnTo>
                    <a:pt x="1194943" y="635000"/>
                  </a:lnTo>
                  <a:lnTo>
                    <a:pt x="905637" y="876300"/>
                  </a:lnTo>
                  <a:lnTo>
                    <a:pt x="956183" y="876300"/>
                  </a:lnTo>
                  <a:lnTo>
                    <a:pt x="1214374" y="660400"/>
                  </a:lnTo>
                  <a:lnTo>
                    <a:pt x="1237107" y="685800"/>
                  </a:lnTo>
                  <a:lnTo>
                    <a:pt x="1271651" y="660400"/>
                  </a:lnTo>
                  <a:lnTo>
                    <a:pt x="1406017" y="558800"/>
                  </a:lnTo>
                  <a:lnTo>
                    <a:pt x="1540383" y="558800"/>
                  </a:lnTo>
                  <a:lnTo>
                    <a:pt x="1540383" y="39370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3256" y="228600"/>
              <a:ext cx="4096511" cy="64024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77071" y="1243838"/>
              <a:ext cx="2450592" cy="4335398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1916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Ulteriori</a:t>
            </a:r>
            <a:r>
              <a:rPr spc="-155" dirty="0"/>
              <a:t> </a:t>
            </a:r>
            <a:r>
              <a:rPr spc="-10" dirty="0"/>
              <a:t>letture/ricerche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13891" y="2597364"/>
            <a:ext cx="5540375" cy="207772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25"/>
              </a:spcBef>
              <a:buClr>
                <a:srgbClr val="242424"/>
              </a:buClr>
              <a:buSzPct val="117500"/>
              <a:buFont typeface="Arial MT"/>
              <a:buChar char="•"/>
              <a:tabLst>
                <a:tab pos="354965" algn="l"/>
              </a:tabLst>
            </a:pPr>
            <a:r>
              <a:rPr sz="2000" u="sng" spc="-3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6"/>
              </a:rPr>
              <a:t>https://www.badgermeter.com/en-</a:t>
            </a:r>
            <a:r>
              <a:rPr sz="2000" u="sng" spc="-1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6"/>
              </a:rPr>
              <a:t>gb/blog/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80"/>
              </a:spcBef>
              <a:buClr>
                <a:srgbClr val="242424"/>
              </a:buClr>
              <a:buSzPct val="117500"/>
              <a:buFont typeface="Arial MT"/>
              <a:buChar char="•"/>
              <a:tabLst>
                <a:tab pos="354965" algn="l"/>
              </a:tabLst>
            </a:pPr>
            <a:r>
              <a:rPr sz="2000" u="sng" spc="-1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https://www.wateronline.com/</a:t>
            </a:r>
            <a:endParaRPr sz="20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80"/>
              </a:spcBef>
              <a:buClr>
                <a:srgbClr val="242424"/>
              </a:buClr>
              <a:buSzPct val="117500"/>
              <a:buFont typeface="Arial MT"/>
              <a:buChar char="•"/>
              <a:tabLst>
                <a:tab pos="354965" algn="l"/>
              </a:tabLst>
            </a:pPr>
            <a:r>
              <a:rPr sz="2000" u="sng" spc="-1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https://www.iwmi.org/news/</a:t>
            </a:r>
            <a:endParaRPr sz="2000">
              <a:latin typeface="Calibri"/>
              <a:cs typeface="Calibri"/>
            </a:endParaRPr>
          </a:p>
          <a:p>
            <a:pPr marL="128270" marR="5080" indent="-116205">
              <a:lnSpc>
                <a:spcPct val="113100"/>
              </a:lnSpc>
              <a:spcBef>
                <a:spcPts val="740"/>
              </a:spcBef>
              <a:buChar char="•"/>
              <a:tabLst>
                <a:tab pos="128270" algn="l"/>
                <a:tab pos="354965" algn="l"/>
              </a:tabLst>
            </a:pPr>
            <a:r>
              <a:rPr sz="2350" dirty="0">
                <a:solidFill>
                  <a:srgbClr val="242424"/>
                </a:solidFill>
                <a:latin typeface="Arial MT"/>
                <a:cs typeface="Arial MT"/>
              </a:rPr>
              <a:t>	</a:t>
            </a:r>
            <a:r>
              <a:rPr sz="2000" u="sng" spc="-1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9"/>
              </a:rPr>
              <a:t>https://www.unesco.org/en/articles/applications-</a:t>
            </a:r>
            <a:r>
              <a:rPr sz="2000" u="sng" spc="-2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9"/>
              </a:rPr>
              <a:t>intelligenza-</a:t>
            </a:r>
            <a:r>
              <a:rPr sz="2000" u="sng" spc="-3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9"/>
              </a:rPr>
              <a:t>artificiale-</a:t>
            </a:r>
            <a:r>
              <a:rPr sz="2000" u="sng" spc="-2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9"/>
              </a:rPr>
              <a:t>gestione-delle-risorse-</a:t>
            </a:r>
            <a:r>
              <a:rPr sz="2000" u="sng" spc="-1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9"/>
              </a:rPr>
              <a:t>idriche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864340" y="4220903"/>
            <a:ext cx="101600" cy="2179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dall’</a:t>
            </a:r>
            <a:r>
              <a:rPr sz="600" spc="409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 sostenibile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538" y="354329"/>
            <a:ext cx="12186285" cy="6490970"/>
            <a:chOff x="2538" y="354329"/>
            <a:chExt cx="12186285" cy="649097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775964" y="639851"/>
              <a:ext cx="8412480" cy="551522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67" y="2894458"/>
              <a:ext cx="5038725" cy="73660"/>
            </a:xfrm>
            <a:custGeom>
              <a:avLst/>
              <a:gdLst/>
              <a:ahLst/>
              <a:cxnLst/>
              <a:rect l="l" t="t" r="r" b="b"/>
              <a:pathLst>
                <a:path w="5038725" h="73660">
                  <a:moveTo>
                    <a:pt x="5038344" y="0"/>
                  </a:moveTo>
                  <a:lnTo>
                    <a:pt x="0" y="0"/>
                  </a:lnTo>
                  <a:lnTo>
                    <a:pt x="0" y="73150"/>
                  </a:lnTo>
                  <a:lnTo>
                    <a:pt x="5038344" y="73150"/>
                  </a:lnTo>
                  <a:lnTo>
                    <a:pt x="5038344" y="0"/>
                  </a:lnTo>
                  <a:close/>
                </a:path>
              </a:pathLst>
            </a:custGeom>
            <a:solidFill>
              <a:srgbClr val="51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4067" y="2894456"/>
              <a:ext cx="5038725" cy="73660"/>
            </a:xfrm>
            <a:custGeom>
              <a:avLst/>
              <a:gdLst/>
              <a:ahLst/>
              <a:cxnLst/>
              <a:rect l="l" t="t" r="r" b="b"/>
              <a:pathLst>
                <a:path w="5038725" h="73660">
                  <a:moveTo>
                    <a:pt x="0" y="0"/>
                  </a:moveTo>
                  <a:lnTo>
                    <a:pt x="5038340" y="0"/>
                  </a:lnTo>
                  <a:lnTo>
                    <a:pt x="5038340" y="18287"/>
                  </a:lnTo>
                  <a:lnTo>
                    <a:pt x="5038340" y="36575"/>
                  </a:lnTo>
                  <a:lnTo>
                    <a:pt x="5038340" y="54863"/>
                  </a:lnTo>
                  <a:lnTo>
                    <a:pt x="5038340" y="73151"/>
                  </a:lnTo>
                  <a:lnTo>
                    <a:pt x="0" y="73151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009AC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464560" y="354329"/>
              <a:ext cx="8724265" cy="6490970"/>
            </a:xfrm>
            <a:custGeom>
              <a:avLst/>
              <a:gdLst/>
              <a:ahLst/>
              <a:cxnLst/>
              <a:rect l="l" t="t" r="r" b="b"/>
              <a:pathLst>
                <a:path w="8724265" h="6490970">
                  <a:moveTo>
                    <a:pt x="1329182" y="1235710"/>
                  </a:moveTo>
                  <a:lnTo>
                    <a:pt x="1326007" y="1208913"/>
                  </a:lnTo>
                  <a:lnTo>
                    <a:pt x="1312926" y="1185164"/>
                  </a:lnTo>
                  <a:lnTo>
                    <a:pt x="1304417" y="1178306"/>
                  </a:lnTo>
                  <a:lnTo>
                    <a:pt x="1304417" y="1232535"/>
                  </a:lnTo>
                  <a:lnTo>
                    <a:pt x="1299591" y="1249807"/>
                  </a:lnTo>
                  <a:lnTo>
                    <a:pt x="1263396" y="1274445"/>
                  </a:lnTo>
                  <a:lnTo>
                    <a:pt x="1255141" y="1274445"/>
                  </a:lnTo>
                  <a:lnTo>
                    <a:pt x="1219327" y="1250950"/>
                  </a:lnTo>
                  <a:lnTo>
                    <a:pt x="1214120" y="1224661"/>
                  </a:lnTo>
                  <a:lnTo>
                    <a:pt x="1215644" y="1216660"/>
                  </a:lnTo>
                  <a:lnTo>
                    <a:pt x="1245616" y="1185799"/>
                  </a:lnTo>
                  <a:lnTo>
                    <a:pt x="1293749" y="1200150"/>
                  </a:lnTo>
                  <a:lnTo>
                    <a:pt x="1304417" y="1232535"/>
                  </a:lnTo>
                  <a:lnTo>
                    <a:pt x="1304417" y="1178306"/>
                  </a:lnTo>
                  <a:lnTo>
                    <a:pt x="1291082" y="1167638"/>
                  </a:lnTo>
                  <a:lnTo>
                    <a:pt x="1282192" y="1163701"/>
                  </a:lnTo>
                  <a:lnTo>
                    <a:pt x="1273048" y="1161161"/>
                  </a:lnTo>
                  <a:lnTo>
                    <a:pt x="1264031" y="1160018"/>
                  </a:lnTo>
                  <a:lnTo>
                    <a:pt x="1254379" y="1160018"/>
                  </a:lnTo>
                  <a:lnTo>
                    <a:pt x="1183767" y="929005"/>
                  </a:lnTo>
                  <a:lnTo>
                    <a:pt x="1182497" y="924941"/>
                  </a:lnTo>
                  <a:lnTo>
                    <a:pt x="1179703" y="921766"/>
                  </a:lnTo>
                  <a:lnTo>
                    <a:pt x="1175766" y="919607"/>
                  </a:lnTo>
                  <a:lnTo>
                    <a:pt x="905637" y="775843"/>
                  </a:lnTo>
                  <a:lnTo>
                    <a:pt x="826262" y="515874"/>
                  </a:lnTo>
                  <a:lnTo>
                    <a:pt x="823595" y="506984"/>
                  </a:lnTo>
                  <a:lnTo>
                    <a:pt x="856107" y="497078"/>
                  </a:lnTo>
                  <a:lnTo>
                    <a:pt x="801624" y="318643"/>
                  </a:lnTo>
                  <a:lnTo>
                    <a:pt x="792607" y="289052"/>
                  </a:lnTo>
                  <a:lnTo>
                    <a:pt x="905002" y="254762"/>
                  </a:lnTo>
                  <a:lnTo>
                    <a:pt x="968502" y="462661"/>
                  </a:lnTo>
                  <a:lnTo>
                    <a:pt x="1002284" y="452374"/>
                  </a:lnTo>
                  <a:lnTo>
                    <a:pt x="1036447" y="564134"/>
                  </a:lnTo>
                  <a:lnTo>
                    <a:pt x="1028319" y="569468"/>
                  </a:lnTo>
                  <a:lnTo>
                    <a:pt x="1020953" y="576072"/>
                  </a:lnTo>
                  <a:lnTo>
                    <a:pt x="1014476" y="583819"/>
                  </a:lnTo>
                  <a:lnTo>
                    <a:pt x="1009269" y="592709"/>
                  </a:lnTo>
                  <a:lnTo>
                    <a:pt x="1004062" y="605790"/>
                  </a:lnTo>
                  <a:lnTo>
                    <a:pt x="1001649" y="619379"/>
                  </a:lnTo>
                  <a:lnTo>
                    <a:pt x="1001903" y="630301"/>
                  </a:lnTo>
                  <a:lnTo>
                    <a:pt x="1018413" y="670814"/>
                  </a:lnTo>
                  <a:lnTo>
                    <a:pt x="1066800" y="695452"/>
                  </a:lnTo>
                  <a:lnTo>
                    <a:pt x="1093597" y="692277"/>
                  </a:lnTo>
                  <a:lnTo>
                    <a:pt x="1117346" y="679196"/>
                  </a:lnTo>
                  <a:lnTo>
                    <a:pt x="1134872" y="657352"/>
                  </a:lnTo>
                  <a:lnTo>
                    <a:pt x="1142492" y="630301"/>
                  </a:lnTo>
                  <a:lnTo>
                    <a:pt x="1139317" y="603504"/>
                  </a:lnTo>
                  <a:lnTo>
                    <a:pt x="1104392" y="562229"/>
                  </a:lnTo>
                  <a:lnTo>
                    <a:pt x="1077468" y="554609"/>
                  </a:lnTo>
                  <a:lnTo>
                    <a:pt x="1067562" y="554609"/>
                  </a:lnTo>
                  <a:lnTo>
                    <a:pt x="1036447" y="452374"/>
                  </a:lnTo>
                  <a:lnTo>
                    <a:pt x="1033526" y="442849"/>
                  </a:lnTo>
                  <a:lnTo>
                    <a:pt x="1067308" y="432435"/>
                  </a:lnTo>
                  <a:lnTo>
                    <a:pt x="1013079" y="254762"/>
                  </a:lnTo>
                  <a:lnTo>
                    <a:pt x="1003808" y="224536"/>
                  </a:lnTo>
                  <a:lnTo>
                    <a:pt x="1068197" y="204851"/>
                  </a:lnTo>
                  <a:lnTo>
                    <a:pt x="1071880" y="185801"/>
                  </a:lnTo>
                  <a:lnTo>
                    <a:pt x="1084580" y="147066"/>
                  </a:lnTo>
                  <a:lnTo>
                    <a:pt x="1101344" y="114046"/>
                  </a:lnTo>
                  <a:lnTo>
                    <a:pt x="1075436" y="90805"/>
                  </a:lnTo>
                  <a:lnTo>
                    <a:pt x="1052703" y="63754"/>
                  </a:lnTo>
                  <a:lnTo>
                    <a:pt x="1034288" y="33782"/>
                  </a:lnTo>
                  <a:lnTo>
                    <a:pt x="1021080" y="1143"/>
                  </a:lnTo>
                  <a:lnTo>
                    <a:pt x="1021207" y="0"/>
                  </a:lnTo>
                  <a:lnTo>
                    <a:pt x="0" y="312039"/>
                  </a:lnTo>
                  <a:lnTo>
                    <a:pt x="26543" y="375920"/>
                  </a:lnTo>
                  <a:lnTo>
                    <a:pt x="58039" y="413766"/>
                  </a:lnTo>
                  <a:lnTo>
                    <a:pt x="97663" y="441833"/>
                  </a:lnTo>
                  <a:lnTo>
                    <a:pt x="143129" y="458978"/>
                  </a:lnTo>
                  <a:lnTo>
                    <a:pt x="192278" y="464058"/>
                  </a:lnTo>
                  <a:lnTo>
                    <a:pt x="242697" y="455930"/>
                  </a:lnTo>
                  <a:lnTo>
                    <a:pt x="272542" y="446913"/>
                  </a:lnTo>
                  <a:lnTo>
                    <a:pt x="336042" y="654812"/>
                  </a:lnTo>
                  <a:lnTo>
                    <a:pt x="368554" y="644906"/>
                  </a:lnTo>
                  <a:lnTo>
                    <a:pt x="451231" y="915797"/>
                  </a:lnTo>
                  <a:lnTo>
                    <a:pt x="158369" y="1466596"/>
                  </a:lnTo>
                  <a:lnTo>
                    <a:pt x="156083" y="1470660"/>
                  </a:lnTo>
                  <a:lnTo>
                    <a:pt x="155575" y="1474978"/>
                  </a:lnTo>
                  <a:lnTo>
                    <a:pt x="156845" y="1479042"/>
                  </a:lnTo>
                  <a:lnTo>
                    <a:pt x="233172" y="1728978"/>
                  </a:lnTo>
                  <a:lnTo>
                    <a:pt x="225298" y="1734185"/>
                  </a:lnTo>
                  <a:lnTo>
                    <a:pt x="218313" y="1740408"/>
                  </a:lnTo>
                  <a:lnTo>
                    <a:pt x="212090" y="1747647"/>
                  </a:lnTo>
                  <a:lnTo>
                    <a:pt x="206883" y="1755902"/>
                  </a:lnTo>
                  <a:lnTo>
                    <a:pt x="198501" y="1782699"/>
                  </a:lnTo>
                  <a:lnTo>
                    <a:pt x="198628" y="1783969"/>
                  </a:lnTo>
                  <a:lnTo>
                    <a:pt x="200914" y="1809623"/>
                  </a:lnTo>
                  <a:lnTo>
                    <a:pt x="213233" y="1833626"/>
                  </a:lnTo>
                  <a:lnTo>
                    <a:pt x="234696" y="1851787"/>
                  </a:lnTo>
                  <a:lnTo>
                    <a:pt x="261620" y="1859915"/>
                  </a:lnTo>
                  <a:lnTo>
                    <a:pt x="288671" y="1857375"/>
                  </a:lnTo>
                  <a:lnTo>
                    <a:pt x="330581" y="1823974"/>
                  </a:lnTo>
                  <a:lnTo>
                    <a:pt x="338963" y="1783969"/>
                  </a:lnTo>
                  <a:lnTo>
                    <a:pt x="336423" y="1770380"/>
                  </a:lnTo>
                  <a:lnTo>
                    <a:pt x="314071" y="1735963"/>
                  </a:lnTo>
                  <a:lnTo>
                    <a:pt x="274066" y="1719453"/>
                  </a:lnTo>
                  <a:lnTo>
                    <a:pt x="264287" y="1719453"/>
                  </a:lnTo>
                  <a:lnTo>
                    <a:pt x="189738" y="1475613"/>
                  </a:lnTo>
                  <a:lnTo>
                    <a:pt x="482854" y="924687"/>
                  </a:lnTo>
                  <a:lnTo>
                    <a:pt x="484886" y="920750"/>
                  </a:lnTo>
                  <a:lnTo>
                    <a:pt x="485521" y="916432"/>
                  </a:lnTo>
                  <a:lnTo>
                    <a:pt x="484251" y="912368"/>
                  </a:lnTo>
                  <a:lnTo>
                    <a:pt x="402577" y="644906"/>
                  </a:lnTo>
                  <a:lnTo>
                    <a:pt x="399669" y="635381"/>
                  </a:lnTo>
                  <a:lnTo>
                    <a:pt x="434848" y="624586"/>
                  </a:lnTo>
                  <a:lnTo>
                    <a:pt x="380619" y="446913"/>
                  </a:lnTo>
                  <a:lnTo>
                    <a:pt x="371348" y="416687"/>
                  </a:lnTo>
                  <a:lnTo>
                    <a:pt x="483743" y="382270"/>
                  </a:lnTo>
                  <a:lnTo>
                    <a:pt x="547243" y="590296"/>
                  </a:lnTo>
                  <a:lnTo>
                    <a:pt x="580517" y="580136"/>
                  </a:lnTo>
                  <a:lnTo>
                    <a:pt x="689229" y="936371"/>
                  </a:lnTo>
                  <a:lnTo>
                    <a:pt x="544576" y="1208278"/>
                  </a:lnTo>
                  <a:lnTo>
                    <a:pt x="542544" y="1212342"/>
                  </a:lnTo>
                  <a:lnTo>
                    <a:pt x="542036" y="1215390"/>
                  </a:lnTo>
                  <a:lnTo>
                    <a:pt x="541909" y="1216660"/>
                  </a:lnTo>
                  <a:lnTo>
                    <a:pt x="543179" y="1220597"/>
                  </a:lnTo>
                  <a:lnTo>
                    <a:pt x="554609" y="1257935"/>
                  </a:lnTo>
                  <a:lnTo>
                    <a:pt x="586613" y="1363980"/>
                  </a:lnTo>
                  <a:lnTo>
                    <a:pt x="580136" y="1368933"/>
                  </a:lnTo>
                  <a:lnTo>
                    <a:pt x="574040" y="1374648"/>
                  </a:lnTo>
                  <a:lnTo>
                    <a:pt x="568452" y="1381252"/>
                  </a:lnTo>
                  <a:lnTo>
                    <a:pt x="563753" y="1388745"/>
                  </a:lnTo>
                  <a:lnTo>
                    <a:pt x="555371" y="1415542"/>
                  </a:lnTo>
                  <a:lnTo>
                    <a:pt x="555498" y="1416812"/>
                  </a:lnTo>
                  <a:lnTo>
                    <a:pt x="555625" y="1417701"/>
                  </a:lnTo>
                  <a:lnTo>
                    <a:pt x="557758" y="1442212"/>
                  </a:lnTo>
                  <a:lnTo>
                    <a:pt x="557784" y="1442466"/>
                  </a:lnTo>
                  <a:lnTo>
                    <a:pt x="570230" y="1466596"/>
                  </a:lnTo>
                  <a:lnTo>
                    <a:pt x="591566" y="1484630"/>
                  </a:lnTo>
                  <a:lnTo>
                    <a:pt x="618363" y="1493012"/>
                  </a:lnTo>
                  <a:lnTo>
                    <a:pt x="645414" y="1490599"/>
                  </a:lnTo>
                  <a:lnTo>
                    <a:pt x="679450" y="1466342"/>
                  </a:lnTo>
                  <a:lnTo>
                    <a:pt x="693039" y="1443355"/>
                  </a:lnTo>
                  <a:lnTo>
                    <a:pt x="695706" y="1430528"/>
                  </a:lnTo>
                  <a:lnTo>
                    <a:pt x="695833" y="1416812"/>
                  </a:lnTo>
                  <a:lnTo>
                    <a:pt x="680720" y="1378712"/>
                  </a:lnTo>
                  <a:lnTo>
                    <a:pt x="671195" y="1368933"/>
                  </a:lnTo>
                  <a:lnTo>
                    <a:pt x="671195" y="1424940"/>
                  </a:lnTo>
                  <a:lnTo>
                    <a:pt x="666369" y="1442212"/>
                  </a:lnTo>
                  <a:lnTo>
                    <a:pt x="630301" y="1466342"/>
                  </a:lnTo>
                  <a:lnTo>
                    <a:pt x="622300" y="1466342"/>
                  </a:lnTo>
                  <a:lnTo>
                    <a:pt x="586232" y="1443355"/>
                  </a:lnTo>
                  <a:lnTo>
                    <a:pt x="580771" y="1417701"/>
                  </a:lnTo>
                  <a:lnTo>
                    <a:pt x="582422" y="1408938"/>
                  </a:lnTo>
                  <a:lnTo>
                    <a:pt x="585978" y="1400429"/>
                  </a:lnTo>
                  <a:lnTo>
                    <a:pt x="597281" y="1386459"/>
                  </a:lnTo>
                  <a:lnTo>
                    <a:pt x="612394" y="1378077"/>
                  </a:lnTo>
                  <a:lnTo>
                    <a:pt x="629539" y="1376172"/>
                  </a:lnTo>
                  <a:lnTo>
                    <a:pt x="646684" y="1381252"/>
                  </a:lnTo>
                  <a:lnTo>
                    <a:pt x="660654" y="1392555"/>
                  </a:lnTo>
                  <a:lnTo>
                    <a:pt x="669036" y="1407668"/>
                  </a:lnTo>
                  <a:lnTo>
                    <a:pt x="671195" y="1424940"/>
                  </a:lnTo>
                  <a:lnTo>
                    <a:pt x="671131" y="1376172"/>
                  </a:lnTo>
                  <a:lnTo>
                    <a:pt x="671131" y="1368933"/>
                  </a:lnTo>
                  <a:lnTo>
                    <a:pt x="671271" y="1368933"/>
                  </a:lnTo>
                  <a:lnTo>
                    <a:pt x="634365" y="1352931"/>
                  </a:lnTo>
                  <a:lnTo>
                    <a:pt x="627634" y="1352296"/>
                  </a:lnTo>
                  <a:lnTo>
                    <a:pt x="616966" y="1352931"/>
                  </a:lnTo>
                  <a:lnTo>
                    <a:pt x="614172" y="1344041"/>
                  </a:lnTo>
                  <a:lnTo>
                    <a:pt x="575691" y="1218057"/>
                  </a:lnTo>
                  <a:lnTo>
                    <a:pt x="720344" y="946150"/>
                  </a:lnTo>
                  <a:lnTo>
                    <a:pt x="722503" y="942213"/>
                  </a:lnTo>
                  <a:lnTo>
                    <a:pt x="723011" y="937895"/>
                  </a:lnTo>
                  <a:lnTo>
                    <a:pt x="721868" y="933831"/>
                  </a:lnTo>
                  <a:lnTo>
                    <a:pt x="613791" y="580136"/>
                  </a:lnTo>
                  <a:lnTo>
                    <a:pt x="611124" y="571500"/>
                  </a:lnTo>
                  <a:lnTo>
                    <a:pt x="645668" y="560959"/>
                  </a:lnTo>
                  <a:lnTo>
                    <a:pt x="591058" y="382270"/>
                  </a:lnTo>
                  <a:lnTo>
                    <a:pt x="582168" y="352933"/>
                  </a:lnTo>
                  <a:lnTo>
                    <a:pt x="694563" y="318643"/>
                  </a:lnTo>
                  <a:lnTo>
                    <a:pt x="758063" y="526542"/>
                  </a:lnTo>
                  <a:lnTo>
                    <a:pt x="793369" y="515874"/>
                  </a:lnTo>
                  <a:lnTo>
                    <a:pt x="877443" y="791464"/>
                  </a:lnTo>
                  <a:lnTo>
                    <a:pt x="1155446" y="945134"/>
                  </a:lnTo>
                  <a:lnTo>
                    <a:pt x="1223899" y="1169289"/>
                  </a:lnTo>
                  <a:lnTo>
                    <a:pt x="1196086" y="1198118"/>
                  </a:lnTo>
                  <a:lnTo>
                    <a:pt x="1188339" y="1224661"/>
                  </a:lnTo>
                  <a:lnTo>
                    <a:pt x="1188542" y="1232535"/>
                  </a:lnTo>
                  <a:lnTo>
                    <a:pt x="1188593" y="1234059"/>
                  </a:lnTo>
                  <a:lnTo>
                    <a:pt x="1205103" y="1276223"/>
                  </a:lnTo>
                  <a:lnTo>
                    <a:pt x="1253490" y="1300861"/>
                  </a:lnTo>
                  <a:lnTo>
                    <a:pt x="1280414" y="1297686"/>
                  </a:lnTo>
                  <a:lnTo>
                    <a:pt x="1304036" y="1284605"/>
                  </a:lnTo>
                  <a:lnTo>
                    <a:pt x="1312164" y="1274445"/>
                  </a:lnTo>
                  <a:lnTo>
                    <a:pt x="1321562" y="1262761"/>
                  </a:lnTo>
                  <a:lnTo>
                    <a:pt x="1329182" y="1235710"/>
                  </a:lnTo>
                  <a:close/>
                </a:path>
                <a:path w="8724265" h="6490970">
                  <a:moveTo>
                    <a:pt x="8723884" y="5373001"/>
                  </a:moveTo>
                  <a:lnTo>
                    <a:pt x="8691245" y="5309501"/>
                  </a:lnTo>
                  <a:lnTo>
                    <a:pt x="8678164" y="5284101"/>
                  </a:lnTo>
                  <a:lnTo>
                    <a:pt x="8642985" y="5309501"/>
                  </a:lnTo>
                  <a:lnTo>
                    <a:pt x="8473948" y="5004701"/>
                  </a:lnTo>
                  <a:lnTo>
                    <a:pt x="8505698" y="4890401"/>
                  </a:lnTo>
                  <a:lnTo>
                    <a:pt x="8668131" y="4280801"/>
                  </a:lnTo>
                  <a:lnTo>
                    <a:pt x="8667623" y="4268101"/>
                  </a:lnTo>
                  <a:lnTo>
                    <a:pt x="8665083" y="4268101"/>
                  </a:lnTo>
                  <a:lnTo>
                    <a:pt x="8509127" y="4001401"/>
                  </a:lnTo>
                  <a:lnTo>
                    <a:pt x="8516620" y="3988701"/>
                  </a:lnTo>
                  <a:lnTo>
                    <a:pt x="8523224" y="3976001"/>
                  </a:lnTo>
                  <a:lnTo>
                    <a:pt x="8528558" y="3976001"/>
                  </a:lnTo>
                  <a:lnTo>
                    <a:pt x="8532368" y="3963301"/>
                  </a:lnTo>
                  <a:lnTo>
                    <a:pt x="8534908" y="3925201"/>
                  </a:lnTo>
                  <a:lnTo>
                    <a:pt x="8524875" y="3899801"/>
                  </a:lnTo>
                  <a:lnTo>
                    <a:pt x="8504047" y="3874401"/>
                  </a:lnTo>
                  <a:lnTo>
                    <a:pt x="8474202" y="3861701"/>
                  </a:lnTo>
                  <a:lnTo>
                    <a:pt x="8440674" y="3849001"/>
                  </a:lnTo>
                  <a:lnTo>
                    <a:pt x="8409940" y="3861701"/>
                  </a:lnTo>
                  <a:lnTo>
                    <a:pt x="8385302" y="3887101"/>
                  </a:lnTo>
                  <a:lnTo>
                    <a:pt x="8370062" y="3912501"/>
                  </a:lnTo>
                  <a:lnTo>
                    <a:pt x="8371332" y="3912501"/>
                  </a:lnTo>
                  <a:lnTo>
                    <a:pt x="8368411" y="3925201"/>
                  </a:lnTo>
                  <a:lnTo>
                    <a:pt x="8372348" y="3963301"/>
                  </a:lnTo>
                  <a:lnTo>
                    <a:pt x="8400288" y="4001401"/>
                  </a:lnTo>
                  <a:lnTo>
                    <a:pt x="8414004" y="4014101"/>
                  </a:lnTo>
                  <a:lnTo>
                    <a:pt x="8429371" y="4014101"/>
                  </a:lnTo>
                  <a:lnTo>
                    <a:pt x="8441436" y="4026801"/>
                  </a:lnTo>
                  <a:lnTo>
                    <a:pt x="8465185" y="4026801"/>
                  </a:lnTo>
                  <a:lnTo>
                    <a:pt x="8476615" y="4014101"/>
                  </a:lnTo>
                  <a:lnTo>
                    <a:pt x="8628761" y="4280801"/>
                  </a:lnTo>
                  <a:lnTo>
                    <a:pt x="8434578" y="5004701"/>
                  </a:lnTo>
                  <a:lnTo>
                    <a:pt x="8435086" y="5017401"/>
                  </a:lnTo>
                  <a:lnTo>
                    <a:pt x="8437626" y="5017401"/>
                  </a:lnTo>
                  <a:lnTo>
                    <a:pt x="8610473" y="5334901"/>
                  </a:lnTo>
                  <a:lnTo>
                    <a:pt x="8572373" y="5347601"/>
                  </a:lnTo>
                  <a:lnTo>
                    <a:pt x="8702167" y="5576201"/>
                  </a:lnTo>
                  <a:lnTo>
                    <a:pt x="8580628" y="5652401"/>
                  </a:lnTo>
                  <a:lnTo>
                    <a:pt x="8458073" y="5436501"/>
                  </a:lnTo>
                  <a:lnTo>
                    <a:pt x="8450834" y="5423801"/>
                  </a:lnTo>
                  <a:lnTo>
                    <a:pt x="8415020" y="5436501"/>
                  </a:lnTo>
                  <a:lnTo>
                    <a:pt x="8192643" y="5042801"/>
                  </a:lnTo>
                  <a:lnTo>
                    <a:pt x="8209153" y="4979301"/>
                  </a:lnTo>
                  <a:lnTo>
                    <a:pt x="8289163" y="4687201"/>
                  </a:lnTo>
                  <a:lnTo>
                    <a:pt x="8288655" y="4674501"/>
                  </a:lnTo>
                  <a:lnTo>
                    <a:pt x="8286115" y="4674501"/>
                  </a:lnTo>
                  <a:lnTo>
                    <a:pt x="8265414" y="4636401"/>
                  </a:lnTo>
                  <a:lnTo>
                    <a:pt x="8204708" y="4534801"/>
                  </a:lnTo>
                  <a:lnTo>
                    <a:pt x="8197088" y="4522101"/>
                  </a:lnTo>
                  <a:lnTo>
                    <a:pt x="8203311" y="4509401"/>
                  </a:lnTo>
                  <a:lnTo>
                    <a:pt x="8208899" y="4509401"/>
                  </a:lnTo>
                  <a:lnTo>
                    <a:pt x="8213471" y="4496701"/>
                  </a:lnTo>
                  <a:lnTo>
                    <a:pt x="8217027" y="4484001"/>
                  </a:lnTo>
                  <a:lnTo>
                    <a:pt x="8219567" y="4445901"/>
                  </a:lnTo>
                  <a:lnTo>
                    <a:pt x="8209407" y="4420501"/>
                  </a:lnTo>
                  <a:lnTo>
                    <a:pt x="8189722" y="4395101"/>
                  </a:lnTo>
                  <a:lnTo>
                    <a:pt x="8189722" y="4471301"/>
                  </a:lnTo>
                  <a:lnTo>
                    <a:pt x="8187944" y="4471301"/>
                  </a:lnTo>
                  <a:lnTo>
                    <a:pt x="8178546" y="4496701"/>
                  </a:lnTo>
                  <a:lnTo>
                    <a:pt x="8163179" y="4509401"/>
                  </a:lnTo>
                  <a:lnTo>
                    <a:pt x="8143748" y="4522101"/>
                  </a:lnTo>
                  <a:lnTo>
                    <a:pt x="8122412" y="4522101"/>
                  </a:lnTo>
                  <a:lnTo>
                    <a:pt x="8103108" y="4509401"/>
                  </a:lnTo>
                  <a:lnTo>
                    <a:pt x="8089265" y="4496701"/>
                  </a:lnTo>
                  <a:lnTo>
                    <a:pt x="8082153" y="4471301"/>
                  </a:lnTo>
                  <a:lnTo>
                    <a:pt x="8083169" y="4445901"/>
                  </a:lnTo>
                  <a:lnTo>
                    <a:pt x="8087106" y="4433201"/>
                  </a:lnTo>
                  <a:lnTo>
                    <a:pt x="8092821" y="4433201"/>
                  </a:lnTo>
                  <a:lnTo>
                    <a:pt x="8100187" y="4420501"/>
                  </a:lnTo>
                  <a:lnTo>
                    <a:pt x="8108950" y="4420501"/>
                  </a:lnTo>
                  <a:lnTo>
                    <a:pt x="8118094" y="4407801"/>
                  </a:lnTo>
                  <a:lnTo>
                    <a:pt x="8149336" y="4407801"/>
                  </a:lnTo>
                  <a:lnTo>
                    <a:pt x="8159242" y="4420501"/>
                  </a:lnTo>
                  <a:lnTo>
                    <a:pt x="8168259" y="4420501"/>
                  </a:lnTo>
                  <a:lnTo>
                    <a:pt x="8176006" y="4433201"/>
                  </a:lnTo>
                  <a:lnTo>
                    <a:pt x="8182229" y="4433201"/>
                  </a:lnTo>
                  <a:lnTo>
                    <a:pt x="8186674" y="4445901"/>
                  </a:lnTo>
                  <a:lnTo>
                    <a:pt x="8189214" y="4458601"/>
                  </a:lnTo>
                  <a:lnTo>
                    <a:pt x="8189722" y="4471301"/>
                  </a:lnTo>
                  <a:lnTo>
                    <a:pt x="8189722" y="4395101"/>
                  </a:lnTo>
                  <a:lnTo>
                    <a:pt x="8188579" y="4395101"/>
                  </a:lnTo>
                  <a:lnTo>
                    <a:pt x="8158861" y="4382401"/>
                  </a:lnTo>
                  <a:lnTo>
                    <a:pt x="8094726" y="4382401"/>
                  </a:lnTo>
                  <a:lnTo>
                    <a:pt x="8069961" y="4407801"/>
                  </a:lnTo>
                  <a:lnTo>
                    <a:pt x="8054721" y="4433201"/>
                  </a:lnTo>
                  <a:lnTo>
                    <a:pt x="8051927" y="4458601"/>
                  </a:lnTo>
                  <a:lnTo>
                    <a:pt x="8052308" y="4471301"/>
                  </a:lnTo>
                  <a:lnTo>
                    <a:pt x="8055737" y="4484001"/>
                  </a:lnTo>
                  <a:lnTo>
                    <a:pt x="8062341" y="4496701"/>
                  </a:lnTo>
                  <a:lnTo>
                    <a:pt x="8071866" y="4522101"/>
                  </a:lnTo>
                  <a:lnTo>
                    <a:pt x="8083804" y="4522101"/>
                  </a:lnTo>
                  <a:lnTo>
                    <a:pt x="8097520" y="4534801"/>
                  </a:lnTo>
                  <a:lnTo>
                    <a:pt x="8112887" y="4547501"/>
                  </a:lnTo>
                  <a:lnTo>
                    <a:pt x="8152511" y="4547501"/>
                  </a:lnTo>
                  <a:lnTo>
                    <a:pt x="8164830" y="4534801"/>
                  </a:lnTo>
                  <a:lnTo>
                    <a:pt x="8170291" y="4547501"/>
                  </a:lnTo>
                  <a:lnTo>
                    <a:pt x="8249031" y="4687201"/>
                  </a:lnTo>
                  <a:lnTo>
                    <a:pt x="8152384" y="5042801"/>
                  </a:lnTo>
                  <a:lnTo>
                    <a:pt x="8152892" y="5055501"/>
                  </a:lnTo>
                  <a:lnTo>
                    <a:pt x="8155432" y="5055501"/>
                  </a:lnTo>
                  <a:lnTo>
                    <a:pt x="8381619" y="5461901"/>
                  </a:lnTo>
                  <a:lnTo>
                    <a:pt x="8344281" y="5487301"/>
                  </a:lnTo>
                  <a:lnTo>
                    <a:pt x="8474075" y="5703201"/>
                  </a:lnTo>
                  <a:lnTo>
                    <a:pt x="8352536" y="5779401"/>
                  </a:lnTo>
                  <a:lnTo>
                    <a:pt x="8237220" y="5576201"/>
                  </a:lnTo>
                  <a:lnTo>
                    <a:pt x="8222742" y="5550801"/>
                  </a:lnTo>
                  <a:lnTo>
                    <a:pt x="8184642" y="5576201"/>
                  </a:lnTo>
                  <a:lnTo>
                    <a:pt x="8010017" y="5271401"/>
                  </a:lnTo>
                  <a:lnTo>
                    <a:pt x="8005953" y="5271401"/>
                  </a:lnTo>
                  <a:lnTo>
                    <a:pt x="7709027" y="5182501"/>
                  </a:lnTo>
                  <a:lnTo>
                    <a:pt x="7647813" y="5157101"/>
                  </a:lnTo>
                  <a:lnTo>
                    <a:pt x="7507986" y="4915801"/>
                  </a:lnTo>
                  <a:lnTo>
                    <a:pt x="7515987" y="4903101"/>
                  </a:lnTo>
                  <a:lnTo>
                    <a:pt x="7522845" y="4903101"/>
                  </a:lnTo>
                  <a:lnTo>
                    <a:pt x="7528433" y="4890401"/>
                  </a:lnTo>
                  <a:lnTo>
                    <a:pt x="7532497" y="4877701"/>
                  </a:lnTo>
                  <a:lnTo>
                    <a:pt x="7535164" y="4865001"/>
                  </a:lnTo>
                  <a:lnTo>
                    <a:pt x="7534402" y="4839601"/>
                  </a:lnTo>
                  <a:lnTo>
                    <a:pt x="7530211" y="4826901"/>
                  </a:lnTo>
                  <a:lnTo>
                    <a:pt x="7522972" y="4814201"/>
                  </a:lnTo>
                  <a:lnTo>
                    <a:pt x="7513066" y="4801501"/>
                  </a:lnTo>
                  <a:lnTo>
                    <a:pt x="7505573" y="4788801"/>
                  </a:lnTo>
                  <a:lnTo>
                    <a:pt x="7505573" y="4865001"/>
                  </a:lnTo>
                  <a:lnTo>
                    <a:pt x="7503795" y="4865001"/>
                  </a:lnTo>
                  <a:lnTo>
                    <a:pt x="7494397" y="4890401"/>
                  </a:lnTo>
                  <a:lnTo>
                    <a:pt x="7478903" y="4903101"/>
                  </a:lnTo>
                  <a:lnTo>
                    <a:pt x="7459599" y="4915801"/>
                  </a:lnTo>
                  <a:lnTo>
                    <a:pt x="7438136" y="4915801"/>
                  </a:lnTo>
                  <a:lnTo>
                    <a:pt x="7418832" y="4903101"/>
                  </a:lnTo>
                  <a:lnTo>
                    <a:pt x="7404989" y="4890401"/>
                  </a:lnTo>
                  <a:lnTo>
                    <a:pt x="7397877" y="4865001"/>
                  </a:lnTo>
                  <a:lnTo>
                    <a:pt x="7398766" y="4839601"/>
                  </a:lnTo>
                  <a:lnTo>
                    <a:pt x="7399147" y="4839601"/>
                  </a:lnTo>
                  <a:lnTo>
                    <a:pt x="7402957" y="4826901"/>
                  </a:lnTo>
                  <a:lnTo>
                    <a:pt x="7408672" y="4826901"/>
                  </a:lnTo>
                  <a:lnTo>
                    <a:pt x="7416038" y="4814201"/>
                  </a:lnTo>
                  <a:lnTo>
                    <a:pt x="7424801" y="4814201"/>
                  </a:lnTo>
                  <a:lnTo>
                    <a:pt x="7433945" y="4801501"/>
                  </a:lnTo>
                  <a:lnTo>
                    <a:pt x="7465187" y="4801501"/>
                  </a:lnTo>
                  <a:lnTo>
                    <a:pt x="7475093" y="4814201"/>
                  </a:lnTo>
                  <a:lnTo>
                    <a:pt x="7484110" y="4814201"/>
                  </a:lnTo>
                  <a:lnTo>
                    <a:pt x="7491857" y="4826901"/>
                  </a:lnTo>
                  <a:lnTo>
                    <a:pt x="7498080" y="4826901"/>
                  </a:lnTo>
                  <a:lnTo>
                    <a:pt x="7502525" y="4839601"/>
                  </a:lnTo>
                  <a:lnTo>
                    <a:pt x="7505065" y="4852301"/>
                  </a:lnTo>
                  <a:lnTo>
                    <a:pt x="7505573" y="4865001"/>
                  </a:lnTo>
                  <a:lnTo>
                    <a:pt x="7505573" y="4788801"/>
                  </a:lnTo>
                  <a:lnTo>
                    <a:pt x="7501001" y="4788801"/>
                  </a:lnTo>
                  <a:lnTo>
                    <a:pt x="7487031" y="4776101"/>
                  </a:lnTo>
                  <a:lnTo>
                    <a:pt x="7438009" y="4776101"/>
                  </a:lnTo>
                  <a:lnTo>
                    <a:pt x="7407656" y="4788801"/>
                  </a:lnTo>
                  <a:lnTo>
                    <a:pt x="7383526" y="4801501"/>
                  </a:lnTo>
                  <a:lnTo>
                    <a:pt x="7369048" y="4839601"/>
                  </a:lnTo>
                  <a:lnTo>
                    <a:pt x="7367397" y="4865001"/>
                  </a:lnTo>
                  <a:lnTo>
                    <a:pt x="7378319" y="4903101"/>
                  </a:lnTo>
                  <a:lnTo>
                    <a:pt x="7399909" y="4928501"/>
                  </a:lnTo>
                  <a:lnTo>
                    <a:pt x="7430135" y="4941201"/>
                  </a:lnTo>
                  <a:lnTo>
                    <a:pt x="7474966" y="4941201"/>
                  </a:lnTo>
                  <a:lnTo>
                    <a:pt x="7619111" y="5182501"/>
                  </a:lnTo>
                  <a:lnTo>
                    <a:pt x="7621651" y="5195201"/>
                  </a:lnTo>
                  <a:lnTo>
                    <a:pt x="7625842" y="5195201"/>
                  </a:lnTo>
                  <a:lnTo>
                    <a:pt x="7983855" y="5296801"/>
                  </a:lnTo>
                  <a:lnTo>
                    <a:pt x="8151749" y="5588901"/>
                  </a:lnTo>
                  <a:lnTo>
                    <a:pt x="8116570" y="5614301"/>
                  </a:lnTo>
                  <a:lnTo>
                    <a:pt x="8246364" y="5842901"/>
                  </a:lnTo>
                  <a:lnTo>
                    <a:pt x="8124825" y="5906401"/>
                  </a:lnTo>
                  <a:lnTo>
                    <a:pt x="8009509" y="5703201"/>
                  </a:lnTo>
                  <a:lnTo>
                    <a:pt x="7995031" y="5677801"/>
                  </a:lnTo>
                  <a:lnTo>
                    <a:pt x="7958455" y="5703201"/>
                  </a:lnTo>
                  <a:lnTo>
                    <a:pt x="7888605" y="5588901"/>
                  </a:lnTo>
                  <a:lnTo>
                    <a:pt x="7896733" y="5576201"/>
                  </a:lnTo>
                  <a:lnTo>
                    <a:pt x="7903464" y="5563501"/>
                  </a:lnTo>
                  <a:lnTo>
                    <a:pt x="7908798" y="5550801"/>
                  </a:lnTo>
                  <a:lnTo>
                    <a:pt x="7912481" y="5538101"/>
                  </a:lnTo>
                  <a:lnTo>
                    <a:pt x="7915148" y="5525401"/>
                  </a:lnTo>
                  <a:lnTo>
                    <a:pt x="7914386" y="5512701"/>
                  </a:lnTo>
                  <a:lnTo>
                    <a:pt x="7910195" y="5500001"/>
                  </a:lnTo>
                  <a:lnTo>
                    <a:pt x="7902956" y="5474601"/>
                  </a:lnTo>
                  <a:lnTo>
                    <a:pt x="7893050" y="5461901"/>
                  </a:lnTo>
                  <a:lnTo>
                    <a:pt x="7880985" y="5449201"/>
                  </a:lnTo>
                  <a:lnTo>
                    <a:pt x="7866888" y="5449201"/>
                  </a:lnTo>
                  <a:lnTo>
                    <a:pt x="7851394" y="5436501"/>
                  </a:lnTo>
                  <a:lnTo>
                    <a:pt x="7817993" y="5436501"/>
                  </a:lnTo>
                  <a:lnTo>
                    <a:pt x="7787640" y="5449201"/>
                  </a:lnTo>
                  <a:lnTo>
                    <a:pt x="7763510" y="5474601"/>
                  </a:lnTo>
                  <a:lnTo>
                    <a:pt x="7749032" y="5500001"/>
                  </a:lnTo>
                  <a:lnTo>
                    <a:pt x="7747381" y="5538101"/>
                  </a:lnTo>
                  <a:lnTo>
                    <a:pt x="7758303" y="5563501"/>
                  </a:lnTo>
                  <a:lnTo>
                    <a:pt x="7779893" y="5588901"/>
                  </a:lnTo>
                  <a:lnTo>
                    <a:pt x="7810119" y="5601601"/>
                  </a:lnTo>
                  <a:lnTo>
                    <a:pt x="7854950" y="5601601"/>
                  </a:lnTo>
                  <a:lnTo>
                    <a:pt x="7924673" y="5728601"/>
                  </a:lnTo>
                  <a:lnTo>
                    <a:pt x="7888097" y="5741301"/>
                  </a:lnTo>
                  <a:lnTo>
                    <a:pt x="8017891" y="5969901"/>
                  </a:lnTo>
                  <a:lnTo>
                    <a:pt x="7896352" y="6046101"/>
                  </a:lnTo>
                  <a:lnTo>
                    <a:pt x="7773797" y="5830201"/>
                  </a:lnTo>
                  <a:lnTo>
                    <a:pt x="7766558" y="5817501"/>
                  </a:lnTo>
                  <a:lnTo>
                    <a:pt x="7733538" y="5830201"/>
                  </a:lnTo>
                  <a:lnTo>
                    <a:pt x="7394194" y="5233301"/>
                  </a:lnTo>
                  <a:lnTo>
                    <a:pt x="7402195" y="5220601"/>
                  </a:lnTo>
                  <a:lnTo>
                    <a:pt x="7408926" y="5220601"/>
                  </a:lnTo>
                  <a:lnTo>
                    <a:pt x="7414387" y="5207901"/>
                  </a:lnTo>
                  <a:lnTo>
                    <a:pt x="7418070" y="5195201"/>
                  </a:lnTo>
                  <a:lnTo>
                    <a:pt x="7420610" y="5182501"/>
                  </a:lnTo>
                  <a:lnTo>
                    <a:pt x="7419848" y="5157101"/>
                  </a:lnTo>
                  <a:lnTo>
                    <a:pt x="7398512" y="5119001"/>
                  </a:lnTo>
                  <a:lnTo>
                    <a:pt x="7372350" y="5093601"/>
                  </a:lnTo>
                  <a:lnTo>
                    <a:pt x="7326376" y="5093601"/>
                  </a:lnTo>
                  <a:lnTo>
                    <a:pt x="7295515" y="5106301"/>
                  </a:lnTo>
                  <a:lnTo>
                    <a:pt x="7269734" y="5119001"/>
                  </a:lnTo>
                  <a:lnTo>
                    <a:pt x="7254494" y="5157101"/>
                  </a:lnTo>
                  <a:lnTo>
                    <a:pt x="7252589" y="5182501"/>
                  </a:lnTo>
                  <a:lnTo>
                    <a:pt x="7263511" y="5220601"/>
                  </a:lnTo>
                  <a:lnTo>
                    <a:pt x="7285228" y="5233301"/>
                  </a:lnTo>
                  <a:lnTo>
                    <a:pt x="7315581" y="5271401"/>
                  </a:lnTo>
                  <a:lnTo>
                    <a:pt x="7360412" y="5271401"/>
                  </a:lnTo>
                  <a:lnTo>
                    <a:pt x="7699883" y="5855601"/>
                  </a:lnTo>
                  <a:lnTo>
                    <a:pt x="7659624" y="5881001"/>
                  </a:lnTo>
                  <a:lnTo>
                    <a:pt x="7789418" y="6096901"/>
                  </a:lnTo>
                  <a:lnTo>
                    <a:pt x="7667879" y="6173101"/>
                  </a:lnTo>
                  <a:lnTo>
                    <a:pt x="7552563" y="5969901"/>
                  </a:lnTo>
                  <a:lnTo>
                    <a:pt x="7538085" y="5944501"/>
                  </a:lnTo>
                  <a:lnTo>
                    <a:pt x="7505827" y="5969901"/>
                  </a:lnTo>
                  <a:lnTo>
                    <a:pt x="7299960" y="5614301"/>
                  </a:lnTo>
                  <a:lnTo>
                    <a:pt x="7295896" y="5601601"/>
                  </a:lnTo>
                  <a:lnTo>
                    <a:pt x="6938899" y="5512701"/>
                  </a:lnTo>
                  <a:lnTo>
                    <a:pt x="6774053" y="5207901"/>
                  </a:lnTo>
                  <a:lnTo>
                    <a:pt x="6782181" y="5207901"/>
                  </a:lnTo>
                  <a:lnTo>
                    <a:pt x="6789039" y="5195201"/>
                  </a:lnTo>
                  <a:lnTo>
                    <a:pt x="6794627" y="5182501"/>
                  </a:lnTo>
                  <a:lnTo>
                    <a:pt x="6798691" y="5169801"/>
                  </a:lnTo>
                  <a:lnTo>
                    <a:pt x="6801231" y="5157101"/>
                  </a:lnTo>
                  <a:lnTo>
                    <a:pt x="6800469" y="5144401"/>
                  </a:lnTo>
                  <a:lnTo>
                    <a:pt x="6796278" y="5119001"/>
                  </a:lnTo>
                  <a:lnTo>
                    <a:pt x="6789166" y="5106301"/>
                  </a:lnTo>
                  <a:lnTo>
                    <a:pt x="6779260" y="5093601"/>
                  </a:lnTo>
                  <a:lnTo>
                    <a:pt x="6772402" y="5080901"/>
                  </a:lnTo>
                  <a:lnTo>
                    <a:pt x="6772402" y="5157101"/>
                  </a:lnTo>
                  <a:lnTo>
                    <a:pt x="6770624" y="5169801"/>
                  </a:lnTo>
                  <a:lnTo>
                    <a:pt x="6761226" y="5182501"/>
                  </a:lnTo>
                  <a:lnTo>
                    <a:pt x="6745859" y="5195201"/>
                  </a:lnTo>
                  <a:lnTo>
                    <a:pt x="6726555" y="5207901"/>
                  </a:lnTo>
                  <a:lnTo>
                    <a:pt x="6705219" y="5207901"/>
                  </a:lnTo>
                  <a:lnTo>
                    <a:pt x="6685915" y="5195201"/>
                  </a:lnTo>
                  <a:lnTo>
                    <a:pt x="6672072" y="5182501"/>
                  </a:lnTo>
                  <a:lnTo>
                    <a:pt x="6664960" y="5157101"/>
                  </a:lnTo>
                  <a:lnTo>
                    <a:pt x="6665849" y="5144401"/>
                  </a:lnTo>
                  <a:lnTo>
                    <a:pt x="6665976" y="5131701"/>
                  </a:lnTo>
                  <a:lnTo>
                    <a:pt x="6669913" y="5131701"/>
                  </a:lnTo>
                  <a:lnTo>
                    <a:pt x="6675628" y="5119001"/>
                  </a:lnTo>
                  <a:lnTo>
                    <a:pt x="6682867" y="5106301"/>
                  </a:lnTo>
                  <a:lnTo>
                    <a:pt x="6700901" y="5106301"/>
                  </a:lnTo>
                  <a:lnTo>
                    <a:pt x="6710807" y="5093601"/>
                  </a:lnTo>
                  <a:lnTo>
                    <a:pt x="6732016" y="5093601"/>
                  </a:lnTo>
                  <a:lnTo>
                    <a:pt x="6741922" y="5106301"/>
                  </a:lnTo>
                  <a:lnTo>
                    <a:pt x="6750939" y="5106301"/>
                  </a:lnTo>
                  <a:lnTo>
                    <a:pt x="6758813" y="5119001"/>
                  </a:lnTo>
                  <a:lnTo>
                    <a:pt x="6765036" y="5119001"/>
                  </a:lnTo>
                  <a:lnTo>
                    <a:pt x="6769481" y="5131701"/>
                  </a:lnTo>
                  <a:lnTo>
                    <a:pt x="6772021" y="5144401"/>
                  </a:lnTo>
                  <a:lnTo>
                    <a:pt x="6772402" y="5157101"/>
                  </a:lnTo>
                  <a:lnTo>
                    <a:pt x="6772402" y="5080901"/>
                  </a:lnTo>
                  <a:lnTo>
                    <a:pt x="6767195" y="5080901"/>
                  </a:lnTo>
                  <a:lnTo>
                    <a:pt x="6753098" y="5068201"/>
                  </a:lnTo>
                  <a:lnTo>
                    <a:pt x="6704076" y="5068201"/>
                  </a:lnTo>
                  <a:lnTo>
                    <a:pt x="6673723" y="5080901"/>
                  </a:lnTo>
                  <a:lnTo>
                    <a:pt x="6649720" y="5093601"/>
                  </a:lnTo>
                  <a:lnTo>
                    <a:pt x="6635242" y="5131701"/>
                  </a:lnTo>
                  <a:lnTo>
                    <a:pt x="6633591" y="5157101"/>
                  </a:lnTo>
                  <a:lnTo>
                    <a:pt x="6644513" y="5195201"/>
                  </a:lnTo>
                  <a:lnTo>
                    <a:pt x="6666103" y="5220601"/>
                  </a:lnTo>
                  <a:lnTo>
                    <a:pt x="6696329" y="5233301"/>
                  </a:lnTo>
                  <a:lnTo>
                    <a:pt x="6741160" y="5233301"/>
                  </a:lnTo>
                  <a:lnTo>
                    <a:pt x="6912356" y="5538101"/>
                  </a:lnTo>
                  <a:lnTo>
                    <a:pt x="6916547" y="5538101"/>
                  </a:lnTo>
                  <a:lnTo>
                    <a:pt x="7273417" y="5639701"/>
                  </a:lnTo>
                  <a:lnTo>
                    <a:pt x="7472934" y="5982601"/>
                  </a:lnTo>
                  <a:lnTo>
                    <a:pt x="7431913" y="6008001"/>
                  </a:lnTo>
                  <a:lnTo>
                    <a:pt x="7561707" y="6236601"/>
                  </a:lnTo>
                  <a:lnTo>
                    <a:pt x="7488428" y="6274701"/>
                  </a:lnTo>
                  <a:lnTo>
                    <a:pt x="7451217" y="6300101"/>
                  </a:lnTo>
                  <a:lnTo>
                    <a:pt x="7420991" y="6338202"/>
                  </a:lnTo>
                  <a:lnTo>
                    <a:pt x="7382891" y="6401702"/>
                  </a:lnTo>
                  <a:lnTo>
                    <a:pt x="7375652" y="6439802"/>
                  </a:lnTo>
                  <a:lnTo>
                    <a:pt x="7376795" y="6490602"/>
                  </a:lnTo>
                  <a:lnTo>
                    <a:pt x="7559675" y="6490602"/>
                  </a:lnTo>
                  <a:lnTo>
                    <a:pt x="8153146" y="6173101"/>
                  </a:lnTo>
                  <a:lnTo>
                    <a:pt x="8381492" y="6046101"/>
                  </a:lnTo>
                  <a:lnTo>
                    <a:pt x="8632571" y="5906401"/>
                  </a:lnTo>
                  <a:lnTo>
                    <a:pt x="8723884" y="5855601"/>
                  </a:lnTo>
                  <a:lnTo>
                    <a:pt x="8723884" y="5779401"/>
                  </a:lnTo>
                  <a:lnTo>
                    <a:pt x="8723884" y="5652401"/>
                  </a:lnTo>
                  <a:lnTo>
                    <a:pt x="8723884" y="5373001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970280" y="935608"/>
            <a:ext cx="1467485" cy="1741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250" b="0" spc="-25" dirty="0">
                <a:solidFill>
                  <a:srgbClr val="ACD037"/>
                </a:solidFill>
                <a:latin typeface="Calibri"/>
                <a:cs typeface="Calibri"/>
              </a:rPr>
              <a:t>05</a:t>
            </a:r>
            <a:endParaRPr sz="1125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2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/>
              <a:t>Unità</a:t>
            </a:r>
            <a:r>
              <a:rPr spc="-5" dirty="0"/>
              <a:t> </a:t>
            </a:r>
            <a:r>
              <a:rPr spc="-25" dirty="0"/>
              <a:t>5-</a:t>
            </a:r>
          </a:p>
          <a:p>
            <a:pPr marL="12700" marR="5080">
              <a:lnSpc>
                <a:spcPts val="4880"/>
              </a:lnSpc>
            </a:pPr>
            <a:r>
              <a:rPr dirty="0"/>
              <a:t>Prospettiva</a:t>
            </a:r>
            <a:r>
              <a:rPr spc="-165" dirty="0"/>
              <a:t> </a:t>
            </a:r>
            <a:r>
              <a:rPr spc="-10" dirty="0"/>
              <a:t>controversa:</a:t>
            </a:r>
            <a:r>
              <a:rPr spc="-165" dirty="0"/>
              <a:t> </a:t>
            </a:r>
            <a:r>
              <a:rPr dirty="0"/>
              <a:t>il</a:t>
            </a:r>
            <a:r>
              <a:rPr spc="-180" dirty="0"/>
              <a:t> </a:t>
            </a:r>
            <a:r>
              <a:rPr spc="-10" dirty="0"/>
              <a:t>costo </a:t>
            </a:r>
            <a:r>
              <a:rPr dirty="0"/>
              <a:t>idrico</a:t>
            </a:r>
            <a:r>
              <a:rPr spc="-90" dirty="0"/>
              <a:t> </a:t>
            </a:r>
            <a:r>
              <a:rPr spc="-10" dirty="0"/>
              <a:t>dell’IA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2468" y="4586426"/>
            <a:ext cx="165100" cy="17919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3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dall’</a:t>
            </a:r>
            <a:r>
              <a:rPr sz="600" spc="4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per un</a:t>
            </a:r>
            <a:r>
              <a:rPr sz="600" spc="-5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endParaRPr sz="600">
              <a:latin typeface="Calibri"/>
              <a:cs typeface="Calibri"/>
            </a:endParaRPr>
          </a:p>
          <a:p>
            <a:pPr>
              <a:lnSpc>
                <a:spcPts val="71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84505" y="0"/>
            <a:ext cx="11704320" cy="6859905"/>
            <a:chOff x="484505" y="0"/>
            <a:chExt cx="11704320" cy="6859905"/>
          </a:xfrm>
        </p:grpSpPr>
        <p:sp>
          <p:nvSpPr>
            <p:cNvPr id="4" name="object 4"/>
            <p:cNvSpPr/>
            <p:nvPr/>
          </p:nvSpPr>
          <p:spPr>
            <a:xfrm>
              <a:off x="5769737" y="0"/>
              <a:ext cx="6419215" cy="6859905"/>
            </a:xfrm>
            <a:custGeom>
              <a:avLst/>
              <a:gdLst/>
              <a:ahLst/>
              <a:cxnLst/>
              <a:rect l="l" t="t" r="r" b="b"/>
              <a:pathLst>
                <a:path w="6419215" h="6859905">
                  <a:moveTo>
                    <a:pt x="6419088" y="0"/>
                  </a:moveTo>
                  <a:lnTo>
                    <a:pt x="0" y="0"/>
                  </a:lnTo>
                  <a:lnTo>
                    <a:pt x="0" y="6859778"/>
                  </a:lnTo>
                  <a:lnTo>
                    <a:pt x="6419088" y="6859778"/>
                  </a:lnTo>
                  <a:lnTo>
                    <a:pt x="6419088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52150" y="6743752"/>
              <a:ext cx="218008" cy="11424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700260" y="5626163"/>
              <a:ext cx="1763395" cy="1231900"/>
            </a:xfrm>
            <a:custGeom>
              <a:avLst/>
              <a:gdLst/>
              <a:ahLst/>
              <a:cxnLst/>
              <a:rect l="l" t="t" r="r" b="b"/>
              <a:pathLst>
                <a:path w="1763395" h="1231900">
                  <a:moveTo>
                    <a:pt x="836168" y="1206500"/>
                  </a:moveTo>
                  <a:lnTo>
                    <a:pt x="809498" y="1168400"/>
                  </a:lnTo>
                  <a:lnTo>
                    <a:pt x="777621" y="1206500"/>
                  </a:lnTo>
                  <a:lnTo>
                    <a:pt x="836168" y="1206500"/>
                  </a:lnTo>
                  <a:close/>
                </a:path>
                <a:path w="1763395" h="1231900">
                  <a:moveTo>
                    <a:pt x="1763141" y="1003300"/>
                  </a:moveTo>
                  <a:lnTo>
                    <a:pt x="1385951" y="1003300"/>
                  </a:lnTo>
                  <a:lnTo>
                    <a:pt x="1232916" y="838200"/>
                  </a:lnTo>
                  <a:lnTo>
                    <a:pt x="1175512" y="838200"/>
                  </a:lnTo>
                  <a:lnTo>
                    <a:pt x="868426" y="508000"/>
                  </a:lnTo>
                  <a:lnTo>
                    <a:pt x="873125" y="393700"/>
                  </a:lnTo>
                  <a:lnTo>
                    <a:pt x="885190" y="127000"/>
                  </a:lnTo>
                  <a:lnTo>
                    <a:pt x="883666" y="114300"/>
                  </a:lnTo>
                  <a:lnTo>
                    <a:pt x="880110" y="114300"/>
                  </a:lnTo>
                  <a:lnTo>
                    <a:pt x="782574" y="0"/>
                  </a:lnTo>
                  <a:lnTo>
                    <a:pt x="729361" y="0"/>
                  </a:lnTo>
                  <a:lnTo>
                    <a:pt x="845566" y="127000"/>
                  </a:lnTo>
                  <a:lnTo>
                    <a:pt x="842645" y="203200"/>
                  </a:lnTo>
                  <a:lnTo>
                    <a:pt x="828802" y="520700"/>
                  </a:lnTo>
                  <a:lnTo>
                    <a:pt x="833882" y="520700"/>
                  </a:lnTo>
                  <a:lnTo>
                    <a:pt x="1146175" y="863600"/>
                  </a:lnTo>
                  <a:lnTo>
                    <a:pt x="1113663" y="889000"/>
                  </a:lnTo>
                  <a:lnTo>
                    <a:pt x="1292987" y="1092200"/>
                  </a:lnTo>
                  <a:lnTo>
                    <a:pt x="1187069" y="1181100"/>
                  </a:lnTo>
                  <a:lnTo>
                    <a:pt x="1035685" y="1016000"/>
                  </a:lnTo>
                  <a:lnTo>
                    <a:pt x="974725" y="1016000"/>
                  </a:lnTo>
                  <a:lnTo>
                    <a:pt x="736981" y="762000"/>
                  </a:lnTo>
                  <a:lnTo>
                    <a:pt x="728726" y="762000"/>
                  </a:lnTo>
                  <a:lnTo>
                    <a:pt x="723265" y="749300"/>
                  </a:lnTo>
                  <a:lnTo>
                    <a:pt x="350012" y="736600"/>
                  </a:lnTo>
                  <a:lnTo>
                    <a:pt x="180848" y="558800"/>
                  </a:lnTo>
                  <a:lnTo>
                    <a:pt x="163957" y="533400"/>
                  </a:lnTo>
                  <a:lnTo>
                    <a:pt x="63500" y="533400"/>
                  </a:lnTo>
                  <a:lnTo>
                    <a:pt x="46228" y="520700"/>
                  </a:lnTo>
                  <a:lnTo>
                    <a:pt x="34798" y="495300"/>
                  </a:lnTo>
                  <a:lnTo>
                    <a:pt x="31115" y="482600"/>
                  </a:lnTo>
                  <a:lnTo>
                    <a:pt x="32639" y="469900"/>
                  </a:lnTo>
                  <a:lnTo>
                    <a:pt x="36322" y="457200"/>
                  </a:lnTo>
                  <a:lnTo>
                    <a:pt x="41910" y="444500"/>
                  </a:lnTo>
                  <a:lnTo>
                    <a:pt x="49276" y="444500"/>
                  </a:lnTo>
                  <a:lnTo>
                    <a:pt x="57531" y="431800"/>
                  </a:lnTo>
                  <a:lnTo>
                    <a:pt x="67056" y="431800"/>
                  </a:lnTo>
                  <a:lnTo>
                    <a:pt x="77343" y="419100"/>
                  </a:lnTo>
                  <a:lnTo>
                    <a:pt x="148717" y="419100"/>
                  </a:lnTo>
                  <a:lnTo>
                    <a:pt x="135890" y="406400"/>
                  </a:lnTo>
                  <a:lnTo>
                    <a:pt x="121285" y="393700"/>
                  </a:lnTo>
                  <a:lnTo>
                    <a:pt x="54864" y="393700"/>
                  </a:lnTo>
                  <a:lnTo>
                    <a:pt x="26924" y="419100"/>
                  </a:lnTo>
                  <a:lnTo>
                    <a:pt x="7747" y="444500"/>
                  </a:lnTo>
                  <a:lnTo>
                    <a:pt x="0" y="469900"/>
                  </a:lnTo>
                  <a:lnTo>
                    <a:pt x="5715" y="508000"/>
                  </a:lnTo>
                  <a:lnTo>
                    <a:pt x="23241" y="533400"/>
                  </a:lnTo>
                  <a:lnTo>
                    <a:pt x="50165" y="558800"/>
                  </a:lnTo>
                  <a:lnTo>
                    <a:pt x="128143" y="558800"/>
                  </a:lnTo>
                  <a:lnTo>
                    <a:pt x="327152" y="774700"/>
                  </a:lnTo>
                  <a:lnTo>
                    <a:pt x="335534" y="774700"/>
                  </a:lnTo>
                  <a:lnTo>
                    <a:pt x="714248" y="800100"/>
                  </a:lnTo>
                  <a:lnTo>
                    <a:pt x="946023" y="1041400"/>
                  </a:lnTo>
                  <a:lnTo>
                    <a:pt x="915416" y="1079500"/>
                  </a:lnTo>
                  <a:lnTo>
                    <a:pt x="1064514" y="1231874"/>
                  </a:lnTo>
                  <a:lnTo>
                    <a:pt x="1509522" y="1231874"/>
                  </a:lnTo>
                  <a:lnTo>
                    <a:pt x="1565529" y="1181100"/>
                  </a:lnTo>
                  <a:lnTo>
                    <a:pt x="1763141" y="100330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24008" y="6591352"/>
              <a:ext cx="182067" cy="1651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497820" y="4876799"/>
              <a:ext cx="1158875" cy="1765935"/>
            </a:xfrm>
            <a:custGeom>
              <a:avLst/>
              <a:gdLst/>
              <a:ahLst/>
              <a:cxnLst/>
              <a:rect l="l" t="t" r="r" b="b"/>
              <a:pathLst>
                <a:path w="1158875" h="1765934">
                  <a:moveTo>
                    <a:pt x="238125" y="1765363"/>
                  </a:moveTo>
                  <a:lnTo>
                    <a:pt x="210312" y="1739963"/>
                  </a:lnTo>
                  <a:lnTo>
                    <a:pt x="177165" y="1765363"/>
                  </a:lnTo>
                  <a:lnTo>
                    <a:pt x="238125" y="1765363"/>
                  </a:lnTo>
                  <a:close/>
                </a:path>
                <a:path w="1158875" h="1765934">
                  <a:moveTo>
                    <a:pt x="435356" y="1587563"/>
                  </a:moveTo>
                  <a:lnTo>
                    <a:pt x="409194" y="1562163"/>
                  </a:lnTo>
                  <a:lnTo>
                    <a:pt x="377952" y="1587563"/>
                  </a:lnTo>
                  <a:lnTo>
                    <a:pt x="435356" y="1587563"/>
                  </a:lnTo>
                  <a:close/>
                </a:path>
                <a:path w="1158875" h="1765934">
                  <a:moveTo>
                    <a:pt x="1158748" y="1574863"/>
                  </a:moveTo>
                  <a:lnTo>
                    <a:pt x="1153795" y="1574863"/>
                  </a:lnTo>
                  <a:lnTo>
                    <a:pt x="1108456" y="1536763"/>
                  </a:lnTo>
                  <a:lnTo>
                    <a:pt x="1069213" y="1511363"/>
                  </a:lnTo>
                  <a:lnTo>
                    <a:pt x="1026795" y="1498663"/>
                  </a:lnTo>
                  <a:lnTo>
                    <a:pt x="982726" y="1485963"/>
                  </a:lnTo>
                  <a:lnTo>
                    <a:pt x="938276" y="1485963"/>
                  </a:lnTo>
                  <a:lnTo>
                    <a:pt x="894588" y="1498663"/>
                  </a:lnTo>
                  <a:lnTo>
                    <a:pt x="853313" y="1524063"/>
                  </a:lnTo>
                  <a:lnTo>
                    <a:pt x="815467" y="1549463"/>
                  </a:lnTo>
                  <a:lnTo>
                    <a:pt x="787400" y="1574863"/>
                  </a:lnTo>
                  <a:lnTo>
                    <a:pt x="633857" y="1409763"/>
                  </a:lnTo>
                  <a:lnTo>
                    <a:pt x="608203" y="1371663"/>
                  </a:lnTo>
                  <a:lnTo>
                    <a:pt x="577596" y="1409763"/>
                  </a:lnTo>
                  <a:lnTo>
                    <a:pt x="344043" y="1155763"/>
                  </a:lnTo>
                  <a:lnTo>
                    <a:pt x="377698" y="393700"/>
                  </a:lnTo>
                  <a:lnTo>
                    <a:pt x="377825" y="381000"/>
                  </a:lnTo>
                  <a:lnTo>
                    <a:pt x="372745" y="381000"/>
                  </a:lnTo>
                  <a:lnTo>
                    <a:pt x="181991" y="165100"/>
                  </a:lnTo>
                  <a:lnTo>
                    <a:pt x="157353" y="139700"/>
                  </a:lnTo>
                  <a:lnTo>
                    <a:pt x="163195" y="127000"/>
                  </a:lnTo>
                  <a:lnTo>
                    <a:pt x="167640" y="114300"/>
                  </a:lnTo>
                  <a:lnTo>
                    <a:pt x="170688" y="101600"/>
                  </a:lnTo>
                  <a:lnTo>
                    <a:pt x="172085" y="101600"/>
                  </a:lnTo>
                  <a:lnTo>
                    <a:pt x="167259" y="63500"/>
                  </a:lnTo>
                  <a:lnTo>
                    <a:pt x="150368" y="38100"/>
                  </a:lnTo>
                  <a:lnTo>
                    <a:pt x="124206" y="12700"/>
                  </a:lnTo>
                  <a:lnTo>
                    <a:pt x="91059" y="0"/>
                  </a:lnTo>
                  <a:lnTo>
                    <a:pt x="57150" y="12700"/>
                  </a:lnTo>
                  <a:lnTo>
                    <a:pt x="28702" y="25400"/>
                  </a:lnTo>
                  <a:lnTo>
                    <a:pt x="8636" y="50800"/>
                  </a:lnTo>
                  <a:lnTo>
                    <a:pt x="0" y="88900"/>
                  </a:lnTo>
                  <a:lnTo>
                    <a:pt x="762" y="101600"/>
                  </a:lnTo>
                  <a:lnTo>
                    <a:pt x="4699" y="114300"/>
                  </a:lnTo>
                  <a:lnTo>
                    <a:pt x="11684" y="139700"/>
                  </a:lnTo>
                  <a:lnTo>
                    <a:pt x="21717" y="152400"/>
                  </a:lnTo>
                  <a:lnTo>
                    <a:pt x="34163" y="165100"/>
                  </a:lnTo>
                  <a:lnTo>
                    <a:pt x="128016" y="165100"/>
                  </a:lnTo>
                  <a:lnTo>
                    <a:pt x="338201" y="393700"/>
                  </a:lnTo>
                  <a:lnTo>
                    <a:pt x="304292" y="1168463"/>
                  </a:lnTo>
                  <a:lnTo>
                    <a:pt x="309499" y="1168463"/>
                  </a:lnTo>
                  <a:lnTo>
                    <a:pt x="548259" y="1435163"/>
                  </a:lnTo>
                  <a:lnTo>
                    <a:pt x="515112" y="1460563"/>
                  </a:lnTo>
                  <a:lnTo>
                    <a:pt x="694309" y="1663763"/>
                  </a:lnTo>
                  <a:lnTo>
                    <a:pt x="588391" y="1752663"/>
                  </a:lnTo>
                  <a:lnTo>
                    <a:pt x="965581" y="1752663"/>
                  </a:lnTo>
                  <a:lnTo>
                    <a:pt x="1158748" y="1574863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88778" y="6045252"/>
              <a:ext cx="83818" cy="11429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7160" y="5473750"/>
              <a:ext cx="185648" cy="17780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546334" y="5041900"/>
              <a:ext cx="69215" cy="12700"/>
            </a:xfrm>
            <a:custGeom>
              <a:avLst/>
              <a:gdLst/>
              <a:ahLst/>
              <a:cxnLst/>
              <a:rect l="l" t="t" r="r" b="b"/>
              <a:pathLst>
                <a:path w="69215" h="12700">
                  <a:moveTo>
                    <a:pt x="68707" y="0"/>
                  </a:moveTo>
                  <a:lnTo>
                    <a:pt x="0" y="0"/>
                  </a:lnTo>
                  <a:lnTo>
                    <a:pt x="15875" y="12700"/>
                  </a:lnTo>
                  <a:lnTo>
                    <a:pt x="57150" y="12700"/>
                  </a:lnTo>
                  <a:lnTo>
                    <a:pt x="68707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4505" y="521373"/>
              <a:ext cx="5660136" cy="6045708"/>
            </a:xfrm>
            <a:prstGeom prst="rect">
              <a:avLst/>
            </a:prstGeom>
          </p:spPr>
        </p:pic>
      </p:grpSp>
      <p:sp>
        <p:nvSpPr>
          <p:cNvPr id="13" name="object 13" descr="$PPTXTitle"/>
          <p:cNvSpPr txBox="1">
            <a:spLocks noGrp="1"/>
          </p:cNvSpPr>
          <p:nvPr>
            <p:ph type="title"/>
          </p:nvPr>
        </p:nvSpPr>
        <p:spPr>
          <a:xfrm>
            <a:off x="6873620" y="219202"/>
            <a:ext cx="4291330" cy="924560"/>
          </a:xfrm>
          <a:prstGeom prst="rect">
            <a:avLst/>
          </a:prstGeom>
        </p:spPr>
        <p:txBody>
          <a:bodyPr vert="horz" wrap="square" lIns="0" tIns="64135" rIns="0" bIns="0" rtlCol="0">
            <a:spAutoFit/>
          </a:bodyPr>
          <a:lstStyle/>
          <a:p>
            <a:pPr marL="12700" marR="5080">
              <a:lnSpc>
                <a:spcPts val="3360"/>
              </a:lnSpc>
              <a:spcBef>
                <a:spcPts val="505"/>
              </a:spcBef>
            </a:pPr>
            <a:r>
              <a:rPr spc="-10" dirty="0"/>
              <a:t>L'impronta</a:t>
            </a:r>
            <a:r>
              <a:rPr spc="-140" dirty="0"/>
              <a:t> </a:t>
            </a:r>
            <a:r>
              <a:rPr dirty="0"/>
              <a:t>idrica</a:t>
            </a:r>
            <a:r>
              <a:rPr spc="-114" dirty="0"/>
              <a:t> </a:t>
            </a:r>
            <a:r>
              <a:rPr spc="-10" dirty="0"/>
              <a:t>nascosta dell'IA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6576186" y="1299718"/>
            <a:ext cx="4770755" cy="4293235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361950" marR="520065" indent="-228600">
              <a:lnSpc>
                <a:spcPct val="91500"/>
              </a:lnSpc>
              <a:spcBef>
                <a:spcPts val="3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crescita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dell’IA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sta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accelerando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l’espansione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center, aumentando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pressione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sulle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risorse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locali.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Gli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impatti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idrici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sono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specifici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ogni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sito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diseguali;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alcune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comunità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sopportano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carico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maggiore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rispetto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ad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altre.</a:t>
            </a:r>
            <a:endParaRPr sz="2000">
              <a:latin typeface="Calibri"/>
              <a:cs typeface="Calibri"/>
            </a:endParaRPr>
          </a:p>
          <a:p>
            <a:pPr marL="361950" marR="259079" indent="-228600">
              <a:lnSpc>
                <a:spcPts val="2220"/>
              </a:lnSpc>
              <a:spcBef>
                <a:spcPts val="110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Ciò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crea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tensione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tra</a:t>
            </a:r>
            <a:r>
              <a:rPr sz="2000" spc="-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il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progresso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digitale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giustizia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idrica.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85"/>
              </a:spcBef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comunità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dovrebbe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accettare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lo</a:t>
            </a:r>
            <a:endParaRPr sz="2000">
              <a:latin typeface="Calibri"/>
              <a:cs typeface="Calibri"/>
            </a:endParaRPr>
          </a:p>
          <a:p>
            <a:pPr marL="560070" marR="5080">
              <a:lnSpc>
                <a:spcPct val="11350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sfruttamento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dell’acqua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«sviluppo digitale»?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3559" y="6429247"/>
            <a:ext cx="1059180" cy="1555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50" spc="-10" dirty="0">
                <a:solidFill>
                  <a:srgbClr val="086C6C"/>
                </a:solidFill>
                <a:latin typeface="Calibri"/>
                <a:cs typeface="Calibri"/>
              </a:rPr>
              <a:t>Foto</a:t>
            </a:r>
            <a:r>
              <a:rPr sz="850" spc="-40" dirty="0">
                <a:solidFill>
                  <a:srgbClr val="086C6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6C6C"/>
                </a:solidFill>
                <a:latin typeface="Calibri"/>
                <a:cs typeface="Calibri"/>
              </a:rPr>
              <a:t>di</a:t>
            </a:r>
            <a:r>
              <a:rPr sz="850" spc="-25" dirty="0">
                <a:solidFill>
                  <a:srgbClr val="086C6C"/>
                </a:solidFill>
                <a:latin typeface="Calibri"/>
                <a:cs typeface="Calibri"/>
              </a:rPr>
              <a:t> </a:t>
            </a:r>
            <a:r>
              <a:rPr sz="850" dirty="0">
                <a:solidFill>
                  <a:srgbClr val="086C6C"/>
                </a:solidFill>
                <a:latin typeface="Calibri"/>
                <a:cs typeface="Calibri"/>
              </a:rPr>
              <a:t>Scott</a:t>
            </a:r>
            <a:r>
              <a:rPr sz="850" spc="-10" dirty="0">
                <a:solidFill>
                  <a:srgbClr val="086C6C"/>
                </a:solidFill>
                <a:latin typeface="Calibri"/>
                <a:cs typeface="Calibri"/>
              </a:rPr>
              <a:t> Rodgerson</a:t>
            </a:r>
            <a:endParaRPr sz="8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6419215" cy="6859905"/>
          </a:xfrm>
          <a:custGeom>
            <a:avLst/>
            <a:gdLst/>
            <a:ahLst/>
            <a:cxnLst/>
            <a:rect l="l" t="t" r="r" b="b"/>
            <a:pathLst>
              <a:path w="6419215" h="6859905">
                <a:moveTo>
                  <a:pt x="6419088" y="0"/>
                </a:moveTo>
                <a:lnTo>
                  <a:pt x="0" y="0"/>
                </a:lnTo>
                <a:lnTo>
                  <a:pt x="0" y="6859778"/>
                </a:lnTo>
                <a:lnTo>
                  <a:pt x="6419088" y="6859778"/>
                </a:lnTo>
                <a:lnTo>
                  <a:pt x="6419088" y="0"/>
                </a:lnTo>
                <a:close/>
              </a:path>
            </a:pathLst>
          </a:custGeom>
          <a:solidFill>
            <a:srgbClr val="0087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48488" y="847090"/>
            <a:ext cx="4008754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Dove</a:t>
            </a:r>
            <a:r>
              <a:rPr spc="-40" dirty="0"/>
              <a:t> </a:t>
            </a:r>
            <a:r>
              <a:rPr dirty="0"/>
              <a:t>va</a:t>
            </a:r>
            <a:r>
              <a:rPr spc="-40" dirty="0"/>
              <a:t> </a:t>
            </a:r>
            <a:r>
              <a:rPr dirty="0"/>
              <a:t>a</a:t>
            </a:r>
            <a:r>
              <a:rPr spc="-35" dirty="0"/>
              <a:t> </a:t>
            </a:r>
            <a:r>
              <a:rPr dirty="0"/>
              <a:t>finire</a:t>
            </a:r>
            <a:r>
              <a:rPr spc="-20" dirty="0"/>
              <a:t> </a:t>
            </a:r>
            <a:r>
              <a:rPr spc="-10" dirty="0"/>
              <a:t>l’acqua?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5772" y="1909699"/>
            <a:ext cx="4206875" cy="395732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12700" marR="54610">
              <a:lnSpc>
                <a:spcPts val="2200"/>
              </a:lnSpc>
              <a:spcBef>
                <a:spcPts val="34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Produzione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chip: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l’hardware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l’IA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(GPU)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ha</a:t>
            </a:r>
            <a:r>
              <a:rPr sz="2000" spc="-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un’impronta</a:t>
            </a:r>
            <a:r>
              <a:rPr sz="2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idrica</a:t>
            </a:r>
            <a:r>
              <a:rPr sz="2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incorporata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significativa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durante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produzione.</a:t>
            </a:r>
            <a:endParaRPr sz="2000">
              <a:latin typeface="Calibri"/>
              <a:cs typeface="Calibri"/>
            </a:endParaRPr>
          </a:p>
          <a:p>
            <a:pPr marL="12700" marR="502284">
              <a:lnSpc>
                <a:spcPts val="2200"/>
              </a:lnSpc>
              <a:spcBef>
                <a:spcPts val="1050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Raffreddamento</a:t>
            </a:r>
            <a:r>
              <a:rPr sz="20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loco: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molti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data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center</a:t>
            </a:r>
            <a:r>
              <a:rPr sz="2000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utilizzano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sistemi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050"/>
              </a:lnSpc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raffreddamento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base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d’acqua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2000">
              <a:latin typeface="Calibri"/>
              <a:cs typeface="Calibri"/>
            </a:endParaRPr>
          </a:p>
          <a:p>
            <a:pPr marL="12700" marR="74295">
              <a:lnSpc>
                <a:spcPts val="2200"/>
              </a:lnSpc>
              <a:spcBef>
                <a:spcPts val="13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evaporativi,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cui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l’acqua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va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persa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per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evaporazione</a:t>
            </a:r>
            <a:r>
              <a:rPr sz="2000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deve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essere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reintegrata.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92400"/>
              </a:lnSpc>
              <a:spcBef>
                <a:spcPts val="994"/>
              </a:spcBef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Fornitura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energia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elettrica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(acqua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indiretta):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maggiore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consumo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di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elettricità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comporta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maggiore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utilizzo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acqua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nella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produzione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energia,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seconda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mix</a:t>
            </a:r>
            <a:r>
              <a:rPr sz="20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energetico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88354" y="439318"/>
            <a:ext cx="5659628" cy="60452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858243" y="4144703"/>
            <a:ext cx="101600" cy="217932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 dall’</a:t>
            </a:r>
            <a:r>
              <a:rPr sz="600" spc="409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 sostenibile</a:t>
            </a:r>
            <a:endParaRPr sz="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790680" y="6555841"/>
            <a:ext cx="223520" cy="0"/>
          </a:xfrm>
          <a:custGeom>
            <a:avLst/>
            <a:gdLst/>
            <a:ahLst/>
            <a:cxnLst/>
            <a:rect l="l" t="t" r="r" b="b"/>
            <a:pathLst>
              <a:path w="223520">
                <a:moveTo>
                  <a:pt x="223520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2468" y="5256986"/>
            <a:ext cx="165100" cy="159258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zione</a:t>
            </a:r>
            <a:r>
              <a:rPr sz="600" spc="-3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dall’</a:t>
            </a:r>
            <a:r>
              <a:rPr sz="600" spc="40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IA</a:t>
            </a:r>
            <a:r>
              <a:rPr sz="600" spc="-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-6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3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endParaRPr sz="600">
              <a:latin typeface="Calibri"/>
              <a:cs typeface="Calibri"/>
            </a:endParaRPr>
          </a:p>
          <a:p>
            <a:pPr marL="4445">
              <a:lnSpc>
                <a:spcPts val="71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ibile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84505" y="0"/>
            <a:ext cx="11704320" cy="6859905"/>
            <a:chOff x="484505" y="0"/>
            <a:chExt cx="11704320" cy="6859905"/>
          </a:xfrm>
        </p:grpSpPr>
        <p:sp>
          <p:nvSpPr>
            <p:cNvPr id="4" name="object 4"/>
            <p:cNvSpPr/>
            <p:nvPr/>
          </p:nvSpPr>
          <p:spPr>
            <a:xfrm>
              <a:off x="5769737" y="0"/>
              <a:ext cx="6419215" cy="6859905"/>
            </a:xfrm>
            <a:custGeom>
              <a:avLst/>
              <a:gdLst/>
              <a:ahLst/>
              <a:cxnLst/>
              <a:rect l="l" t="t" r="r" b="b"/>
              <a:pathLst>
                <a:path w="6419215" h="6859905">
                  <a:moveTo>
                    <a:pt x="6419088" y="0"/>
                  </a:moveTo>
                  <a:lnTo>
                    <a:pt x="0" y="0"/>
                  </a:lnTo>
                  <a:lnTo>
                    <a:pt x="0" y="6859778"/>
                  </a:lnTo>
                  <a:lnTo>
                    <a:pt x="6419088" y="6859778"/>
                  </a:lnTo>
                  <a:lnTo>
                    <a:pt x="6419088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505" y="521373"/>
              <a:ext cx="5660136" cy="604570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700260" y="5390006"/>
              <a:ext cx="1485900" cy="1468120"/>
            </a:xfrm>
            <a:custGeom>
              <a:avLst/>
              <a:gdLst/>
              <a:ahLst/>
              <a:cxnLst/>
              <a:rect l="l" t="t" r="r" b="b"/>
              <a:pathLst>
                <a:path w="1485900" h="1468120">
                  <a:moveTo>
                    <a:pt x="333121" y="1468031"/>
                  </a:moveTo>
                  <a:lnTo>
                    <a:pt x="180848" y="1308049"/>
                  </a:lnTo>
                  <a:lnTo>
                    <a:pt x="163957" y="1282649"/>
                  </a:lnTo>
                  <a:lnTo>
                    <a:pt x="63500" y="1282649"/>
                  </a:lnTo>
                  <a:lnTo>
                    <a:pt x="46228" y="1269949"/>
                  </a:lnTo>
                  <a:lnTo>
                    <a:pt x="34798" y="1244549"/>
                  </a:lnTo>
                  <a:lnTo>
                    <a:pt x="31115" y="1231849"/>
                  </a:lnTo>
                  <a:lnTo>
                    <a:pt x="32639" y="1219149"/>
                  </a:lnTo>
                  <a:lnTo>
                    <a:pt x="36322" y="1206449"/>
                  </a:lnTo>
                  <a:lnTo>
                    <a:pt x="41910" y="1193749"/>
                  </a:lnTo>
                  <a:lnTo>
                    <a:pt x="49276" y="1193749"/>
                  </a:lnTo>
                  <a:lnTo>
                    <a:pt x="57531" y="1181049"/>
                  </a:lnTo>
                  <a:lnTo>
                    <a:pt x="67056" y="1181049"/>
                  </a:lnTo>
                  <a:lnTo>
                    <a:pt x="77343" y="1168349"/>
                  </a:lnTo>
                  <a:lnTo>
                    <a:pt x="148717" y="1168349"/>
                  </a:lnTo>
                  <a:lnTo>
                    <a:pt x="135890" y="1155649"/>
                  </a:lnTo>
                  <a:lnTo>
                    <a:pt x="121285" y="1142949"/>
                  </a:lnTo>
                  <a:lnTo>
                    <a:pt x="54864" y="1142949"/>
                  </a:lnTo>
                  <a:lnTo>
                    <a:pt x="26924" y="1168349"/>
                  </a:lnTo>
                  <a:lnTo>
                    <a:pt x="7747" y="1193749"/>
                  </a:lnTo>
                  <a:lnTo>
                    <a:pt x="0" y="1219149"/>
                  </a:lnTo>
                  <a:lnTo>
                    <a:pt x="5715" y="1257249"/>
                  </a:lnTo>
                  <a:lnTo>
                    <a:pt x="23241" y="1282649"/>
                  </a:lnTo>
                  <a:lnTo>
                    <a:pt x="50165" y="1308049"/>
                  </a:lnTo>
                  <a:lnTo>
                    <a:pt x="128143" y="1308049"/>
                  </a:lnTo>
                  <a:lnTo>
                    <a:pt x="275590" y="1468031"/>
                  </a:lnTo>
                  <a:lnTo>
                    <a:pt x="333121" y="1468031"/>
                  </a:lnTo>
                  <a:close/>
                </a:path>
                <a:path w="1485900" h="1468120">
                  <a:moveTo>
                    <a:pt x="1064514" y="1468031"/>
                  </a:moveTo>
                  <a:lnTo>
                    <a:pt x="868426" y="1257249"/>
                  </a:lnTo>
                  <a:lnTo>
                    <a:pt x="873125" y="1142949"/>
                  </a:lnTo>
                  <a:lnTo>
                    <a:pt x="885190" y="876249"/>
                  </a:lnTo>
                  <a:lnTo>
                    <a:pt x="883666" y="863549"/>
                  </a:lnTo>
                  <a:lnTo>
                    <a:pt x="880110" y="863549"/>
                  </a:lnTo>
                  <a:lnTo>
                    <a:pt x="782574" y="749249"/>
                  </a:lnTo>
                  <a:lnTo>
                    <a:pt x="729361" y="749249"/>
                  </a:lnTo>
                  <a:lnTo>
                    <a:pt x="845566" y="876249"/>
                  </a:lnTo>
                  <a:lnTo>
                    <a:pt x="842645" y="952449"/>
                  </a:lnTo>
                  <a:lnTo>
                    <a:pt x="828802" y="1269949"/>
                  </a:lnTo>
                  <a:lnTo>
                    <a:pt x="833882" y="1269949"/>
                  </a:lnTo>
                  <a:lnTo>
                    <a:pt x="1014222" y="1468031"/>
                  </a:lnTo>
                  <a:lnTo>
                    <a:pt x="1064514" y="1468031"/>
                  </a:lnTo>
                  <a:close/>
                </a:path>
                <a:path w="1485900" h="1468120">
                  <a:moveTo>
                    <a:pt x="1485773" y="1468031"/>
                  </a:moveTo>
                  <a:lnTo>
                    <a:pt x="1431417" y="1409649"/>
                  </a:lnTo>
                  <a:lnTo>
                    <a:pt x="1405763" y="1371549"/>
                  </a:lnTo>
                  <a:lnTo>
                    <a:pt x="1375156" y="1409649"/>
                  </a:lnTo>
                  <a:lnTo>
                    <a:pt x="1141603" y="1155649"/>
                  </a:lnTo>
                  <a:lnTo>
                    <a:pt x="1175258" y="393649"/>
                  </a:lnTo>
                  <a:lnTo>
                    <a:pt x="1175385" y="380949"/>
                  </a:lnTo>
                  <a:lnTo>
                    <a:pt x="1170305" y="380949"/>
                  </a:lnTo>
                  <a:lnTo>
                    <a:pt x="979551" y="165100"/>
                  </a:lnTo>
                  <a:lnTo>
                    <a:pt x="954913" y="139700"/>
                  </a:lnTo>
                  <a:lnTo>
                    <a:pt x="960755" y="127000"/>
                  </a:lnTo>
                  <a:lnTo>
                    <a:pt x="965200" y="114300"/>
                  </a:lnTo>
                  <a:lnTo>
                    <a:pt x="968248" y="101600"/>
                  </a:lnTo>
                  <a:lnTo>
                    <a:pt x="969645" y="101600"/>
                  </a:lnTo>
                  <a:lnTo>
                    <a:pt x="964819" y="63500"/>
                  </a:lnTo>
                  <a:lnTo>
                    <a:pt x="947928" y="38100"/>
                  </a:lnTo>
                  <a:lnTo>
                    <a:pt x="921766" y="12700"/>
                  </a:lnTo>
                  <a:lnTo>
                    <a:pt x="888619" y="0"/>
                  </a:lnTo>
                  <a:lnTo>
                    <a:pt x="854710" y="12700"/>
                  </a:lnTo>
                  <a:lnTo>
                    <a:pt x="826262" y="25400"/>
                  </a:lnTo>
                  <a:lnTo>
                    <a:pt x="806196" y="50800"/>
                  </a:lnTo>
                  <a:lnTo>
                    <a:pt x="797560" y="88900"/>
                  </a:lnTo>
                  <a:lnTo>
                    <a:pt x="798322" y="101600"/>
                  </a:lnTo>
                  <a:lnTo>
                    <a:pt x="802259" y="114300"/>
                  </a:lnTo>
                  <a:lnTo>
                    <a:pt x="809244" y="139700"/>
                  </a:lnTo>
                  <a:lnTo>
                    <a:pt x="819277" y="152400"/>
                  </a:lnTo>
                  <a:lnTo>
                    <a:pt x="831723" y="165100"/>
                  </a:lnTo>
                  <a:lnTo>
                    <a:pt x="925576" y="165100"/>
                  </a:lnTo>
                  <a:lnTo>
                    <a:pt x="1135761" y="393649"/>
                  </a:lnTo>
                  <a:lnTo>
                    <a:pt x="1101852" y="1168349"/>
                  </a:lnTo>
                  <a:lnTo>
                    <a:pt x="1107059" y="1168349"/>
                  </a:lnTo>
                  <a:lnTo>
                    <a:pt x="1345819" y="1435049"/>
                  </a:lnTo>
                  <a:lnTo>
                    <a:pt x="1312672" y="1460449"/>
                  </a:lnTo>
                  <a:lnTo>
                    <a:pt x="1319403" y="1468031"/>
                  </a:lnTo>
                  <a:lnTo>
                    <a:pt x="1485773" y="1468031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88778" y="6558357"/>
              <a:ext cx="83818" cy="1142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97160" y="5986856"/>
              <a:ext cx="185648" cy="177799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546334" y="5555107"/>
              <a:ext cx="69215" cy="12700"/>
            </a:xfrm>
            <a:custGeom>
              <a:avLst/>
              <a:gdLst/>
              <a:ahLst/>
              <a:cxnLst/>
              <a:rect l="l" t="t" r="r" b="b"/>
              <a:pathLst>
                <a:path w="69215" h="12700">
                  <a:moveTo>
                    <a:pt x="68707" y="0"/>
                  </a:moveTo>
                  <a:lnTo>
                    <a:pt x="0" y="0"/>
                  </a:lnTo>
                  <a:lnTo>
                    <a:pt x="15875" y="12700"/>
                  </a:lnTo>
                  <a:lnTo>
                    <a:pt x="57150" y="12700"/>
                  </a:lnTo>
                  <a:lnTo>
                    <a:pt x="68707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6873620" y="285648"/>
            <a:ext cx="4184650" cy="1022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5500"/>
              </a:lnSpc>
              <a:spcBef>
                <a:spcPts val="100"/>
              </a:spcBef>
            </a:pPr>
            <a:r>
              <a:rPr spc="-10" dirty="0"/>
              <a:t>Risparmio</a:t>
            </a:r>
            <a:r>
              <a:rPr spc="-130" dirty="0"/>
              <a:t> </a:t>
            </a:r>
            <a:r>
              <a:rPr dirty="0"/>
              <a:t>idrico</a:t>
            </a:r>
            <a:r>
              <a:rPr spc="-125" dirty="0"/>
              <a:t> </a:t>
            </a:r>
            <a:r>
              <a:rPr dirty="0"/>
              <a:t>e</a:t>
            </a:r>
            <a:r>
              <a:rPr spc="-110" dirty="0"/>
              <a:t> </a:t>
            </a:r>
            <a:r>
              <a:rPr spc="-10" dirty="0"/>
              <a:t>utilizzo dell’acqua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696836" y="1955419"/>
            <a:ext cx="4719320" cy="400177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L="12700" marR="5080">
              <a:lnSpc>
                <a:spcPct val="91600"/>
              </a:lnSpc>
              <a:spcBef>
                <a:spcPts val="30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L’IA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crea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paradosso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sostenibilità: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può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aiutare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risparmiare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acqua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attraverso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il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rilevamento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perdite,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previsioni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il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monitoraggio,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rapida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crescita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dei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data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center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dedicati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all’IA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può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anche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aumentare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il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consumo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idrico,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soprattutto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il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raffreddamento.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Nelle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regioni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scarsità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idrica,</a:t>
            </a:r>
            <a:r>
              <a:rPr sz="20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ciò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solleva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domanda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difficile:</a:t>
            </a:r>
            <a:r>
              <a:rPr sz="20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una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tecnologia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progettata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migliorare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endParaRPr sz="2000">
              <a:latin typeface="Calibri"/>
              <a:cs typeface="Calibri"/>
            </a:endParaRPr>
          </a:p>
          <a:p>
            <a:pPr marL="12700" marR="52069">
              <a:lnSpc>
                <a:spcPts val="2200"/>
              </a:lnSpc>
              <a:spcBef>
                <a:spcPts val="35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gestione</a:t>
            </a:r>
            <a:r>
              <a:rPr sz="2000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dell’acqua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può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essere</a:t>
            </a:r>
            <a:r>
              <a:rPr sz="2000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giustificata</a:t>
            </a:r>
            <a:r>
              <a:rPr sz="20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se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aggiunge</a:t>
            </a:r>
            <a:r>
              <a:rPr sz="20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pressione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alle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risorse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idriche</a:t>
            </a:r>
            <a:r>
              <a:rPr sz="20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locali?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39"/>
              </a:spcBef>
            </a:pP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Ecco</a:t>
            </a:r>
            <a:r>
              <a:rPr sz="20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alcune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soluzioni...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791188" y="6617334"/>
            <a:ext cx="224154" cy="0"/>
          </a:xfrm>
          <a:custGeom>
            <a:avLst/>
            <a:gdLst/>
            <a:ahLst/>
            <a:cxnLst/>
            <a:rect l="l" t="t" r="r" b="b"/>
            <a:pathLst>
              <a:path w="224154">
                <a:moveTo>
                  <a:pt x="224154" y="0"/>
                </a:moveTo>
                <a:lnTo>
                  <a:pt x="0" y="0"/>
                </a:lnTo>
              </a:path>
            </a:pathLst>
          </a:custGeom>
          <a:ln w="9525">
            <a:solidFill>
              <a:srgbClr val="51C4C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28600"/>
            <a:ext cx="12189460" cy="6402705"/>
            <a:chOff x="0" y="228600"/>
            <a:chExt cx="12189460" cy="6402705"/>
          </a:xfrm>
        </p:grpSpPr>
        <p:sp>
          <p:nvSpPr>
            <p:cNvPr id="4" name="object 4"/>
            <p:cNvSpPr/>
            <p:nvPr/>
          </p:nvSpPr>
          <p:spPr>
            <a:xfrm>
              <a:off x="0" y="878077"/>
              <a:ext cx="12189460" cy="1445260"/>
            </a:xfrm>
            <a:custGeom>
              <a:avLst/>
              <a:gdLst/>
              <a:ahLst/>
              <a:cxnLst/>
              <a:rect l="l" t="t" r="r" b="b"/>
              <a:pathLst>
                <a:path w="12189460" h="1445260">
                  <a:moveTo>
                    <a:pt x="12188952" y="0"/>
                  </a:moveTo>
                  <a:lnTo>
                    <a:pt x="0" y="0"/>
                  </a:lnTo>
                  <a:lnTo>
                    <a:pt x="0" y="1445133"/>
                  </a:lnTo>
                  <a:lnTo>
                    <a:pt x="12188952" y="1445133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25301" y="1899539"/>
              <a:ext cx="151980" cy="1270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009503" y="1010538"/>
              <a:ext cx="1179830" cy="901700"/>
            </a:xfrm>
            <a:custGeom>
              <a:avLst/>
              <a:gdLst/>
              <a:ahLst/>
              <a:cxnLst/>
              <a:rect l="l" t="t" r="r" b="b"/>
              <a:pathLst>
                <a:path w="1179829" h="901700">
                  <a:moveTo>
                    <a:pt x="502793" y="889000"/>
                  </a:moveTo>
                  <a:lnTo>
                    <a:pt x="492506" y="876300"/>
                  </a:lnTo>
                  <a:lnTo>
                    <a:pt x="478282" y="876300"/>
                  </a:lnTo>
                  <a:lnTo>
                    <a:pt x="464947" y="889000"/>
                  </a:lnTo>
                  <a:lnTo>
                    <a:pt x="502793" y="889000"/>
                  </a:lnTo>
                  <a:close/>
                </a:path>
                <a:path w="1179829" h="901700">
                  <a:moveTo>
                    <a:pt x="594614" y="317500"/>
                  </a:moveTo>
                  <a:lnTo>
                    <a:pt x="544703" y="317500"/>
                  </a:lnTo>
                  <a:lnTo>
                    <a:pt x="233934" y="279400"/>
                  </a:lnTo>
                  <a:lnTo>
                    <a:pt x="229743" y="279400"/>
                  </a:lnTo>
                  <a:lnTo>
                    <a:pt x="116586" y="375412"/>
                  </a:lnTo>
                  <a:lnTo>
                    <a:pt x="116586" y="444500"/>
                  </a:lnTo>
                  <a:lnTo>
                    <a:pt x="111760" y="457200"/>
                  </a:lnTo>
                  <a:lnTo>
                    <a:pt x="111252" y="457200"/>
                  </a:lnTo>
                  <a:lnTo>
                    <a:pt x="100457" y="469900"/>
                  </a:lnTo>
                  <a:lnTo>
                    <a:pt x="85344" y="482600"/>
                  </a:lnTo>
                  <a:lnTo>
                    <a:pt x="50165" y="482600"/>
                  </a:lnTo>
                  <a:lnTo>
                    <a:pt x="42799" y="469900"/>
                  </a:lnTo>
                  <a:lnTo>
                    <a:pt x="36449" y="469900"/>
                  </a:lnTo>
                  <a:lnTo>
                    <a:pt x="31750" y="457200"/>
                  </a:lnTo>
                  <a:lnTo>
                    <a:pt x="28448" y="444500"/>
                  </a:lnTo>
                  <a:lnTo>
                    <a:pt x="26543" y="444500"/>
                  </a:lnTo>
                  <a:lnTo>
                    <a:pt x="26289" y="431800"/>
                  </a:lnTo>
                  <a:lnTo>
                    <a:pt x="28067" y="419100"/>
                  </a:lnTo>
                  <a:lnTo>
                    <a:pt x="31369" y="419100"/>
                  </a:lnTo>
                  <a:lnTo>
                    <a:pt x="36195" y="406400"/>
                  </a:lnTo>
                  <a:lnTo>
                    <a:pt x="42545" y="406400"/>
                  </a:lnTo>
                  <a:lnTo>
                    <a:pt x="49784" y="393700"/>
                  </a:lnTo>
                  <a:lnTo>
                    <a:pt x="93091" y="393700"/>
                  </a:lnTo>
                  <a:lnTo>
                    <a:pt x="106426" y="406400"/>
                  </a:lnTo>
                  <a:lnTo>
                    <a:pt x="114808" y="419100"/>
                  </a:lnTo>
                  <a:lnTo>
                    <a:pt x="116586" y="444500"/>
                  </a:lnTo>
                  <a:lnTo>
                    <a:pt x="116586" y="375412"/>
                  </a:lnTo>
                  <a:lnTo>
                    <a:pt x="109982" y="381000"/>
                  </a:lnTo>
                  <a:lnTo>
                    <a:pt x="102870" y="381000"/>
                  </a:lnTo>
                  <a:lnTo>
                    <a:pt x="95377" y="368300"/>
                  </a:lnTo>
                  <a:lnTo>
                    <a:pt x="50419" y="368300"/>
                  </a:lnTo>
                  <a:lnTo>
                    <a:pt x="26416" y="381000"/>
                  </a:lnTo>
                  <a:lnTo>
                    <a:pt x="8763" y="406400"/>
                  </a:lnTo>
                  <a:lnTo>
                    <a:pt x="0" y="431800"/>
                  </a:lnTo>
                  <a:lnTo>
                    <a:pt x="2286" y="457200"/>
                  </a:lnTo>
                  <a:lnTo>
                    <a:pt x="14351" y="482600"/>
                  </a:lnTo>
                  <a:lnTo>
                    <a:pt x="14732" y="482600"/>
                  </a:lnTo>
                  <a:lnTo>
                    <a:pt x="35179" y="495300"/>
                  </a:lnTo>
                  <a:lnTo>
                    <a:pt x="62230" y="508000"/>
                  </a:lnTo>
                  <a:lnTo>
                    <a:pt x="89281" y="508000"/>
                  </a:lnTo>
                  <a:lnTo>
                    <a:pt x="101981" y="495300"/>
                  </a:lnTo>
                  <a:lnTo>
                    <a:pt x="113665" y="495300"/>
                  </a:lnTo>
                  <a:lnTo>
                    <a:pt x="123698" y="482600"/>
                  </a:lnTo>
                  <a:lnTo>
                    <a:pt x="124206" y="482600"/>
                  </a:lnTo>
                  <a:lnTo>
                    <a:pt x="131572" y="469900"/>
                  </a:lnTo>
                  <a:lnTo>
                    <a:pt x="137160" y="457200"/>
                  </a:lnTo>
                  <a:lnTo>
                    <a:pt x="140208" y="444500"/>
                  </a:lnTo>
                  <a:lnTo>
                    <a:pt x="140589" y="431800"/>
                  </a:lnTo>
                  <a:lnTo>
                    <a:pt x="139319" y="419100"/>
                  </a:lnTo>
                  <a:lnTo>
                    <a:pt x="136271" y="406400"/>
                  </a:lnTo>
                  <a:lnTo>
                    <a:pt x="131572" y="406400"/>
                  </a:lnTo>
                  <a:lnTo>
                    <a:pt x="145034" y="393700"/>
                  </a:lnTo>
                  <a:lnTo>
                    <a:pt x="241046" y="317500"/>
                  </a:lnTo>
                  <a:lnTo>
                    <a:pt x="547370" y="342900"/>
                  </a:lnTo>
                  <a:lnTo>
                    <a:pt x="556006" y="342900"/>
                  </a:lnTo>
                  <a:lnTo>
                    <a:pt x="594614" y="317500"/>
                  </a:lnTo>
                  <a:close/>
                </a:path>
                <a:path w="1179829" h="901700">
                  <a:moveTo>
                    <a:pt x="1179449" y="317500"/>
                  </a:moveTo>
                  <a:lnTo>
                    <a:pt x="1088517" y="393700"/>
                  </a:lnTo>
                  <a:lnTo>
                    <a:pt x="1110742" y="419100"/>
                  </a:lnTo>
                  <a:lnTo>
                    <a:pt x="1020064" y="495300"/>
                  </a:lnTo>
                  <a:lnTo>
                    <a:pt x="1011936" y="495300"/>
                  </a:lnTo>
                  <a:lnTo>
                    <a:pt x="1003046" y="482600"/>
                  </a:lnTo>
                  <a:lnTo>
                    <a:pt x="955802" y="482600"/>
                  </a:lnTo>
                  <a:lnTo>
                    <a:pt x="943229" y="495300"/>
                  </a:lnTo>
                  <a:lnTo>
                    <a:pt x="931799" y="495300"/>
                  </a:lnTo>
                  <a:lnTo>
                    <a:pt x="924306" y="508000"/>
                  </a:lnTo>
                  <a:lnTo>
                    <a:pt x="921893" y="508000"/>
                  </a:lnTo>
                  <a:lnTo>
                    <a:pt x="914400" y="520700"/>
                  </a:lnTo>
                  <a:lnTo>
                    <a:pt x="909193" y="533400"/>
                  </a:lnTo>
                  <a:lnTo>
                    <a:pt x="906653" y="546100"/>
                  </a:lnTo>
                  <a:lnTo>
                    <a:pt x="909701" y="571500"/>
                  </a:lnTo>
                  <a:lnTo>
                    <a:pt x="922782" y="596900"/>
                  </a:lnTo>
                  <a:lnTo>
                    <a:pt x="943737" y="609600"/>
                  </a:lnTo>
                  <a:lnTo>
                    <a:pt x="970661" y="622300"/>
                  </a:lnTo>
                  <a:lnTo>
                    <a:pt x="998474" y="622300"/>
                  </a:lnTo>
                  <a:lnTo>
                    <a:pt x="1022223" y="609600"/>
                  </a:lnTo>
                  <a:lnTo>
                    <a:pt x="1039241" y="584200"/>
                  </a:lnTo>
                  <a:lnTo>
                    <a:pt x="1047242" y="558800"/>
                  </a:lnTo>
                  <a:lnTo>
                    <a:pt x="1047496" y="546100"/>
                  </a:lnTo>
                  <a:lnTo>
                    <a:pt x="1046480" y="533400"/>
                  </a:lnTo>
                  <a:lnTo>
                    <a:pt x="1044067" y="533400"/>
                  </a:lnTo>
                  <a:lnTo>
                    <a:pt x="1040511" y="520700"/>
                  </a:lnTo>
                  <a:lnTo>
                    <a:pt x="1071626" y="495300"/>
                  </a:lnTo>
                  <a:lnTo>
                    <a:pt x="1131316" y="444500"/>
                  </a:lnTo>
                  <a:lnTo>
                    <a:pt x="1153668" y="469900"/>
                  </a:lnTo>
                  <a:lnTo>
                    <a:pt x="1179449" y="457200"/>
                  </a:lnTo>
                  <a:lnTo>
                    <a:pt x="1179449" y="317500"/>
                  </a:lnTo>
                  <a:close/>
                </a:path>
                <a:path w="1179829" h="901700">
                  <a:moveTo>
                    <a:pt x="1179449" y="0"/>
                  </a:moveTo>
                  <a:lnTo>
                    <a:pt x="1045083" y="0"/>
                  </a:lnTo>
                  <a:lnTo>
                    <a:pt x="1119124" y="88900"/>
                  </a:lnTo>
                  <a:lnTo>
                    <a:pt x="950214" y="228600"/>
                  </a:lnTo>
                  <a:lnTo>
                    <a:pt x="973455" y="254000"/>
                  </a:lnTo>
                  <a:lnTo>
                    <a:pt x="746379" y="431800"/>
                  </a:lnTo>
                  <a:lnTo>
                    <a:pt x="744474" y="444500"/>
                  </a:lnTo>
                  <a:lnTo>
                    <a:pt x="743458" y="444500"/>
                  </a:lnTo>
                  <a:lnTo>
                    <a:pt x="711708" y="749300"/>
                  </a:lnTo>
                  <a:lnTo>
                    <a:pt x="529717" y="901700"/>
                  </a:lnTo>
                  <a:lnTo>
                    <a:pt x="580263" y="901700"/>
                  </a:lnTo>
                  <a:lnTo>
                    <a:pt x="740537" y="762000"/>
                  </a:lnTo>
                  <a:lnTo>
                    <a:pt x="742950" y="762000"/>
                  </a:lnTo>
                  <a:lnTo>
                    <a:pt x="774700" y="457200"/>
                  </a:lnTo>
                  <a:lnTo>
                    <a:pt x="993013" y="279400"/>
                  </a:lnTo>
                  <a:lnTo>
                    <a:pt x="1046988" y="279400"/>
                  </a:lnTo>
                  <a:lnTo>
                    <a:pt x="1179449" y="165100"/>
                  </a:lnTo>
                  <a:lnTo>
                    <a:pt x="1179449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5284" y="1188338"/>
              <a:ext cx="164871" cy="1397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0648569" y="451738"/>
              <a:ext cx="1540510" cy="876300"/>
            </a:xfrm>
            <a:custGeom>
              <a:avLst/>
              <a:gdLst/>
              <a:ahLst/>
              <a:cxnLst/>
              <a:rect l="l" t="t" r="r" b="b"/>
              <a:pathLst>
                <a:path w="1540509" h="876300">
                  <a:moveTo>
                    <a:pt x="1407922" y="838200"/>
                  </a:moveTo>
                  <a:lnTo>
                    <a:pt x="1353947" y="838200"/>
                  </a:lnTo>
                  <a:lnTo>
                    <a:pt x="1375410" y="863600"/>
                  </a:lnTo>
                  <a:lnTo>
                    <a:pt x="1407922" y="838200"/>
                  </a:lnTo>
                  <a:close/>
                </a:path>
                <a:path w="1540509" h="876300">
                  <a:moveTo>
                    <a:pt x="1540383" y="393700"/>
                  </a:moveTo>
                  <a:lnTo>
                    <a:pt x="1536319" y="381000"/>
                  </a:lnTo>
                  <a:lnTo>
                    <a:pt x="1225296" y="0"/>
                  </a:lnTo>
                  <a:lnTo>
                    <a:pt x="1210945" y="12700"/>
                  </a:lnTo>
                  <a:lnTo>
                    <a:pt x="1176020" y="50800"/>
                  </a:lnTo>
                  <a:lnTo>
                    <a:pt x="1152906" y="88900"/>
                  </a:lnTo>
                  <a:lnTo>
                    <a:pt x="1141730" y="139700"/>
                  </a:lnTo>
                  <a:lnTo>
                    <a:pt x="1142873" y="190500"/>
                  </a:lnTo>
                  <a:lnTo>
                    <a:pt x="1156462" y="228600"/>
                  </a:lnTo>
                  <a:lnTo>
                    <a:pt x="1183005" y="279400"/>
                  </a:lnTo>
                  <a:lnTo>
                    <a:pt x="1202690" y="304800"/>
                  </a:lnTo>
                  <a:lnTo>
                    <a:pt x="1033907" y="444500"/>
                  </a:lnTo>
                  <a:lnTo>
                    <a:pt x="1055243" y="469900"/>
                  </a:lnTo>
                  <a:lnTo>
                    <a:pt x="835279" y="647700"/>
                  </a:lnTo>
                  <a:lnTo>
                    <a:pt x="527177" y="609600"/>
                  </a:lnTo>
                  <a:lnTo>
                    <a:pt x="214757" y="584200"/>
                  </a:lnTo>
                  <a:lnTo>
                    <a:pt x="206121" y="584200"/>
                  </a:lnTo>
                  <a:lnTo>
                    <a:pt x="0" y="749300"/>
                  </a:lnTo>
                  <a:lnTo>
                    <a:pt x="51562" y="749300"/>
                  </a:lnTo>
                  <a:lnTo>
                    <a:pt x="218440" y="609600"/>
                  </a:lnTo>
                  <a:lnTo>
                    <a:pt x="843407" y="673100"/>
                  </a:lnTo>
                  <a:lnTo>
                    <a:pt x="847598" y="673100"/>
                  </a:lnTo>
                  <a:lnTo>
                    <a:pt x="886968" y="647700"/>
                  </a:lnTo>
                  <a:lnTo>
                    <a:pt x="1075817" y="495300"/>
                  </a:lnTo>
                  <a:lnTo>
                    <a:pt x="1098931" y="520700"/>
                  </a:lnTo>
                  <a:lnTo>
                    <a:pt x="1134110" y="495300"/>
                  </a:lnTo>
                  <a:lnTo>
                    <a:pt x="1267841" y="381000"/>
                  </a:lnTo>
                  <a:lnTo>
                    <a:pt x="1341882" y="469900"/>
                  </a:lnTo>
                  <a:lnTo>
                    <a:pt x="1172972" y="609600"/>
                  </a:lnTo>
                  <a:lnTo>
                    <a:pt x="1194943" y="635000"/>
                  </a:lnTo>
                  <a:lnTo>
                    <a:pt x="905637" y="876300"/>
                  </a:lnTo>
                  <a:lnTo>
                    <a:pt x="956183" y="876300"/>
                  </a:lnTo>
                  <a:lnTo>
                    <a:pt x="1214374" y="660400"/>
                  </a:lnTo>
                  <a:lnTo>
                    <a:pt x="1237107" y="685800"/>
                  </a:lnTo>
                  <a:lnTo>
                    <a:pt x="1271651" y="660400"/>
                  </a:lnTo>
                  <a:lnTo>
                    <a:pt x="1406017" y="558800"/>
                  </a:lnTo>
                  <a:lnTo>
                    <a:pt x="1540383" y="558800"/>
                  </a:lnTo>
                  <a:lnTo>
                    <a:pt x="1540383" y="39370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63256" y="228600"/>
              <a:ext cx="4096511" cy="640245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77071" y="1243838"/>
              <a:ext cx="2450592" cy="4335398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51916" rIns="0" bIns="0" rtlCol="0">
            <a:spAutoFit/>
          </a:bodyPr>
          <a:lstStyle/>
          <a:p>
            <a:pPr marL="48895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Approfondimenti/Ricerca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13891" y="2591098"/>
            <a:ext cx="6368415" cy="1867535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785"/>
              </a:spcBef>
              <a:buClr>
                <a:srgbClr val="242424"/>
              </a:buClr>
              <a:buSzPct val="117500"/>
              <a:buFont typeface="Arial MT"/>
              <a:buChar char="•"/>
              <a:tabLst>
                <a:tab pos="354965" algn="l"/>
              </a:tabLst>
            </a:pPr>
            <a:r>
              <a:rPr sz="2000" u="sng" spc="-4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6"/>
              </a:rPr>
              <a:t>https://www.iwmi.org/news/the-</a:t>
            </a:r>
            <a:r>
              <a:rPr sz="2000" u="sng" spc="-4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6"/>
              </a:rPr>
              <a:t>cloud-</a:t>
            </a:r>
            <a:r>
              <a:rPr sz="2000" u="sng" spc="-4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6"/>
              </a:rPr>
              <a:t>is-running-</a:t>
            </a:r>
            <a:r>
              <a:rPr sz="2000" u="sng" spc="-2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6"/>
              </a:rPr>
              <a:t>dry/</a:t>
            </a:r>
            <a:endParaRPr sz="2000">
              <a:latin typeface="Calibri"/>
              <a:cs typeface="Calibri"/>
            </a:endParaRPr>
          </a:p>
          <a:p>
            <a:pPr marL="128270" marR="390525" indent="-116205">
              <a:lnSpc>
                <a:spcPts val="2200"/>
              </a:lnSpc>
              <a:spcBef>
                <a:spcPts val="1395"/>
              </a:spcBef>
              <a:buChar char="•"/>
              <a:tabLst>
                <a:tab pos="128270" algn="l"/>
                <a:tab pos="354965" algn="l"/>
              </a:tabLst>
            </a:pPr>
            <a:r>
              <a:rPr sz="2350" dirty="0">
                <a:solidFill>
                  <a:srgbClr val="242424"/>
                </a:solidFill>
                <a:latin typeface="Arial MT"/>
                <a:cs typeface="Arial MT"/>
              </a:rPr>
              <a:t>	</a:t>
            </a:r>
            <a:r>
              <a:rPr sz="2000" u="sng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La</a:t>
            </a:r>
            <a:r>
              <a:rPr sz="2000" u="sng" spc="-4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2000" u="sng" spc="-1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distribuzione</a:t>
            </a:r>
            <a:r>
              <a:rPr sz="2000" u="sng" spc="-4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2000" u="sng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disomogenea</a:t>
            </a:r>
            <a:r>
              <a:rPr sz="2000" u="sng" spc="-5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2000" u="sng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degli</a:t>
            </a:r>
            <a:r>
              <a:rPr sz="2000" u="sng" spc="-5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2000" u="sng" spc="-1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impatti</a:t>
            </a:r>
            <a:r>
              <a:rPr sz="2000" u="sng" spc="-7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2000" u="sng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ambientali</a:t>
            </a:r>
            <a:r>
              <a:rPr sz="2000" u="sng" spc="-4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 </a:t>
            </a:r>
            <a:r>
              <a:rPr sz="2000" spc="-45" dirty="0">
                <a:solidFill>
                  <a:srgbClr val="85A66C"/>
                </a:solidFill>
                <a:latin typeface="Calibri"/>
                <a:cs typeface="Calibri"/>
              </a:rPr>
              <a:t> </a:t>
            </a:r>
            <a:r>
              <a:rPr sz="2000" u="sng" spc="-1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7"/>
              </a:rPr>
              <a:t>dell’IA</a:t>
            </a:r>
            <a:endParaRPr sz="2000">
              <a:latin typeface="Calibri"/>
              <a:cs typeface="Calibri"/>
            </a:endParaRPr>
          </a:p>
          <a:p>
            <a:pPr marL="128270" marR="5080" indent="-116205">
              <a:lnSpc>
                <a:spcPts val="2200"/>
              </a:lnSpc>
              <a:spcBef>
                <a:spcPts val="1265"/>
              </a:spcBef>
              <a:buClr>
                <a:srgbClr val="242424"/>
              </a:buClr>
              <a:buSzPct val="112500"/>
              <a:buFont typeface="Arial MT"/>
              <a:buChar char="•"/>
              <a:tabLst>
                <a:tab pos="128270" algn="l"/>
                <a:tab pos="354965" algn="l"/>
              </a:tabLst>
            </a:pPr>
            <a:r>
              <a:rPr sz="2000" u="sng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</a:rPr>
              <a:t>	</a:t>
            </a:r>
            <a:r>
              <a:rPr sz="2000" u="sng" spc="-1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https://andthewest.stanford.edu/2025/thirsty-for-</a:t>
            </a:r>
            <a:r>
              <a:rPr sz="2000" u="sng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power-</a:t>
            </a:r>
            <a:r>
              <a:rPr sz="2000" u="sng" spc="-3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and-</a:t>
            </a:r>
            <a:r>
              <a:rPr sz="2000" u="sng" spc="-4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water-</a:t>
            </a:r>
            <a:r>
              <a:rPr sz="2000" u="sng" spc="-3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ai-crunching-data-</a:t>
            </a:r>
            <a:r>
              <a:rPr sz="2000" u="sng" spc="-4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centers-</a:t>
            </a:r>
            <a:r>
              <a:rPr sz="2000" u="sng" spc="-3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sprout-</a:t>
            </a:r>
            <a:r>
              <a:rPr sz="2000" u="sng" spc="-4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across-</a:t>
            </a:r>
            <a:r>
              <a:rPr sz="2000" u="sng" spc="-35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the-</a:t>
            </a:r>
            <a:r>
              <a:rPr sz="2000" u="sng" spc="-10" dirty="0">
                <a:solidFill>
                  <a:srgbClr val="85A66C"/>
                </a:solidFill>
                <a:uFill>
                  <a:solidFill>
                    <a:srgbClr val="85A66C"/>
                  </a:solidFill>
                </a:uFill>
                <a:latin typeface="Calibri"/>
                <a:cs typeface="Calibri"/>
                <a:hlinkClick r:id="rId8"/>
              </a:rPr>
              <a:t>west/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858243" y="4320040"/>
            <a:ext cx="101600" cy="21336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1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spc="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dall'IA</a:t>
            </a:r>
            <a:r>
              <a:rPr sz="600" spc="2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per</a:t>
            </a:r>
            <a:r>
              <a:rPr sz="600" spc="2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un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r>
              <a:rPr sz="600" spc="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1"/>
            <a:ext cx="12189460" cy="6858000"/>
            <a:chOff x="0" y="-1"/>
            <a:chExt cx="1218946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-1"/>
              <a:ext cx="12188951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74903" y="320154"/>
              <a:ext cx="11128375" cy="6210300"/>
            </a:xfrm>
            <a:custGeom>
              <a:avLst/>
              <a:gdLst/>
              <a:ahLst/>
              <a:cxnLst/>
              <a:rect l="l" t="t" r="r" b="b"/>
              <a:pathLst>
                <a:path w="11128375" h="6210300">
                  <a:moveTo>
                    <a:pt x="11128248" y="0"/>
                  </a:moveTo>
                  <a:lnTo>
                    <a:pt x="0" y="0"/>
                  </a:lnTo>
                  <a:lnTo>
                    <a:pt x="0" y="6210300"/>
                  </a:lnTo>
                  <a:lnTo>
                    <a:pt x="11128248" y="6210300"/>
                  </a:lnTo>
                  <a:lnTo>
                    <a:pt x="111282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0366248" y="0"/>
              <a:ext cx="1823085" cy="1800860"/>
            </a:xfrm>
            <a:custGeom>
              <a:avLst/>
              <a:gdLst/>
              <a:ahLst/>
              <a:cxnLst/>
              <a:rect l="l" t="t" r="r" b="b"/>
              <a:pathLst>
                <a:path w="1823084" h="1800860">
                  <a:moveTo>
                    <a:pt x="1822703" y="0"/>
                  </a:moveTo>
                  <a:lnTo>
                    <a:pt x="513079" y="0"/>
                  </a:lnTo>
                  <a:lnTo>
                    <a:pt x="553211" y="11683"/>
                  </a:lnTo>
                  <a:lnTo>
                    <a:pt x="598424" y="16509"/>
                  </a:lnTo>
                  <a:lnTo>
                    <a:pt x="639699" y="17018"/>
                  </a:lnTo>
                  <a:lnTo>
                    <a:pt x="635761" y="304546"/>
                  </a:lnTo>
                  <a:lnTo>
                    <a:pt x="680720" y="305180"/>
                  </a:lnTo>
                  <a:lnTo>
                    <a:pt x="675640" y="679830"/>
                  </a:lnTo>
                  <a:lnTo>
                    <a:pt x="80136" y="1259713"/>
                  </a:lnTo>
                  <a:lnTo>
                    <a:pt x="77724" y="1264920"/>
                  </a:lnTo>
                  <a:lnTo>
                    <a:pt x="73025" y="1616075"/>
                  </a:lnTo>
                  <a:lnTo>
                    <a:pt x="29209" y="1639442"/>
                  </a:lnTo>
                  <a:lnTo>
                    <a:pt x="0" y="1704721"/>
                  </a:lnTo>
                  <a:lnTo>
                    <a:pt x="5842" y="1740027"/>
                  </a:lnTo>
                  <a:lnTo>
                    <a:pt x="25526" y="1771523"/>
                  </a:lnTo>
                  <a:lnTo>
                    <a:pt x="56133" y="1792604"/>
                  </a:lnTo>
                  <a:lnTo>
                    <a:pt x="91185" y="1800352"/>
                  </a:lnTo>
                  <a:lnTo>
                    <a:pt x="126365" y="1794510"/>
                  </a:lnTo>
                  <a:lnTo>
                    <a:pt x="157479" y="1775078"/>
                  </a:lnTo>
                  <a:lnTo>
                    <a:pt x="156591" y="1774189"/>
                  </a:lnTo>
                  <a:lnTo>
                    <a:pt x="168655" y="1760092"/>
                  </a:lnTo>
                  <a:lnTo>
                    <a:pt x="177546" y="1744345"/>
                  </a:lnTo>
                  <a:lnTo>
                    <a:pt x="183260" y="1727200"/>
                  </a:lnTo>
                  <a:lnTo>
                    <a:pt x="185547" y="1709039"/>
                  </a:lnTo>
                  <a:lnTo>
                    <a:pt x="184276" y="1690624"/>
                  </a:lnTo>
                  <a:lnTo>
                    <a:pt x="160274" y="1642110"/>
                  </a:lnTo>
                  <a:lnTo>
                    <a:pt x="127507" y="1619758"/>
                  </a:lnTo>
                  <a:lnTo>
                    <a:pt x="115188" y="1615821"/>
                  </a:lnTo>
                  <a:lnTo>
                    <a:pt x="119760" y="1278509"/>
                  </a:lnTo>
                  <a:lnTo>
                    <a:pt x="715263" y="698626"/>
                  </a:lnTo>
                  <a:lnTo>
                    <a:pt x="717676" y="693547"/>
                  </a:lnTo>
                  <a:lnTo>
                    <a:pt x="722883" y="304800"/>
                  </a:lnTo>
                  <a:lnTo>
                    <a:pt x="771525" y="304800"/>
                  </a:lnTo>
                  <a:lnTo>
                    <a:pt x="775461" y="17906"/>
                  </a:lnTo>
                  <a:lnTo>
                    <a:pt x="930909" y="19939"/>
                  </a:lnTo>
                  <a:lnTo>
                    <a:pt x="927100" y="307594"/>
                  </a:lnTo>
                  <a:lnTo>
                    <a:pt x="972947" y="308228"/>
                  </a:lnTo>
                  <a:lnTo>
                    <a:pt x="966343" y="800862"/>
                  </a:lnTo>
                  <a:lnTo>
                    <a:pt x="670178" y="1089152"/>
                  </a:lnTo>
                  <a:lnTo>
                    <a:pt x="667766" y="1094359"/>
                  </a:lnTo>
                  <a:lnTo>
                    <a:pt x="667130" y="1145794"/>
                  </a:lnTo>
                  <a:lnTo>
                    <a:pt x="664591" y="1298066"/>
                  </a:lnTo>
                  <a:lnTo>
                    <a:pt x="654430" y="1301623"/>
                  </a:lnTo>
                  <a:lnTo>
                    <a:pt x="644398" y="1306449"/>
                  </a:lnTo>
                  <a:lnTo>
                    <a:pt x="634746" y="1312545"/>
                  </a:lnTo>
                  <a:lnTo>
                    <a:pt x="625855" y="1320038"/>
                  </a:lnTo>
                  <a:lnTo>
                    <a:pt x="604520" y="1350390"/>
                  </a:lnTo>
                  <a:lnTo>
                    <a:pt x="596646" y="1385315"/>
                  </a:lnTo>
                  <a:lnTo>
                    <a:pt x="602615" y="1420622"/>
                  </a:lnTo>
                  <a:lnTo>
                    <a:pt x="622300" y="1452117"/>
                  </a:lnTo>
                  <a:lnTo>
                    <a:pt x="652526" y="1473453"/>
                  </a:lnTo>
                  <a:lnTo>
                    <a:pt x="687451" y="1481327"/>
                  </a:lnTo>
                  <a:lnTo>
                    <a:pt x="722756" y="1475359"/>
                  </a:lnTo>
                  <a:lnTo>
                    <a:pt x="754252" y="1455674"/>
                  </a:lnTo>
                  <a:lnTo>
                    <a:pt x="762507" y="1446022"/>
                  </a:lnTo>
                  <a:lnTo>
                    <a:pt x="690245" y="1446022"/>
                  </a:lnTo>
                  <a:lnTo>
                    <a:pt x="679069" y="1444752"/>
                  </a:lnTo>
                  <a:lnTo>
                    <a:pt x="641350" y="1418844"/>
                  </a:lnTo>
                  <a:lnTo>
                    <a:pt x="631571" y="1385315"/>
                  </a:lnTo>
                  <a:lnTo>
                    <a:pt x="632841" y="1373886"/>
                  </a:lnTo>
                  <a:lnTo>
                    <a:pt x="669417" y="1330198"/>
                  </a:lnTo>
                  <a:lnTo>
                    <a:pt x="691896" y="1325879"/>
                  </a:lnTo>
                  <a:lnTo>
                    <a:pt x="759586" y="1325879"/>
                  </a:lnTo>
                  <a:lnTo>
                    <a:pt x="757935" y="1323721"/>
                  </a:lnTo>
                  <a:lnTo>
                    <a:pt x="720978" y="1299845"/>
                  </a:lnTo>
                  <a:lnTo>
                    <a:pt x="707262" y="1296289"/>
                  </a:lnTo>
                  <a:lnTo>
                    <a:pt x="709676" y="1109852"/>
                  </a:lnTo>
                  <a:lnTo>
                    <a:pt x="1005840" y="821563"/>
                  </a:lnTo>
                  <a:lnTo>
                    <a:pt x="1008252" y="816483"/>
                  </a:lnTo>
                  <a:lnTo>
                    <a:pt x="1015110" y="309625"/>
                  </a:lnTo>
                  <a:lnTo>
                    <a:pt x="1062862" y="309625"/>
                  </a:lnTo>
                  <a:lnTo>
                    <a:pt x="1066673" y="22732"/>
                  </a:lnTo>
                  <a:lnTo>
                    <a:pt x="1222121" y="24892"/>
                  </a:lnTo>
                  <a:lnTo>
                    <a:pt x="1218310" y="312420"/>
                  </a:lnTo>
                  <a:lnTo>
                    <a:pt x="1266952" y="313054"/>
                  </a:lnTo>
                  <a:lnTo>
                    <a:pt x="1261745" y="699897"/>
                  </a:lnTo>
                  <a:lnTo>
                    <a:pt x="1264030" y="705103"/>
                  </a:lnTo>
                  <a:lnTo>
                    <a:pt x="1550416" y="999363"/>
                  </a:lnTo>
                  <a:lnTo>
                    <a:pt x="1546225" y="1309497"/>
                  </a:lnTo>
                  <a:lnTo>
                    <a:pt x="1533652" y="1313052"/>
                  </a:lnTo>
                  <a:lnTo>
                    <a:pt x="1499616" y="1334642"/>
                  </a:lnTo>
                  <a:lnTo>
                    <a:pt x="1474088" y="1382395"/>
                  </a:lnTo>
                  <a:lnTo>
                    <a:pt x="1472437" y="1400683"/>
                  </a:lnTo>
                  <a:lnTo>
                    <a:pt x="1474216" y="1418844"/>
                  </a:lnTo>
                  <a:lnTo>
                    <a:pt x="1499616" y="1466723"/>
                  </a:lnTo>
                  <a:lnTo>
                    <a:pt x="1565655" y="1494027"/>
                  </a:lnTo>
                  <a:lnTo>
                    <a:pt x="1600580" y="1487297"/>
                  </a:lnTo>
                  <a:lnTo>
                    <a:pt x="1631442" y="1466723"/>
                  </a:lnTo>
                  <a:lnTo>
                    <a:pt x="1636649" y="1459102"/>
                  </a:lnTo>
                  <a:lnTo>
                    <a:pt x="1564385" y="1459102"/>
                  </a:lnTo>
                  <a:lnTo>
                    <a:pt x="1553209" y="1457960"/>
                  </a:lnTo>
                  <a:lnTo>
                    <a:pt x="1515618" y="1432052"/>
                  </a:lnTo>
                  <a:lnTo>
                    <a:pt x="1505711" y="1398777"/>
                  </a:lnTo>
                  <a:lnTo>
                    <a:pt x="1506981" y="1387094"/>
                  </a:lnTo>
                  <a:lnTo>
                    <a:pt x="1543557" y="1343405"/>
                  </a:lnTo>
                  <a:lnTo>
                    <a:pt x="1566036" y="1338961"/>
                  </a:lnTo>
                  <a:lnTo>
                    <a:pt x="1634617" y="1338961"/>
                  </a:lnTo>
                  <a:lnTo>
                    <a:pt x="1631823" y="1334642"/>
                  </a:lnTo>
                  <a:lnTo>
                    <a:pt x="1588388" y="1310004"/>
                  </a:lnTo>
                  <a:lnTo>
                    <a:pt x="1592833" y="985012"/>
                  </a:lnTo>
                  <a:lnTo>
                    <a:pt x="1590548" y="979804"/>
                  </a:lnTo>
                  <a:lnTo>
                    <a:pt x="1304162" y="685546"/>
                  </a:lnTo>
                  <a:lnTo>
                    <a:pt x="1309116" y="313690"/>
                  </a:lnTo>
                  <a:lnTo>
                    <a:pt x="1354074" y="313690"/>
                  </a:lnTo>
                  <a:lnTo>
                    <a:pt x="1357883" y="26670"/>
                  </a:lnTo>
                  <a:lnTo>
                    <a:pt x="1822703" y="26670"/>
                  </a:lnTo>
                  <a:lnTo>
                    <a:pt x="1822703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930633" y="1338931"/>
              <a:ext cx="94668" cy="1201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56492" y="1325833"/>
              <a:ext cx="92961" cy="120188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1089132" y="26669"/>
              <a:ext cx="1099820" cy="1223645"/>
            </a:xfrm>
            <a:custGeom>
              <a:avLst/>
              <a:gdLst/>
              <a:ahLst/>
              <a:cxnLst/>
              <a:rect l="l" t="t" r="r" b="b"/>
              <a:pathLst>
                <a:path w="1099820" h="1223645">
                  <a:moveTo>
                    <a:pt x="48641" y="278130"/>
                  </a:moveTo>
                  <a:lnTo>
                    <a:pt x="0" y="278130"/>
                  </a:lnTo>
                  <a:lnTo>
                    <a:pt x="48641" y="278765"/>
                  </a:lnTo>
                  <a:lnTo>
                    <a:pt x="48641" y="278130"/>
                  </a:lnTo>
                  <a:close/>
                </a:path>
                <a:path w="1099820" h="1223645">
                  <a:moveTo>
                    <a:pt x="339979" y="282956"/>
                  </a:moveTo>
                  <a:lnTo>
                    <a:pt x="292227" y="282956"/>
                  </a:lnTo>
                  <a:lnTo>
                    <a:pt x="339979" y="283730"/>
                  </a:lnTo>
                  <a:lnTo>
                    <a:pt x="339979" y="282956"/>
                  </a:lnTo>
                  <a:close/>
                </a:path>
                <a:path w="1099820" h="1223645">
                  <a:moveTo>
                    <a:pt x="631190" y="287032"/>
                  </a:moveTo>
                  <a:lnTo>
                    <a:pt x="586232" y="287032"/>
                  </a:lnTo>
                  <a:lnTo>
                    <a:pt x="631190" y="287528"/>
                  </a:lnTo>
                  <a:lnTo>
                    <a:pt x="631190" y="287032"/>
                  </a:lnTo>
                  <a:close/>
                </a:path>
                <a:path w="1099820" h="1223645">
                  <a:moveTo>
                    <a:pt x="1099820" y="1049528"/>
                  </a:moveTo>
                  <a:lnTo>
                    <a:pt x="1065022" y="1071499"/>
                  </a:lnTo>
                  <a:lnTo>
                    <a:pt x="1039622" y="1119251"/>
                  </a:lnTo>
                  <a:lnTo>
                    <a:pt x="1045591" y="1172972"/>
                  </a:lnTo>
                  <a:lnTo>
                    <a:pt x="1093470" y="1222121"/>
                  </a:lnTo>
                  <a:lnTo>
                    <a:pt x="1099820" y="1223264"/>
                  </a:lnTo>
                  <a:lnTo>
                    <a:pt x="1099820" y="1049528"/>
                  </a:lnTo>
                  <a:close/>
                </a:path>
                <a:path w="1099820" h="1223645">
                  <a:moveTo>
                    <a:pt x="1099820" y="0"/>
                  </a:moveTo>
                  <a:lnTo>
                    <a:pt x="635000" y="0"/>
                  </a:lnTo>
                  <a:lnTo>
                    <a:pt x="790448" y="2159"/>
                  </a:lnTo>
                  <a:lnTo>
                    <a:pt x="786638" y="289687"/>
                  </a:lnTo>
                  <a:lnTo>
                    <a:pt x="833501" y="290334"/>
                  </a:lnTo>
                  <a:lnTo>
                    <a:pt x="831342" y="444881"/>
                  </a:lnTo>
                  <a:lnTo>
                    <a:pt x="818896" y="448310"/>
                  </a:lnTo>
                  <a:lnTo>
                    <a:pt x="806958" y="453644"/>
                  </a:lnTo>
                  <a:lnTo>
                    <a:pt x="773684" y="484251"/>
                  </a:lnTo>
                  <a:lnTo>
                    <a:pt x="758444" y="536194"/>
                  </a:lnTo>
                  <a:lnTo>
                    <a:pt x="760222" y="554482"/>
                  </a:lnTo>
                  <a:lnTo>
                    <a:pt x="785749" y="602107"/>
                  </a:lnTo>
                  <a:lnTo>
                    <a:pt x="851789" y="629412"/>
                  </a:lnTo>
                  <a:lnTo>
                    <a:pt x="886714" y="622681"/>
                  </a:lnTo>
                  <a:lnTo>
                    <a:pt x="927100" y="588010"/>
                  </a:lnTo>
                  <a:lnTo>
                    <a:pt x="945134" y="535940"/>
                  </a:lnTo>
                  <a:lnTo>
                    <a:pt x="938276" y="500888"/>
                  </a:lnTo>
                  <a:lnTo>
                    <a:pt x="907923" y="461264"/>
                  </a:lnTo>
                  <a:lnTo>
                    <a:pt x="874395" y="445389"/>
                  </a:lnTo>
                  <a:lnTo>
                    <a:pt x="876554" y="290830"/>
                  </a:lnTo>
                  <a:lnTo>
                    <a:pt x="923290" y="291465"/>
                  </a:lnTo>
                  <a:lnTo>
                    <a:pt x="927227" y="3937"/>
                  </a:lnTo>
                  <a:lnTo>
                    <a:pt x="1082675" y="5969"/>
                  </a:lnTo>
                  <a:lnTo>
                    <a:pt x="1078865" y="293624"/>
                  </a:lnTo>
                  <a:lnTo>
                    <a:pt x="1099820" y="293878"/>
                  </a:lnTo>
                  <a:lnTo>
                    <a:pt x="1099820" y="0"/>
                  </a:lnTo>
                  <a:close/>
                </a:path>
              </a:pathLst>
            </a:custGeom>
            <a:solidFill>
              <a:srgbClr val="FFFFFF">
                <a:alpha val="4588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877316" y="795273"/>
            <a:ext cx="8361680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>
                <a:solidFill>
                  <a:srgbClr val="51C4C5"/>
                </a:solidFill>
              </a:rPr>
              <a:t>Suggerimenti</a:t>
            </a:r>
            <a:r>
              <a:rPr spc="-65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per</a:t>
            </a:r>
            <a:r>
              <a:rPr spc="-70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la</a:t>
            </a:r>
            <a:r>
              <a:rPr spc="-75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classe:</a:t>
            </a:r>
            <a:r>
              <a:rPr spc="-50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domande</a:t>
            </a:r>
            <a:r>
              <a:rPr spc="-60" dirty="0">
                <a:solidFill>
                  <a:srgbClr val="51C4C5"/>
                </a:solidFill>
              </a:rPr>
              <a:t> </a:t>
            </a:r>
            <a:r>
              <a:rPr dirty="0">
                <a:solidFill>
                  <a:srgbClr val="51C4C5"/>
                </a:solidFill>
              </a:rPr>
              <a:t>di</a:t>
            </a:r>
            <a:r>
              <a:rPr spc="-65" dirty="0">
                <a:solidFill>
                  <a:srgbClr val="51C4C5"/>
                </a:solidFill>
              </a:rPr>
              <a:t> </a:t>
            </a:r>
            <a:r>
              <a:rPr spc="-10" dirty="0">
                <a:solidFill>
                  <a:srgbClr val="51C4C5"/>
                </a:solidFill>
              </a:rPr>
              <a:t>discussione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796544" y="1590801"/>
            <a:ext cx="10381615" cy="4058285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355600" marR="212090" indent="-342900">
              <a:lnSpc>
                <a:spcPct val="101899"/>
              </a:lnSpc>
              <a:spcBef>
                <a:spcPts val="65"/>
              </a:spcBef>
              <a:buSzPct val="117647"/>
              <a:buFont typeface="Arial MT"/>
              <a:buChar char="•"/>
              <a:tabLst>
                <a:tab pos="355600" algn="l"/>
              </a:tabLst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Si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dovrebbe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consentire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ai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data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center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utilizzare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acqua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potabile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il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raffreddamento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nelle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regioni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con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scarsità idrica?</a:t>
            </a:r>
            <a:endParaRPr sz="1700">
              <a:latin typeface="Calibri"/>
              <a:cs typeface="Calibri"/>
            </a:endParaRPr>
          </a:p>
          <a:p>
            <a:pPr marL="355600" marR="5080" indent="-342900">
              <a:lnSpc>
                <a:spcPct val="101800"/>
              </a:lnSpc>
              <a:spcBef>
                <a:spcPts val="960"/>
              </a:spcBef>
              <a:buSzPct val="117647"/>
              <a:buFont typeface="Arial MT"/>
              <a:buChar char="•"/>
              <a:tabLst>
                <a:tab pos="355600" algn="l"/>
              </a:tabLst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È</a:t>
            </a:r>
            <a:r>
              <a:rPr sz="17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giusto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autorizzare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data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center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crea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pochi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posti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lavoro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permanenti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ma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consuma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quantità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significativa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6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acqua?</a:t>
            </a:r>
            <a:endParaRPr sz="1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960"/>
              </a:spcBef>
              <a:buSzPct val="117647"/>
              <a:buFont typeface="Arial MT"/>
              <a:buChar char="•"/>
              <a:tabLst>
                <a:tab pos="354965" algn="l"/>
              </a:tabLst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Cosa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è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peggio: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maggiore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consumo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idrico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o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maggiore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consumo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elettricità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(e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perché)?</a:t>
            </a:r>
            <a:endParaRPr sz="1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19"/>
              </a:spcBef>
              <a:buSzPct val="117647"/>
              <a:buFont typeface="Arial MT"/>
              <a:buChar char="•"/>
              <a:tabLst>
                <a:tab pos="354965" algn="l"/>
              </a:tabLst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Le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dichiarazioni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“impatto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idrico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positivo”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hanno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senso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se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il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reintegro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avviene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in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un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bacino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diverso?</a:t>
            </a:r>
            <a:endParaRPr sz="1700">
              <a:latin typeface="Calibri"/>
              <a:cs typeface="Calibri"/>
            </a:endParaRPr>
          </a:p>
          <a:p>
            <a:pPr marL="355600" marR="575310" indent="-342900">
              <a:lnSpc>
                <a:spcPct val="101800"/>
              </a:lnSpc>
              <a:spcBef>
                <a:spcPts val="985"/>
              </a:spcBef>
              <a:buSzPct val="117647"/>
              <a:buFont typeface="Arial MT"/>
              <a:buChar char="•"/>
              <a:tabLst>
                <a:tab pos="355600" algn="l"/>
              </a:tabLst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Quali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informazioni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dovrebbero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essere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obbligatorie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nelle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autorizzazioni?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(WUE,</a:t>
            </a:r>
            <a:r>
              <a:rPr sz="17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tipo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fonte,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stress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idrico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del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bacino,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acqua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indiretta,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picchi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stagionali?)</a:t>
            </a:r>
            <a:endParaRPr sz="1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70"/>
              </a:spcBef>
              <a:buSzPct val="117647"/>
              <a:buFont typeface="Arial MT"/>
              <a:buChar char="•"/>
              <a:tabLst>
                <a:tab pos="354965" algn="l"/>
              </a:tabLst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governi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dovrebbero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dare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priorità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all’acqua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le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persone,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al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cibo,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agli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ecosistemi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alle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infrastrutture</a:t>
            </a:r>
            <a:r>
              <a:rPr sz="1700" spc="-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digitali?</a:t>
            </a:r>
            <a:endParaRPr sz="1700">
              <a:latin typeface="Calibri"/>
              <a:cs typeface="Calibri"/>
            </a:endParaRPr>
          </a:p>
          <a:p>
            <a:pPr marL="354965" indent="-342265">
              <a:lnSpc>
                <a:spcPct val="100000"/>
              </a:lnSpc>
              <a:spcBef>
                <a:spcPts val="1030"/>
              </a:spcBef>
              <a:buSzPct val="117647"/>
              <a:buFont typeface="Arial MT"/>
              <a:buChar char="•"/>
              <a:tabLst>
                <a:tab pos="354965" algn="l"/>
              </a:tabLst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Chi</a:t>
            </a:r>
            <a:r>
              <a:rPr sz="1700" spc="-7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dovrebbe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pagare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gli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aggiornamenti: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le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aziende,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servizi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pubblici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o</a:t>
            </a:r>
            <a:r>
              <a:rPr sz="17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contribuenti?</a:t>
            </a:r>
            <a:endParaRPr sz="1700">
              <a:latin typeface="Calibri"/>
              <a:cs typeface="Calibri"/>
            </a:endParaRPr>
          </a:p>
          <a:p>
            <a:pPr marL="355600" marR="109220" indent="-342900">
              <a:lnSpc>
                <a:spcPct val="101899"/>
              </a:lnSpc>
              <a:spcBef>
                <a:spcPts val="985"/>
              </a:spcBef>
              <a:buSzPct val="117647"/>
              <a:buFont typeface="Arial MT"/>
              <a:buChar char="•"/>
              <a:tabLst>
                <a:tab pos="355600" algn="l"/>
              </a:tabLst>
            </a:pP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Se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servizi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IA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vanno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a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beneficio</a:t>
            </a:r>
            <a:r>
              <a:rPr sz="1700" spc="-6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dell’intero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Paese,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l’onere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idrico</a:t>
            </a:r>
            <a:r>
              <a:rPr sz="1700" spc="-4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dovrebbe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essere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“condiviso”</a:t>
            </a:r>
            <a:r>
              <a:rPr sz="1700" spc="-4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o</a:t>
            </a:r>
            <a:r>
              <a:rPr sz="1700" spc="-5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deve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rimanere</a:t>
            </a:r>
            <a:r>
              <a:rPr sz="1700" spc="-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50" dirty="0">
                <a:solidFill>
                  <a:srgbClr val="242424"/>
                </a:solidFill>
                <a:latin typeface="Calibri"/>
                <a:cs typeface="Calibri"/>
              </a:rPr>
              <a:t>a </a:t>
            </a:r>
            <a:r>
              <a:rPr sz="1700" dirty="0">
                <a:solidFill>
                  <a:srgbClr val="242424"/>
                </a:solidFill>
                <a:latin typeface="Calibri"/>
                <a:cs typeface="Calibri"/>
              </a:rPr>
              <a:t>carico</a:t>
            </a:r>
            <a:r>
              <a:rPr sz="1700" spc="-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1700" spc="-10" dirty="0">
                <a:solidFill>
                  <a:srgbClr val="242424"/>
                </a:solidFill>
                <a:latin typeface="Calibri"/>
                <a:cs typeface="Calibri"/>
              </a:rPr>
              <a:t>locale?</a:t>
            </a:r>
            <a:endParaRPr sz="17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881104" y="4360741"/>
            <a:ext cx="101600" cy="21856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Formazione</a:t>
            </a:r>
            <a:r>
              <a:rPr sz="6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professionale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potenziata</a:t>
            </a:r>
            <a:r>
              <a:rPr sz="600" b="1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dall'IA</a:t>
            </a:r>
            <a:r>
              <a:rPr sz="6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un</a:t>
            </a:r>
            <a:r>
              <a:rPr sz="600" b="1" dirty="0">
                <a:solidFill>
                  <a:srgbClr val="FFFFFF"/>
                </a:solidFill>
                <a:latin typeface="Calibri"/>
                <a:cs typeface="Calibri"/>
              </a:rPr>
              <a:t> futuro</a:t>
            </a:r>
            <a:r>
              <a:rPr sz="6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600" b="1" spc="-10" dirty="0">
                <a:solidFill>
                  <a:srgbClr val="FFFFFF"/>
                </a:solidFill>
                <a:latin typeface="Calibri"/>
                <a:cs typeface="Calibri"/>
              </a:rPr>
              <a:t>sostenibile</a:t>
            </a:r>
            <a:endParaRPr sz="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872468" y="4315055"/>
            <a:ext cx="165100" cy="20802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>
              <a:lnSpc>
                <a:spcPts val="56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Formazione</a:t>
            </a:r>
            <a:r>
              <a:rPr sz="600" spc="-4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professionale</a:t>
            </a:r>
            <a:r>
              <a:rPr sz="600" spc="-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potenziata</a:t>
            </a:r>
            <a:r>
              <a:rPr sz="600" spc="-1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dall’</a:t>
            </a:r>
            <a:r>
              <a:rPr sz="600" spc="484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intelligenza</a:t>
            </a:r>
            <a:r>
              <a:rPr sz="600" spc="-3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artificialeper</a:t>
            </a:r>
            <a:endParaRPr sz="600">
              <a:latin typeface="Calibri"/>
              <a:cs typeface="Calibri"/>
            </a:endParaRPr>
          </a:p>
          <a:p>
            <a:pPr>
              <a:lnSpc>
                <a:spcPts val="710"/>
              </a:lnSpc>
            </a:pP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un</a:t>
            </a:r>
            <a:r>
              <a:rPr sz="600" spc="-35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dirty="0">
                <a:solidFill>
                  <a:srgbClr val="008789"/>
                </a:solidFill>
                <a:latin typeface="Calibri"/>
                <a:cs typeface="Calibri"/>
              </a:rPr>
              <a:t>futuro</a:t>
            </a:r>
            <a:r>
              <a:rPr sz="600" spc="-20" dirty="0">
                <a:solidFill>
                  <a:srgbClr val="008789"/>
                </a:solidFill>
                <a:latin typeface="Calibri"/>
                <a:cs typeface="Calibri"/>
              </a:rPr>
              <a:t> </a:t>
            </a:r>
            <a:r>
              <a:rPr sz="600" spc="-10" dirty="0">
                <a:solidFill>
                  <a:srgbClr val="008789"/>
                </a:solidFill>
                <a:latin typeface="Calibri"/>
                <a:cs typeface="Calibri"/>
              </a:rPr>
              <a:t>sostenibile</a:t>
            </a:r>
            <a:endParaRPr sz="600">
              <a:latin typeface="Calibri"/>
              <a:cs typeface="Calibr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84505" y="0"/>
            <a:ext cx="11704320" cy="6859905"/>
            <a:chOff x="484505" y="0"/>
            <a:chExt cx="11704320" cy="6859905"/>
          </a:xfrm>
        </p:grpSpPr>
        <p:sp>
          <p:nvSpPr>
            <p:cNvPr id="4" name="object 4"/>
            <p:cNvSpPr/>
            <p:nvPr/>
          </p:nvSpPr>
          <p:spPr>
            <a:xfrm>
              <a:off x="5769737" y="0"/>
              <a:ext cx="6419215" cy="6859905"/>
            </a:xfrm>
            <a:custGeom>
              <a:avLst/>
              <a:gdLst/>
              <a:ahLst/>
              <a:cxnLst/>
              <a:rect l="l" t="t" r="r" b="b"/>
              <a:pathLst>
                <a:path w="6419215" h="6859905">
                  <a:moveTo>
                    <a:pt x="6419088" y="0"/>
                  </a:moveTo>
                  <a:lnTo>
                    <a:pt x="0" y="0"/>
                  </a:lnTo>
                  <a:lnTo>
                    <a:pt x="0" y="6859778"/>
                  </a:lnTo>
                  <a:lnTo>
                    <a:pt x="6419088" y="6859778"/>
                  </a:lnTo>
                  <a:lnTo>
                    <a:pt x="6419088" y="0"/>
                  </a:lnTo>
                  <a:close/>
                </a:path>
              </a:pathLst>
            </a:custGeom>
            <a:solidFill>
              <a:srgbClr val="00878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4505" y="521373"/>
              <a:ext cx="5660136" cy="604570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52150" y="6495543"/>
              <a:ext cx="218008" cy="11429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24008" y="6343142"/>
              <a:ext cx="182067" cy="165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88778" y="5797043"/>
              <a:ext cx="83818" cy="11429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97160" y="5225542"/>
              <a:ext cx="185648" cy="177800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6873620" y="312166"/>
            <a:ext cx="4255135" cy="4978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Suggerimenti</a:t>
            </a:r>
            <a:r>
              <a:rPr spc="-55" dirty="0"/>
              <a:t> </a:t>
            </a:r>
            <a:r>
              <a:rPr dirty="0"/>
              <a:t>per</a:t>
            </a:r>
            <a:r>
              <a:rPr spc="-55" dirty="0"/>
              <a:t> </a:t>
            </a:r>
            <a:r>
              <a:rPr dirty="0"/>
              <a:t>la</a:t>
            </a:r>
            <a:r>
              <a:rPr spc="-65" dirty="0"/>
              <a:t> </a:t>
            </a:r>
            <a:r>
              <a:rPr spc="-10" dirty="0"/>
              <a:t>classe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6696836" y="1302994"/>
            <a:ext cx="4853940" cy="3907154"/>
          </a:xfrm>
          <a:prstGeom prst="rect">
            <a:avLst/>
          </a:prstGeom>
        </p:spPr>
        <p:txBody>
          <a:bodyPr vert="horz" wrap="square" lIns="0" tIns="146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5"/>
              </a:spcBef>
            </a:pP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Alfabetizzazione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ai</a:t>
            </a:r>
            <a:r>
              <a:rPr sz="20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20" dirty="0">
                <a:solidFill>
                  <a:srgbClr val="FFFFFF"/>
                </a:solidFill>
                <a:latin typeface="Calibri"/>
                <a:cs typeface="Calibri"/>
              </a:rPr>
              <a:t>dati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60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Materiali: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una</a:t>
            </a:r>
            <a:r>
              <a:rPr sz="20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diapositiva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6–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8</a:t>
            </a:r>
            <a:r>
              <a:rPr sz="20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brevi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«affermazioni»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</a:pP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ogni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affermazione,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gli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studenti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rispondono:</a:t>
            </a:r>
            <a:endParaRPr sz="2000">
              <a:latin typeface="Calibri"/>
              <a:cs typeface="Calibri"/>
            </a:endParaRPr>
          </a:p>
          <a:p>
            <a:pPr marL="229235" indent="-223520" algn="just">
              <a:lnSpc>
                <a:spcPct val="100000"/>
              </a:lnSpc>
              <a:spcBef>
                <a:spcPts val="770"/>
              </a:spcBef>
              <a:buSzPct val="107500"/>
              <a:buAutoNum type="arabicPeriod"/>
              <a:tabLst>
                <a:tab pos="229235" algn="l"/>
              </a:tabLst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Cosa</a:t>
            </a:r>
            <a:r>
              <a:rPr sz="20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significa?</a:t>
            </a:r>
            <a:endParaRPr sz="2000">
              <a:latin typeface="Calibri"/>
              <a:cs typeface="Calibri"/>
            </a:endParaRPr>
          </a:p>
          <a:p>
            <a:pPr marL="12700" marR="145415" indent="-6985" algn="just">
              <a:lnSpc>
                <a:spcPct val="89400"/>
              </a:lnSpc>
              <a:spcBef>
                <a:spcPts val="994"/>
              </a:spcBef>
              <a:buSzPct val="107500"/>
              <a:buAutoNum type="arabicPeriod"/>
              <a:tabLst>
                <a:tab pos="229235" algn="l"/>
              </a:tabLst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	Quali</a:t>
            </a:r>
            <a:r>
              <a:rPr sz="2000" b="1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dati</a:t>
            </a:r>
            <a:r>
              <a:rPr sz="2000" b="1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mancano?</a:t>
            </a:r>
            <a:r>
              <a:rPr sz="2000" b="1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(tipo</a:t>
            </a:r>
            <a:r>
              <a:rPr sz="2000" b="1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b="1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fonte,</a:t>
            </a:r>
            <a:r>
              <a:rPr sz="2000" b="1" spc="1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stress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idrico</a:t>
            </a:r>
            <a:r>
              <a:rPr sz="2000" b="1" spc="6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del</a:t>
            </a:r>
            <a:r>
              <a:rPr sz="2000" b="1" spc="6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bacino,</a:t>
            </a:r>
            <a:r>
              <a:rPr sz="2000" b="1" spc="7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picchi</a:t>
            </a:r>
            <a:r>
              <a:rPr sz="2000" b="1" spc="65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stagionali,</a:t>
            </a:r>
            <a:r>
              <a:rPr sz="2000" b="1" spc="70" dirty="0">
                <a:solidFill>
                  <a:srgbClr val="FFFFFF"/>
                </a:solidFill>
                <a:latin typeface="Calibri"/>
                <a:cs typeface="Calibri"/>
              </a:rPr>
              <a:t> 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acqua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indiretta,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metodo)</a:t>
            </a:r>
            <a:endParaRPr sz="2000">
              <a:latin typeface="Calibri"/>
              <a:cs typeface="Calibri"/>
            </a:endParaRPr>
          </a:p>
          <a:p>
            <a:pPr marL="229235" indent="-223520" algn="just">
              <a:lnSpc>
                <a:spcPct val="100000"/>
              </a:lnSpc>
              <a:spcBef>
                <a:spcPts val="795"/>
              </a:spcBef>
              <a:buSzPct val="107500"/>
              <a:buAutoNum type="arabicPeriod"/>
              <a:tabLst>
                <a:tab pos="229235" algn="l"/>
              </a:tabLst>
            </a:pP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Quali</a:t>
            </a:r>
            <a:r>
              <a:rPr sz="2000" b="1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domande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faresti</a:t>
            </a:r>
            <a:r>
              <a:rPr sz="2000" b="1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FFFF"/>
                </a:solidFill>
                <a:latin typeface="Calibri"/>
                <a:cs typeface="Calibri"/>
              </a:rPr>
              <a:t>per</a:t>
            </a:r>
            <a:r>
              <a:rPr sz="20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b="1" spc="-10" dirty="0">
                <a:solidFill>
                  <a:srgbClr val="FFFFFF"/>
                </a:solidFill>
                <a:latin typeface="Calibri"/>
                <a:cs typeface="Calibri"/>
              </a:rPr>
              <a:t>verificarlo?</a:t>
            </a:r>
            <a:endParaRPr sz="20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55"/>
              </a:spcBef>
            </a:pP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Risultato:</a:t>
            </a:r>
            <a:r>
              <a:rPr sz="20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Lista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di</a:t>
            </a:r>
            <a:r>
              <a:rPr sz="20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controllo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delle</a:t>
            </a:r>
            <a:r>
              <a:rPr sz="20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FFFFFF"/>
                </a:solidFill>
                <a:latin typeface="Calibri"/>
                <a:cs typeface="Calibri"/>
              </a:rPr>
              <a:t>prove</a:t>
            </a:r>
            <a:r>
              <a:rPr sz="20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Calibri"/>
                <a:cs typeface="Calibri"/>
              </a:rPr>
              <a:t>minime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9700260" y="4613020"/>
            <a:ext cx="1956435" cy="1981200"/>
          </a:xfrm>
          <a:custGeom>
            <a:avLst/>
            <a:gdLst/>
            <a:ahLst/>
            <a:cxnLst/>
            <a:rect l="l" t="t" r="r" b="b"/>
            <a:pathLst>
              <a:path w="1956434" h="1981200">
                <a:moveTo>
                  <a:pt x="836168" y="1955736"/>
                </a:moveTo>
                <a:lnTo>
                  <a:pt x="809498" y="1917636"/>
                </a:lnTo>
                <a:lnTo>
                  <a:pt x="777621" y="1955736"/>
                </a:lnTo>
                <a:lnTo>
                  <a:pt x="836168" y="1955736"/>
                </a:lnTo>
                <a:close/>
              </a:path>
              <a:path w="1956434" h="1981200">
                <a:moveTo>
                  <a:pt x="1956308" y="1574736"/>
                </a:moveTo>
                <a:lnTo>
                  <a:pt x="1951355" y="1574736"/>
                </a:lnTo>
                <a:lnTo>
                  <a:pt x="1906016" y="1536636"/>
                </a:lnTo>
                <a:lnTo>
                  <a:pt x="1866773" y="1511236"/>
                </a:lnTo>
                <a:lnTo>
                  <a:pt x="1824355" y="1498536"/>
                </a:lnTo>
                <a:lnTo>
                  <a:pt x="1780286" y="1485836"/>
                </a:lnTo>
                <a:lnTo>
                  <a:pt x="1735836" y="1485836"/>
                </a:lnTo>
                <a:lnTo>
                  <a:pt x="1692275" y="1498536"/>
                </a:lnTo>
                <a:lnTo>
                  <a:pt x="1650873" y="1523936"/>
                </a:lnTo>
                <a:lnTo>
                  <a:pt x="1613027" y="1549336"/>
                </a:lnTo>
                <a:lnTo>
                  <a:pt x="1584960" y="1574736"/>
                </a:lnTo>
                <a:lnTo>
                  <a:pt x="1431417" y="1409636"/>
                </a:lnTo>
                <a:lnTo>
                  <a:pt x="1405763" y="1371536"/>
                </a:lnTo>
                <a:lnTo>
                  <a:pt x="1375156" y="1409636"/>
                </a:lnTo>
                <a:lnTo>
                  <a:pt x="1141603" y="1155636"/>
                </a:lnTo>
                <a:lnTo>
                  <a:pt x="1175258" y="393700"/>
                </a:lnTo>
                <a:lnTo>
                  <a:pt x="1175385" y="381000"/>
                </a:lnTo>
                <a:lnTo>
                  <a:pt x="1170305" y="381000"/>
                </a:lnTo>
                <a:lnTo>
                  <a:pt x="979551" y="165100"/>
                </a:lnTo>
                <a:lnTo>
                  <a:pt x="954913" y="139700"/>
                </a:lnTo>
                <a:lnTo>
                  <a:pt x="960755" y="127000"/>
                </a:lnTo>
                <a:lnTo>
                  <a:pt x="965200" y="114300"/>
                </a:lnTo>
                <a:lnTo>
                  <a:pt x="968248" y="101600"/>
                </a:lnTo>
                <a:lnTo>
                  <a:pt x="969645" y="101600"/>
                </a:lnTo>
                <a:lnTo>
                  <a:pt x="964819" y="63500"/>
                </a:lnTo>
                <a:lnTo>
                  <a:pt x="947928" y="38100"/>
                </a:lnTo>
                <a:lnTo>
                  <a:pt x="921766" y="12700"/>
                </a:lnTo>
                <a:lnTo>
                  <a:pt x="888619" y="0"/>
                </a:lnTo>
                <a:lnTo>
                  <a:pt x="854710" y="12700"/>
                </a:lnTo>
                <a:lnTo>
                  <a:pt x="826262" y="25400"/>
                </a:lnTo>
                <a:lnTo>
                  <a:pt x="806196" y="50800"/>
                </a:lnTo>
                <a:lnTo>
                  <a:pt x="797560" y="88900"/>
                </a:lnTo>
                <a:lnTo>
                  <a:pt x="798322" y="101600"/>
                </a:lnTo>
                <a:lnTo>
                  <a:pt x="802259" y="114300"/>
                </a:lnTo>
                <a:lnTo>
                  <a:pt x="809371" y="139700"/>
                </a:lnTo>
                <a:lnTo>
                  <a:pt x="819277" y="152400"/>
                </a:lnTo>
                <a:lnTo>
                  <a:pt x="831723" y="165100"/>
                </a:lnTo>
                <a:lnTo>
                  <a:pt x="846074" y="165100"/>
                </a:lnTo>
                <a:lnTo>
                  <a:pt x="861949" y="177800"/>
                </a:lnTo>
                <a:lnTo>
                  <a:pt x="903224" y="177800"/>
                </a:lnTo>
                <a:lnTo>
                  <a:pt x="914781" y="165100"/>
                </a:lnTo>
                <a:lnTo>
                  <a:pt x="925576" y="165100"/>
                </a:lnTo>
                <a:lnTo>
                  <a:pt x="1135761" y="393700"/>
                </a:lnTo>
                <a:lnTo>
                  <a:pt x="1101852" y="1168336"/>
                </a:lnTo>
                <a:lnTo>
                  <a:pt x="1107059" y="1168336"/>
                </a:lnTo>
                <a:lnTo>
                  <a:pt x="1345819" y="1435036"/>
                </a:lnTo>
                <a:lnTo>
                  <a:pt x="1312672" y="1460436"/>
                </a:lnTo>
                <a:lnTo>
                  <a:pt x="1491869" y="1663636"/>
                </a:lnTo>
                <a:lnTo>
                  <a:pt x="1385951" y="1752536"/>
                </a:lnTo>
                <a:lnTo>
                  <a:pt x="1232916" y="1587436"/>
                </a:lnTo>
                <a:lnTo>
                  <a:pt x="1206754" y="1562036"/>
                </a:lnTo>
                <a:lnTo>
                  <a:pt x="1175512" y="1587436"/>
                </a:lnTo>
                <a:lnTo>
                  <a:pt x="868426" y="1257236"/>
                </a:lnTo>
                <a:lnTo>
                  <a:pt x="873252" y="1142936"/>
                </a:lnTo>
                <a:lnTo>
                  <a:pt x="885190" y="876300"/>
                </a:lnTo>
                <a:lnTo>
                  <a:pt x="883666" y="863600"/>
                </a:lnTo>
                <a:lnTo>
                  <a:pt x="880110" y="863600"/>
                </a:lnTo>
                <a:lnTo>
                  <a:pt x="782574" y="749300"/>
                </a:lnTo>
                <a:lnTo>
                  <a:pt x="729361" y="749300"/>
                </a:lnTo>
                <a:lnTo>
                  <a:pt x="845566" y="876300"/>
                </a:lnTo>
                <a:lnTo>
                  <a:pt x="842772" y="952500"/>
                </a:lnTo>
                <a:lnTo>
                  <a:pt x="828802" y="1269936"/>
                </a:lnTo>
                <a:lnTo>
                  <a:pt x="833882" y="1269936"/>
                </a:lnTo>
                <a:lnTo>
                  <a:pt x="1146175" y="1612836"/>
                </a:lnTo>
                <a:lnTo>
                  <a:pt x="1113663" y="1638236"/>
                </a:lnTo>
                <a:lnTo>
                  <a:pt x="1292987" y="1841436"/>
                </a:lnTo>
                <a:lnTo>
                  <a:pt x="1187069" y="1930336"/>
                </a:lnTo>
                <a:lnTo>
                  <a:pt x="1035685" y="1765236"/>
                </a:lnTo>
                <a:lnTo>
                  <a:pt x="1007872" y="1739836"/>
                </a:lnTo>
                <a:lnTo>
                  <a:pt x="974725" y="1765236"/>
                </a:lnTo>
                <a:lnTo>
                  <a:pt x="736981" y="1511236"/>
                </a:lnTo>
                <a:lnTo>
                  <a:pt x="728726" y="1511236"/>
                </a:lnTo>
                <a:lnTo>
                  <a:pt x="723265" y="1498536"/>
                </a:lnTo>
                <a:lnTo>
                  <a:pt x="350012" y="1485836"/>
                </a:lnTo>
                <a:lnTo>
                  <a:pt x="180848" y="1308036"/>
                </a:lnTo>
                <a:lnTo>
                  <a:pt x="163957" y="1282636"/>
                </a:lnTo>
                <a:lnTo>
                  <a:pt x="63500" y="1282636"/>
                </a:lnTo>
                <a:lnTo>
                  <a:pt x="46228" y="1269936"/>
                </a:lnTo>
                <a:lnTo>
                  <a:pt x="34798" y="1244536"/>
                </a:lnTo>
                <a:lnTo>
                  <a:pt x="31115" y="1231836"/>
                </a:lnTo>
                <a:lnTo>
                  <a:pt x="32639" y="1219136"/>
                </a:lnTo>
                <a:lnTo>
                  <a:pt x="36322" y="1206436"/>
                </a:lnTo>
                <a:lnTo>
                  <a:pt x="41910" y="1193736"/>
                </a:lnTo>
                <a:lnTo>
                  <a:pt x="49276" y="1193736"/>
                </a:lnTo>
                <a:lnTo>
                  <a:pt x="57658" y="1181036"/>
                </a:lnTo>
                <a:lnTo>
                  <a:pt x="67056" y="1181036"/>
                </a:lnTo>
                <a:lnTo>
                  <a:pt x="77343" y="1168336"/>
                </a:lnTo>
                <a:lnTo>
                  <a:pt x="148717" y="1168336"/>
                </a:lnTo>
                <a:lnTo>
                  <a:pt x="135890" y="1155636"/>
                </a:lnTo>
                <a:lnTo>
                  <a:pt x="121285" y="1142936"/>
                </a:lnTo>
                <a:lnTo>
                  <a:pt x="54864" y="1142936"/>
                </a:lnTo>
                <a:lnTo>
                  <a:pt x="26924" y="1168336"/>
                </a:lnTo>
                <a:lnTo>
                  <a:pt x="7747" y="1193736"/>
                </a:lnTo>
                <a:lnTo>
                  <a:pt x="0" y="1219136"/>
                </a:lnTo>
                <a:lnTo>
                  <a:pt x="5715" y="1257236"/>
                </a:lnTo>
                <a:lnTo>
                  <a:pt x="23241" y="1282636"/>
                </a:lnTo>
                <a:lnTo>
                  <a:pt x="50165" y="1308036"/>
                </a:lnTo>
                <a:lnTo>
                  <a:pt x="128143" y="1308036"/>
                </a:lnTo>
                <a:lnTo>
                  <a:pt x="327152" y="1523936"/>
                </a:lnTo>
                <a:lnTo>
                  <a:pt x="335534" y="1523936"/>
                </a:lnTo>
                <a:lnTo>
                  <a:pt x="714248" y="1549336"/>
                </a:lnTo>
                <a:lnTo>
                  <a:pt x="946023" y="1790636"/>
                </a:lnTo>
                <a:lnTo>
                  <a:pt x="915416" y="1828736"/>
                </a:lnTo>
                <a:lnTo>
                  <a:pt x="1064514" y="1981136"/>
                </a:lnTo>
                <a:lnTo>
                  <a:pt x="1509522" y="1981136"/>
                </a:lnTo>
                <a:lnTo>
                  <a:pt x="1565529" y="1930336"/>
                </a:lnTo>
                <a:lnTo>
                  <a:pt x="1763141" y="1752536"/>
                </a:lnTo>
                <a:lnTo>
                  <a:pt x="1956308" y="1574736"/>
                </a:lnTo>
                <a:close/>
              </a:path>
            </a:pathLst>
          </a:custGeom>
          <a:solidFill>
            <a:srgbClr val="FFFFFF">
              <a:alpha val="45881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400" y="3522243"/>
            <a:ext cx="1497965" cy="1256030"/>
          </a:xfrm>
          <a:prstGeom prst="rect">
            <a:avLst/>
          </a:prstGeom>
        </p:spPr>
        <p:txBody>
          <a:bodyPr vert="horz" wrap="square" lIns="0" tIns="1511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4250" b="1" spc="-10" dirty="0">
                <a:solidFill>
                  <a:srgbClr val="FFFFFF"/>
                </a:solidFill>
                <a:latin typeface="Calibri"/>
                <a:cs typeface="Calibri"/>
              </a:rPr>
              <a:t>Grazie</a:t>
            </a:r>
            <a:endParaRPr sz="4250">
              <a:latin typeface="Calibri"/>
              <a:cs typeface="Calibri"/>
            </a:endParaRPr>
          </a:p>
          <a:p>
            <a:pPr marL="140335">
              <a:lnSpc>
                <a:spcPct val="100000"/>
              </a:lnSpc>
              <a:spcBef>
                <a:spcPts val="615"/>
              </a:spcBef>
            </a:pPr>
            <a:r>
              <a:rPr sz="2400" spc="-10" dirty="0">
                <a:solidFill>
                  <a:srgbClr val="FFFFFF"/>
                </a:solidFill>
                <a:latin typeface="Calibri"/>
                <a:cs typeface="Calibri"/>
              </a:rPr>
              <a:t>Domande?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664320" y="1001014"/>
            <a:ext cx="2989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ACD037"/>
                </a:solidFill>
                <a:latin typeface="Calibri"/>
                <a:cs typeface="Calibri"/>
              </a:rPr>
              <a:t>Segui</a:t>
            </a:r>
            <a:r>
              <a:rPr sz="2400" b="1" spc="-35" dirty="0">
                <a:solidFill>
                  <a:srgbClr val="ACD037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ACD037"/>
                </a:solidFill>
                <a:latin typeface="Calibri"/>
                <a:cs typeface="Calibri"/>
              </a:rPr>
              <a:t>il</a:t>
            </a:r>
            <a:r>
              <a:rPr sz="2400" b="1" spc="-35" dirty="0">
                <a:solidFill>
                  <a:srgbClr val="ACD037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ACD037"/>
                </a:solidFill>
                <a:latin typeface="Calibri"/>
                <a:cs typeface="Calibri"/>
              </a:rPr>
              <a:t>nostro</a:t>
            </a:r>
            <a:r>
              <a:rPr sz="2400" b="1" spc="-30" dirty="0">
                <a:solidFill>
                  <a:srgbClr val="ACD037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ACD037"/>
                </a:solidFill>
                <a:latin typeface="Calibri"/>
                <a:cs typeface="Calibri"/>
              </a:rPr>
              <a:t>percorso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92654" y="6264655"/>
            <a:ext cx="4380230" cy="3270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algn="just">
              <a:lnSpc>
                <a:spcPct val="102299"/>
              </a:lnSpc>
              <a:spcBef>
                <a:spcPts val="80"/>
              </a:spcBef>
            </a:pP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Finanziato</a:t>
            </a:r>
            <a:r>
              <a:rPr sz="650" spc="114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dall’Unione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Europea.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Le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opinioni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punti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vista</a:t>
            </a:r>
            <a:r>
              <a:rPr sz="650" spc="1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espressi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sono</a:t>
            </a:r>
            <a:r>
              <a:rPr sz="650" spc="1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tuttavia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esclusivamente</a:t>
            </a:r>
            <a:r>
              <a:rPr sz="650" spc="10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quelli</a:t>
            </a:r>
            <a:r>
              <a:rPr sz="650" spc="1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degli</a:t>
            </a:r>
            <a:r>
              <a:rPr sz="650" spc="9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autori</a:t>
            </a:r>
            <a:r>
              <a:rPr sz="650" spc="9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650" spc="1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spc="-25" dirty="0">
                <a:solidFill>
                  <a:srgbClr val="242424"/>
                </a:solidFill>
                <a:latin typeface="Calibri"/>
                <a:cs typeface="Calibri"/>
              </a:rPr>
              <a:t>non</a:t>
            </a:r>
            <a:r>
              <a:rPr sz="650" spc="5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riflettono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necessariamente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quelli</a:t>
            </a:r>
            <a:r>
              <a:rPr sz="650" spc="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dell’Unione</a:t>
            </a:r>
            <a:r>
              <a:rPr sz="650" spc="3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Europea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o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dell’Agenzia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esecutiva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l’istruzione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la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cultura</a:t>
            </a:r>
            <a:r>
              <a:rPr sz="650" spc="3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(EACEA).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Né</a:t>
            </a:r>
            <a:r>
              <a:rPr sz="650" spc="2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spc="-10" dirty="0">
                <a:solidFill>
                  <a:srgbClr val="242424"/>
                </a:solidFill>
                <a:latin typeface="Calibri"/>
                <a:cs typeface="Calibri"/>
              </a:rPr>
              <a:t>l’Unione</a:t>
            </a:r>
            <a:r>
              <a:rPr sz="650" spc="50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Europea</a:t>
            </a:r>
            <a:r>
              <a:rPr sz="650" spc="-1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né l’EACEA</a:t>
            </a:r>
            <a:r>
              <a:rPr sz="650" spc="-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possono</a:t>
            </a:r>
            <a:r>
              <a:rPr sz="650" spc="-1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essere</a:t>
            </a:r>
            <a:r>
              <a:rPr sz="650" spc="-1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ritenute</a:t>
            </a:r>
            <a:r>
              <a:rPr sz="650" spc="-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responsabili</a:t>
            </a:r>
            <a:r>
              <a:rPr sz="650" spc="-20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dirty="0">
                <a:solidFill>
                  <a:srgbClr val="242424"/>
                </a:solidFill>
                <a:latin typeface="Calibri"/>
                <a:cs typeface="Calibri"/>
              </a:rPr>
              <a:t>per</a:t>
            </a:r>
            <a:r>
              <a:rPr sz="650" spc="-15" dirty="0">
                <a:solidFill>
                  <a:srgbClr val="242424"/>
                </a:solidFill>
                <a:latin typeface="Calibri"/>
                <a:cs typeface="Calibri"/>
              </a:rPr>
              <a:t> </a:t>
            </a:r>
            <a:r>
              <a:rPr sz="650" spc="-20" dirty="0">
                <a:solidFill>
                  <a:srgbClr val="242424"/>
                </a:solidFill>
                <a:latin typeface="Calibri"/>
                <a:cs typeface="Calibri"/>
              </a:rPr>
              <a:t>essi.</a:t>
            </a:r>
            <a:endParaRPr sz="6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55609" y="5742749"/>
            <a:ext cx="4133215" cy="536575"/>
          </a:xfrm>
          <a:prstGeom prst="rect">
            <a:avLst/>
          </a:prstGeom>
          <a:solidFill>
            <a:srgbClr val="ACD037"/>
          </a:solidFill>
        </p:spPr>
        <p:txBody>
          <a:bodyPr vert="horz" wrap="square" lIns="0" tIns="127000" rIns="0" bIns="0" rtlCol="0">
            <a:spAutoFit/>
          </a:bodyPr>
          <a:lstStyle/>
          <a:p>
            <a:pPr marL="703580">
              <a:lnSpc>
                <a:spcPct val="100000"/>
              </a:lnSpc>
              <a:spcBef>
                <a:spcPts val="1000"/>
              </a:spcBef>
            </a:pPr>
            <a:r>
              <a:rPr sz="2550" spc="-10" dirty="0">
                <a:solidFill>
                  <a:srgbClr val="FFFFFF"/>
                </a:solidFill>
                <a:latin typeface="Calibri"/>
                <a:cs typeface="Calibri"/>
                <a:hlinkClick r:id="rId2"/>
              </a:rPr>
              <a:t>www.sustainvet.eu</a:t>
            </a:r>
            <a:endParaRPr sz="255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9794" y="527558"/>
            <a:ext cx="3371469" cy="159702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8483600" y="1460753"/>
            <a:ext cx="3263265" cy="530860"/>
            <a:chOff x="8483600" y="1460753"/>
            <a:chExt cx="3263265" cy="530860"/>
          </a:xfrm>
        </p:grpSpPr>
        <p:sp>
          <p:nvSpPr>
            <p:cNvPr id="8" name="object 8"/>
            <p:cNvSpPr/>
            <p:nvPr/>
          </p:nvSpPr>
          <p:spPr>
            <a:xfrm>
              <a:off x="8483600" y="1460753"/>
              <a:ext cx="530860" cy="521334"/>
            </a:xfrm>
            <a:custGeom>
              <a:avLst/>
              <a:gdLst/>
              <a:ahLst/>
              <a:cxnLst/>
              <a:rect l="l" t="t" r="r" b="b"/>
              <a:pathLst>
                <a:path w="530859" h="521335">
                  <a:moveTo>
                    <a:pt x="530352" y="262255"/>
                  </a:moveTo>
                  <a:lnTo>
                    <a:pt x="526034" y="215011"/>
                  </a:lnTo>
                  <a:lnTo>
                    <a:pt x="513715" y="170688"/>
                  </a:lnTo>
                  <a:lnTo>
                    <a:pt x="494157" y="129794"/>
                  </a:lnTo>
                  <a:lnTo>
                    <a:pt x="474599" y="102489"/>
                  </a:lnTo>
                  <a:lnTo>
                    <a:pt x="467995" y="93218"/>
                  </a:lnTo>
                  <a:lnTo>
                    <a:pt x="436118" y="61595"/>
                  </a:lnTo>
                  <a:lnTo>
                    <a:pt x="399034" y="35814"/>
                  </a:lnTo>
                  <a:lnTo>
                    <a:pt x="357759" y="16383"/>
                  </a:lnTo>
                  <a:lnTo>
                    <a:pt x="312928" y="4191"/>
                  </a:lnTo>
                  <a:lnTo>
                    <a:pt x="265176" y="0"/>
                  </a:lnTo>
                  <a:lnTo>
                    <a:pt x="217424" y="4191"/>
                  </a:lnTo>
                  <a:lnTo>
                    <a:pt x="172593" y="16383"/>
                  </a:lnTo>
                  <a:lnTo>
                    <a:pt x="131318" y="35814"/>
                  </a:lnTo>
                  <a:lnTo>
                    <a:pt x="94234" y="61595"/>
                  </a:lnTo>
                  <a:lnTo>
                    <a:pt x="62357" y="93218"/>
                  </a:lnTo>
                  <a:lnTo>
                    <a:pt x="36195" y="129794"/>
                  </a:lnTo>
                  <a:lnTo>
                    <a:pt x="16637" y="170688"/>
                  </a:lnTo>
                  <a:lnTo>
                    <a:pt x="4318" y="215011"/>
                  </a:lnTo>
                  <a:lnTo>
                    <a:pt x="0" y="262255"/>
                  </a:lnTo>
                  <a:lnTo>
                    <a:pt x="4445" y="310134"/>
                  </a:lnTo>
                  <a:lnTo>
                    <a:pt x="17145" y="355092"/>
                  </a:lnTo>
                  <a:lnTo>
                    <a:pt x="37338" y="396494"/>
                  </a:lnTo>
                  <a:lnTo>
                    <a:pt x="64389" y="433451"/>
                  </a:lnTo>
                  <a:lnTo>
                    <a:pt x="97282" y="465074"/>
                  </a:lnTo>
                  <a:lnTo>
                    <a:pt x="135382" y="490855"/>
                  </a:lnTo>
                  <a:lnTo>
                    <a:pt x="177800" y="509905"/>
                  </a:lnTo>
                  <a:lnTo>
                    <a:pt x="223901" y="521335"/>
                  </a:lnTo>
                  <a:lnTo>
                    <a:pt x="223901" y="337947"/>
                  </a:lnTo>
                  <a:lnTo>
                    <a:pt x="156718" y="337947"/>
                  </a:lnTo>
                  <a:lnTo>
                    <a:pt x="156718" y="262255"/>
                  </a:lnTo>
                  <a:lnTo>
                    <a:pt x="223901" y="262255"/>
                  </a:lnTo>
                  <a:lnTo>
                    <a:pt x="223901" y="204724"/>
                  </a:lnTo>
                  <a:lnTo>
                    <a:pt x="231013" y="161036"/>
                  </a:lnTo>
                  <a:lnTo>
                    <a:pt x="251333" y="128905"/>
                  </a:lnTo>
                  <a:lnTo>
                    <a:pt x="282956" y="109220"/>
                  </a:lnTo>
                  <a:lnTo>
                    <a:pt x="324104" y="102489"/>
                  </a:lnTo>
                  <a:lnTo>
                    <a:pt x="345694" y="103251"/>
                  </a:lnTo>
                  <a:lnTo>
                    <a:pt x="364617" y="105029"/>
                  </a:lnTo>
                  <a:lnTo>
                    <a:pt x="383413" y="107569"/>
                  </a:lnTo>
                  <a:lnTo>
                    <a:pt x="383413" y="172085"/>
                  </a:lnTo>
                  <a:lnTo>
                    <a:pt x="350012" y="172085"/>
                  </a:lnTo>
                  <a:lnTo>
                    <a:pt x="329311" y="175514"/>
                  </a:lnTo>
                  <a:lnTo>
                    <a:pt x="315976" y="184785"/>
                  </a:lnTo>
                  <a:lnTo>
                    <a:pt x="308991" y="197739"/>
                  </a:lnTo>
                  <a:lnTo>
                    <a:pt x="306832" y="212852"/>
                  </a:lnTo>
                  <a:lnTo>
                    <a:pt x="306832" y="262255"/>
                  </a:lnTo>
                  <a:lnTo>
                    <a:pt x="379857" y="262255"/>
                  </a:lnTo>
                  <a:lnTo>
                    <a:pt x="368046" y="337947"/>
                  </a:lnTo>
                  <a:lnTo>
                    <a:pt x="306451" y="337947"/>
                  </a:lnTo>
                  <a:lnTo>
                    <a:pt x="306451" y="521335"/>
                  </a:lnTo>
                  <a:lnTo>
                    <a:pt x="352933" y="509905"/>
                  </a:lnTo>
                  <a:lnTo>
                    <a:pt x="394970" y="490982"/>
                  </a:lnTo>
                  <a:lnTo>
                    <a:pt x="433070" y="465328"/>
                  </a:lnTo>
                  <a:lnTo>
                    <a:pt x="466090" y="433451"/>
                  </a:lnTo>
                  <a:lnTo>
                    <a:pt x="493014" y="396494"/>
                  </a:lnTo>
                  <a:lnTo>
                    <a:pt x="513207" y="355092"/>
                  </a:lnTo>
                  <a:lnTo>
                    <a:pt x="525907" y="310134"/>
                  </a:lnTo>
                  <a:lnTo>
                    <a:pt x="530352" y="262255"/>
                  </a:lnTo>
                  <a:close/>
                </a:path>
              </a:pathLst>
            </a:custGeom>
            <a:solidFill>
              <a:srgbClr val="51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639048" y="1561337"/>
              <a:ext cx="228600" cy="426720"/>
            </a:xfrm>
            <a:custGeom>
              <a:avLst/>
              <a:gdLst/>
              <a:ahLst/>
              <a:cxnLst/>
              <a:rect l="l" t="t" r="r" b="b"/>
              <a:pathLst>
                <a:path w="228600" h="426719">
                  <a:moveTo>
                    <a:pt x="228600" y="5207"/>
                  </a:moveTo>
                  <a:lnTo>
                    <a:pt x="209677" y="2540"/>
                  </a:lnTo>
                  <a:lnTo>
                    <a:pt x="190500" y="762"/>
                  </a:lnTo>
                  <a:lnTo>
                    <a:pt x="168783" y="0"/>
                  </a:lnTo>
                  <a:lnTo>
                    <a:pt x="127254" y="6731"/>
                  </a:lnTo>
                  <a:lnTo>
                    <a:pt x="95377" y="26797"/>
                  </a:lnTo>
                  <a:lnTo>
                    <a:pt x="74930" y="59436"/>
                  </a:lnTo>
                  <a:lnTo>
                    <a:pt x="67691" y="104013"/>
                  </a:lnTo>
                  <a:lnTo>
                    <a:pt x="67691" y="162941"/>
                  </a:lnTo>
                  <a:lnTo>
                    <a:pt x="0" y="162941"/>
                  </a:lnTo>
                  <a:lnTo>
                    <a:pt x="0" y="240030"/>
                  </a:lnTo>
                  <a:lnTo>
                    <a:pt x="67691" y="240030"/>
                  </a:lnTo>
                  <a:lnTo>
                    <a:pt x="67691" y="426212"/>
                  </a:lnTo>
                  <a:lnTo>
                    <a:pt x="151003" y="426212"/>
                  </a:lnTo>
                  <a:lnTo>
                    <a:pt x="151003" y="240030"/>
                  </a:lnTo>
                  <a:lnTo>
                    <a:pt x="213487" y="240030"/>
                  </a:lnTo>
                  <a:lnTo>
                    <a:pt x="225425" y="162560"/>
                  </a:lnTo>
                  <a:lnTo>
                    <a:pt x="151384" y="162560"/>
                  </a:lnTo>
                  <a:lnTo>
                    <a:pt x="151384" y="112776"/>
                  </a:lnTo>
                  <a:lnTo>
                    <a:pt x="153543" y="97409"/>
                  </a:lnTo>
                  <a:lnTo>
                    <a:pt x="160655" y="84074"/>
                  </a:lnTo>
                  <a:lnTo>
                    <a:pt x="174117" y="74803"/>
                  </a:lnTo>
                  <a:lnTo>
                    <a:pt x="194945" y="71247"/>
                  </a:lnTo>
                  <a:lnTo>
                    <a:pt x="228600" y="71247"/>
                  </a:lnTo>
                  <a:lnTo>
                    <a:pt x="228600" y="520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014459" y="1460753"/>
              <a:ext cx="530860" cy="530860"/>
            </a:xfrm>
            <a:custGeom>
              <a:avLst/>
              <a:gdLst/>
              <a:ahLst/>
              <a:cxnLst/>
              <a:rect l="l" t="t" r="r" b="b"/>
              <a:pathLst>
                <a:path w="530859" h="530860">
                  <a:moveTo>
                    <a:pt x="265175" y="0"/>
                  </a:moveTo>
                  <a:lnTo>
                    <a:pt x="217550" y="4191"/>
                  </a:lnTo>
                  <a:lnTo>
                    <a:pt x="172593" y="16510"/>
                  </a:lnTo>
                  <a:lnTo>
                    <a:pt x="131318" y="36195"/>
                  </a:lnTo>
                  <a:lnTo>
                    <a:pt x="94361" y="62357"/>
                  </a:lnTo>
                  <a:lnTo>
                    <a:pt x="62357" y="94361"/>
                  </a:lnTo>
                  <a:lnTo>
                    <a:pt x="36195" y="131318"/>
                  </a:lnTo>
                  <a:lnTo>
                    <a:pt x="16637" y="172593"/>
                  </a:lnTo>
                  <a:lnTo>
                    <a:pt x="4318" y="217424"/>
                  </a:lnTo>
                  <a:lnTo>
                    <a:pt x="0" y="265175"/>
                  </a:lnTo>
                  <a:lnTo>
                    <a:pt x="4318" y="312800"/>
                  </a:lnTo>
                  <a:lnTo>
                    <a:pt x="16637" y="357759"/>
                  </a:lnTo>
                  <a:lnTo>
                    <a:pt x="36195" y="399034"/>
                  </a:lnTo>
                  <a:lnTo>
                    <a:pt x="62357" y="436118"/>
                  </a:lnTo>
                  <a:lnTo>
                    <a:pt x="94361" y="468122"/>
                  </a:lnTo>
                  <a:lnTo>
                    <a:pt x="131318" y="494284"/>
                  </a:lnTo>
                  <a:lnTo>
                    <a:pt x="172593" y="513842"/>
                  </a:lnTo>
                  <a:lnTo>
                    <a:pt x="217550" y="526161"/>
                  </a:lnTo>
                  <a:lnTo>
                    <a:pt x="265175" y="530479"/>
                  </a:lnTo>
                  <a:lnTo>
                    <a:pt x="312800" y="526161"/>
                  </a:lnTo>
                  <a:lnTo>
                    <a:pt x="357632" y="513842"/>
                  </a:lnTo>
                  <a:lnTo>
                    <a:pt x="399034" y="494284"/>
                  </a:lnTo>
                  <a:lnTo>
                    <a:pt x="435991" y="468122"/>
                  </a:lnTo>
                  <a:lnTo>
                    <a:pt x="467995" y="436118"/>
                  </a:lnTo>
                  <a:lnTo>
                    <a:pt x="494157" y="399034"/>
                  </a:lnTo>
                  <a:lnTo>
                    <a:pt x="513715" y="357759"/>
                  </a:lnTo>
                  <a:lnTo>
                    <a:pt x="526034" y="312800"/>
                  </a:lnTo>
                  <a:lnTo>
                    <a:pt x="530351" y="265175"/>
                  </a:lnTo>
                  <a:lnTo>
                    <a:pt x="526034" y="217424"/>
                  </a:lnTo>
                  <a:lnTo>
                    <a:pt x="513715" y="172593"/>
                  </a:lnTo>
                  <a:lnTo>
                    <a:pt x="494157" y="131318"/>
                  </a:lnTo>
                  <a:lnTo>
                    <a:pt x="467995" y="94361"/>
                  </a:lnTo>
                  <a:lnTo>
                    <a:pt x="435991" y="62357"/>
                  </a:lnTo>
                  <a:lnTo>
                    <a:pt x="399034" y="36195"/>
                  </a:lnTo>
                  <a:lnTo>
                    <a:pt x="357632" y="16510"/>
                  </a:lnTo>
                  <a:lnTo>
                    <a:pt x="312800" y="4191"/>
                  </a:lnTo>
                  <a:lnTo>
                    <a:pt x="265175" y="0"/>
                  </a:lnTo>
                  <a:close/>
                </a:path>
              </a:pathLst>
            </a:custGeom>
            <a:solidFill>
              <a:srgbClr val="51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47377" y="1747265"/>
              <a:ext cx="169418" cy="10680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124187" y="1579625"/>
              <a:ext cx="151765" cy="267335"/>
            </a:xfrm>
            <a:custGeom>
              <a:avLst/>
              <a:gdLst/>
              <a:ahLst/>
              <a:cxnLst/>
              <a:rect l="l" t="t" r="r" b="b"/>
              <a:pathLst>
                <a:path w="151765" h="267335">
                  <a:moveTo>
                    <a:pt x="83311" y="0"/>
                  </a:moveTo>
                  <a:lnTo>
                    <a:pt x="0" y="0"/>
                  </a:lnTo>
                  <a:lnTo>
                    <a:pt x="113029" y="151891"/>
                  </a:lnTo>
                  <a:lnTo>
                    <a:pt x="3682" y="267081"/>
                  </a:lnTo>
                  <a:lnTo>
                    <a:pt x="30606" y="267081"/>
                  </a:lnTo>
                  <a:lnTo>
                    <a:pt x="123189" y="167639"/>
                  </a:lnTo>
                  <a:lnTo>
                    <a:pt x="151383" y="167639"/>
                  </a:lnTo>
                  <a:lnTo>
                    <a:pt x="38861" y="17525"/>
                  </a:lnTo>
                  <a:lnTo>
                    <a:pt x="96900" y="17525"/>
                  </a:lnTo>
                  <a:lnTo>
                    <a:pt x="833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198229" y="1579625"/>
              <a:ext cx="208406" cy="252349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9572244" y="1460753"/>
              <a:ext cx="530860" cy="530860"/>
            </a:xfrm>
            <a:custGeom>
              <a:avLst/>
              <a:gdLst/>
              <a:ahLst/>
              <a:cxnLst/>
              <a:rect l="l" t="t" r="r" b="b"/>
              <a:pathLst>
                <a:path w="530859" h="530860">
                  <a:moveTo>
                    <a:pt x="265175" y="0"/>
                  </a:moveTo>
                  <a:lnTo>
                    <a:pt x="217550" y="4191"/>
                  </a:lnTo>
                  <a:lnTo>
                    <a:pt x="172720" y="16510"/>
                  </a:lnTo>
                  <a:lnTo>
                    <a:pt x="131445" y="36195"/>
                  </a:lnTo>
                  <a:lnTo>
                    <a:pt x="94360" y="62357"/>
                  </a:lnTo>
                  <a:lnTo>
                    <a:pt x="62483" y="94361"/>
                  </a:lnTo>
                  <a:lnTo>
                    <a:pt x="36322" y="131318"/>
                  </a:lnTo>
                  <a:lnTo>
                    <a:pt x="16636" y="172593"/>
                  </a:lnTo>
                  <a:lnTo>
                    <a:pt x="4317" y="217424"/>
                  </a:lnTo>
                  <a:lnTo>
                    <a:pt x="0" y="265175"/>
                  </a:lnTo>
                  <a:lnTo>
                    <a:pt x="4317" y="312800"/>
                  </a:lnTo>
                  <a:lnTo>
                    <a:pt x="16636" y="357759"/>
                  </a:lnTo>
                  <a:lnTo>
                    <a:pt x="36322" y="399034"/>
                  </a:lnTo>
                  <a:lnTo>
                    <a:pt x="62483" y="436118"/>
                  </a:lnTo>
                  <a:lnTo>
                    <a:pt x="94360" y="468122"/>
                  </a:lnTo>
                  <a:lnTo>
                    <a:pt x="131445" y="494284"/>
                  </a:lnTo>
                  <a:lnTo>
                    <a:pt x="172720" y="513842"/>
                  </a:lnTo>
                  <a:lnTo>
                    <a:pt x="217550" y="526161"/>
                  </a:lnTo>
                  <a:lnTo>
                    <a:pt x="265175" y="530479"/>
                  </a:lnTo>
                  <a:lnTo>
                    <a:pt x="312927" y="526161"/>
                  </a:lnTo>
                  <a:lnTo>
                    <a:pt x="357758" y="513842"/>
                  </a:lnTo>
                  <a:lnTo>
                    <a:pt x="399033" y="494284"/>
                  </a:lnTo>
                  <a:lnTo>
                    <a:pt x="436117" y="468122"/>
                  </a:lnTo>
                  <a:lnTo>
                    <a:pt x="467995" y="436118"/>
                  </a:lnTo>
                  <a:lnTo>
                    <a:pt x="494156" y="399034"/>
                  </a:lnTo>
                  <a:lnTo>
                    <a:pt x="513841" y="357759"/>
                  </a:lnTo>
                  <a:lnTo>
                    <a:pt x="526160" y="312800"/>
                  </a:lnTo>
                  <a:lnTo>
                    <a:pt x="530351" y="265175"/>
                  </a:lnTo>
                  <a:lnTo>
                    <a:pt x="526160" y="217424"/>
                  </a:lnTo>
                  <a:lnTo>
                    <a:pt x="513841" y="172593"/>
                  </a:lnTo>
                  <a:lnTo>
                    <a:pt x="494156" y="131318"/>
                  </a:lnTo>
                  <a:lnTo>
                    <a:pt x="467995" y="94361"/>
                  </a:lnTo>
                  <a:lnTo>
                    <a:pt x="436117" y="62357"/>
                  </a:lnTo>
                  <a:lnTo>
                    <a:pt x="399033" y="36195"/>
                  </a:lnTo>
                  <a:lnTo>
                    <a:pt x="357758" y="16510"/>
                  </a:lnTo>
                  <a:lnTo>
                    <a:pt x="312927" y="4191"/>
                  </a:lnTo>
                  <a:lnTo>
                    <a:pt x="265175" y="0"/>
                  </a:lnTo>
                  <a:close/>
                </a:path>
              </a:pathLst>
            </a:custGeom>
            <a:solidFill>
              <a:srgbClr val="51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659492" y="1546986"/>
              <a:ext cx="365760" cy="358140"/>
            </a:xfrm>
            <a:custGeom>
              <a:avLst/>
              <a:gdLst/>
              <a:ahLst/>
              <a:cxnLst/>
              <a:rect l="l" t="t" r="r" b="b"/>
              <a:pathLst>
                <a:path w="365759" h="358139">
                  <a:moveTo>
                    <a:pt x="182625" y="0"/>
                  </a:moveTo>
                  <a:lnTo>
                    <a:pt x="134111" y="6350"/>
                  </a:lnTo>
                  <a:lnTo>
                    <a:pt x="90424" y="24384"/>
                  </a:lnTo>
                  <a:lnTo>
                    <a:pt x="53466" y="52450"/>
                  </a:lnTo>
                  <a:lnTo>
                    <a:pt x="24891" y="88646"/>
                  </a:lnTo>
                  <a:lnTo>
                    <a:pt x="6476" y="131445"/>
                  </a:lnTo>
                  <a:lnTo>
                    <a:pt x="0" y="179070"/>
                  </a:lnTo>
                  <a:lnTo>
                    <a:pt x="6476" y="226695"/>
                  </a:lnTo>
                  <a:lnTo>
                    <a:pt x="24891" y="269493"/>
                  </a:lnTo>
                  <a:lnTo>
                    <a:pt x="53466" y="305815"/>
                  </a:lnTo>
                  <a:lnTo>
                    <a:pt x="90424" y="333755"/>
                  </a:lnTo>
                  <a:lnTo>
                    <a:pt x="134111" y="351789"/>
                  </a:lnTo>
                  <a:lnTo>
                    <a:pt x="182625" y="358139"/>
                  </a:lnTo>
                  <a:lnTo>
                    <a:pt x="231266" y="351789"/>
                  </a:lnTo>
                  <a:lnTo>
                    <a:pt x="274827" y="333755"/>
                  </a:lnTo>
                  <a:lnTo>
                    <a:pt x="283082" y="327533"/>
                  </a:lnTo>
                  <a:lnTo>
                    <a:pt x="156209" y="327533"/>
                  </a:lnTo>
                  <a:lnTo>
                    <a:pt x="107823" y="310768"/>
                  </a:lnTo>
                  <a:lnTo>
                    <a:pt x="68452" y="279908"/>
                  </a:lnTo>
                  <a:lnTo>
                    <a:pt x="41275" y="238251"/>
                  </a:lnTo>
                  <a:lnTo>
                    <a:pt x="29336" y="188467"/>
                  </a:lnTo>
                  <a:lnTo>
                    <a:pt x="363981" y="188467"/>
                  </a:lnTo>
                  <a:lnTo>
                    <a:pt x="365378" y="179070"/>
                  </a:lnTo>
                  <a:lnTo>
                    <a:pt x="363981" y="169672"/>
                  </a:lnTo>
                  <a:lnTo>
                    <a:pt x="29336" y="169672"/>
                  </a:lnTo>
                  <a:lnTo>
                    <a:pt x="41275" y="120014"/>
                  </a:lnTo>
                  <a:lnTo>
                    <a:pt x="68452" y="78232"/>
                  </a:lnTo>
                  <a:lnTo>
                    <a:pt x="107823" y="47371"/>
                  </a:lnTo>
                  <a:lnTo>
                    <a:pt x="156209" y="30607"/>
                  </a:lnTo>
                  <a:lnTo>
                    <a:pt x="283082" y="30607"/>
                  </a:lnTo>
                  <a:lnTo>
                    <a:pt x="274827" y="24384"/>
                  </a:lnTo>
                  <a:lnTo>
                    <a:pt x="231266" y="6350"/>
                  </a:lnTo>
                  <a:lnTo>
                    <a:pt x="1826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46488" y="1577555"/>
              <a:ext cx="277037" cy="29696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130154" y="1460753"/>
              <a:ext cx="521334" cy="530860"/>
            </a:xfrm>
            <a:custGeom>
              <a:avLst/>
              <a:gdLst/>
              <a:ahLst/>
              <a:cxnLst/>
              <a:rect l="l" t="t" r="r" b="b"/>
              <a:pathLst>
                <a:path w="521334" h="530860">
                  <a:moveTo>
                    <a:pt x="260603" y="0"/>
                  </a:moveTo>
                  <a:lnTo>
                    <a:pt x="213741" y="4191"/>
                  </a:lnTo>
                  <a:lnTo>
                    <a:pt x="169672" y="16510"/>
                  </a:lnTo>
                  <a:lnTo>
                    <a:pt x="129031" y="36195"/>
                  </a:lnTo>
                  <a:lnTo>
                    <a:pt x="92710" y="62357"/>
                  </a:lnTo>
                  <a:lnTo>
                    <a:pt x="61341" y="94361"/>
                  </a:lnTo>
                  <a:lnTo>
                    <a:pt x="35560" y="131318"/>
                  </a:lnTo>
                  <a:lnTo>
                    <a:pt x="16255" y="172593"/>
                  </a:lnTo>
                  <a:lnTo>
                    <a:pt x="4191" y="217424"/>
                  </a:lnTo>
                  <a:lnTo>
                    <a:pt x="0" y="265175"/>
                  </a:lnTo>
                  <a:lnTo>
                    <a:pt x="4191" y="312800"/>
                  </a:lnTo>
                  <a:lnTo>
                    <a:pt x="16255" y="357759"/>
                  </a:lnTo>
                  <a:lnTo>
                    <a:pt x="35560" y="399034"/>
                  </a:lnTo>
                  <a:lnTo>
                    <a:pt x="61341" y="436118"/>
                  </a:lnTo>
                  <a:lnTo>
                    <a:pt x="92710" y="468122"/>
                  </a:lnTo>
                  <a:lnTo>
                    <a:pt x="129031" y="494284"/>
                  </a:lnTo>
                  <a:lnTo>
                    <a:pt x="169672" y="513842"/>
                  </a:lnTo>
                  <a:lnTo>
                    <a:pt x="213741" y="526161"/>
                  </a:lnTo>
                  <a:lnTo>
                    <a:pt x="260603" y="530479"/>
                  </a:lnTo>
                  <a:lnTo>
                    <a:pt x="307467" y="526161"/>
                  </a:lnTo>
                  <a:lnTo>
                    <a:pt x="351536" y="513842"/>
                  </a:lnTo>
                  <a:lnTo>
                    <a:pt x="392175" y="494284"/>
                  </a:lnTo>
                  <a:lnTo>
                    <a:pt x="428498" y="468122"/>
                  </a:lnTo>
                  <a:lnTo>
                    <a:pt x="459867" y="436118"/>
                  </a:lnTo>
                  <a:lnTo>
                    <a:pt x="485648" y="399034"/>
                  </a:lnTo>
                  <a:lnTo>
                    <a:pt x="504951" y="357759"/>
                  </a:lnTo>
                  <a:lnTo>
                    <a:pt x="517017" y="312800"/>
                  </a:lnTo>
                  <a:lnTo>
                    <a:pt x="521208" y="265175"/>
                  </a:lnTo>
                  <a:lnTo>
                    <a:pt x="517017" y="217424"/>
                  </a:lnTo>
                  <a:lnTo>
                    <a:pt x="504951" y="172593"/>
                  </a:lnTo>
                  <a:lnTo>
                    <a:pt x="485648" y="131318"/>
                  </a:lnTo>
                  <a:lnTo>
                    <a:pt x="459867" y="94361"/>
                  </a:lnTo>
                  <a:lnTo>
                    <a:pt x="428498" y="62357"/>
                  </a:lnTo>
                  <a:lnTo>
                    <a:pt x="392175" y="36195"/>
                  </a:lnTo>
                  <a:lnTo>
                    <a:pt x="351536" y="16510"/>
                  </a:lnTo>
                  <a:lnTo>
                    <a:pt x="307467" y="4191"/>
                  </a:lnTo>
                  <a:lnTo>
                    <a:pt x="260603" y="0"/>
                  </a:lnTo>
                  <a:close/>
                </a:path>
              </a:pathLst>
            </a:custGeom>
            <a:solidFill>
              <a:srgbClr val="51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221595" y="1561591"/>
              <a:ext cx="338455" cy="328930"/>
            </a:xfrm>
            <a:custGeom>
              <a:avLst/>
              <a:gdLst/>
              <a:ahLst/>
              <a:cxnLst/>
              <a:rect l="l" t="t" r="r" b="b"/>
              <a:pathLst>
                <a:path w="338454" h="328930">
                  <a:moveTo>
                    <a:pt x="214375" y="0"/>
                  </a:moveTo>
                  <a:lnTo>
                    <a:pt x="122712" y="0"/>
                  </a:lnTo>
                  <a:lnTo>
                    <a:pt x="66928" y="5715"/>
                  </a:lnTo>
                  <a:lnTo>
                    <a:pt x="28701" y="27686"/>
                  </a:lnTo>
                  <a:lnTo>
                    <a:pt x="6223" y="64897"/>
                  </a:lnTo>
                  <a:lnTo>
                    <a:pt x="634" y="108331"/>
                  </a:lnTo>
                  <a:lnTo>
                    <a:pt x="0" y="137413"/>
                  </a:lnTo>
                  <a:lnTo>
                    <a:pt x="126" y="208407"/>
                  </a:lnTo>
                  <a:lnTo>
                    <a:pt x="9144" y="272034"/>
                  </a:lnTo>
                  <a:lnTo>
                    <a:pt x="58547" y="320167"/>
                  </a:lnTo>
                  <a:lnTo>
                    <a:pt x="99568" y="327913"/>
                  </a:lnTo>
                  <a:lnTo>
                    <a:pt x="141477" y="328930"/>
                  </a:lnTo>
                  <a:lnTo>
                    <a:pt x="211835" y="328930"/>
                  </a:lnTo>
                  <a:lnTo>
                    <a:pt x="251332" y="326898"/>
                  </a:lnTo>
                  <a:lnTo>
                    <a:pt x="295401" y="312420"/>
                  </a:lnTo>
                  <a:lnTo>
                    <a:pt x="302917" y="299847"/>
                  </a:lnTo>
                  <a:lnTo>
                    <a:pt x="124586" y="299847"/>
                  </a:lnTo>
                  <a:lnTo>
                    <a:pt x="74295" y="295148"/>
                  </a:lnTo>
                  <a:lnTo>
                    <a:pt x="40258" y="269748"/>
                  </a:lnTo>
                  <a:lnTo>
                    <a:pt x="30987" y="232156"/>
                  </a:lnTo>
                  <a:lnTo>
                    <a:pt x="30352" y="208407"/>
                  </a:lnTo>
                  <a:lnTo>
                    <a:pt x="30352" y="120269"/>
                  </a:lnTo>
                  <a:lnTo>
                    <a:pt x="33400" y="79121"/>
                  </a:lnTo>
                  <a:lnTo>
                    <a:pt x="55752" y="42799"/>
                  </a:lnTo>
                  <a:lnTo>
                    <a:pt x="100710" y="30353"/>
                  </a:lnTo>
                  <a:lnTo>
                    <a:pt x="124586" y="29718"/>
                  </a:lnTo>
                  <a:lnTo>
                    <a:pt x="307975" y="29718"/>
                  </a:lnTo>
                  <a:lnTo>
                    <a:pt x="307975" y="26670"/>
                  </a:lnTo>
                  <a:lnTo>
                    <a:pt x="271399" y="5715"/>
                  </a:lnTo>
                  <a:lnTo>
                    <a:pt x="226695" y="381"/>
                  </a:lnTo>
                  <a:lnTo>
                    <a:pt x="214375" y="0"/>
                  </a:lnTo>
                  <a:close/>
                </a:path>
                <a:path w="338454" h="328930">
                  <a:moveTo>
                    <a:pt x="307975" y="26670"/>
                  </a:moveTo>
                  <a:lnTo>
                    <a:pt x="307975" y="208407"/>
                  </a:lnTo>
                  <a:lnTo>
                    <a:pt x="307721" y="219837"/>
                  </a:lnTo>
                  <a:lnTo>
                    <a:pt x="301371" y="262000"/>
                  </a:lnTo>
                  <a:lnTo>
                    <a:pt x="269112" y="293370"/>
                  </a:lnTo>
                  <a:lnTo>
                    <a:pt x="225678" y="299593"/>
                  </a:lnTo>
                  <a:lnTo>
                    <a:pt x="213613" y="299847"/>
                  </a:lnTo>
                  <a:lnTo>
                    <a:pt x="302917" y="299847"/>
                  </a:lnTo>
                  <a:lnTo>
                    <a:pt x="336169" y="244221"/>
                  </a:lnTo>
                  <a:lnTo>
                    <a:pt x="338200" y="191262"/>
                  </a:lnTo>
                  <a:lnTo>
                    <a:pt x="338200" y="120269"/>
                  </a:lnTo>
                  <a:lnTo>
                    <a:pt x="334518" y="74041"/>
                  </a:lnTo>
                  <a:lnTo>
                    <a:pt x="316229" y="34544"/>
                  </a:lnTo>
                  <a:lnTo>
                    <a:pt x="311530" y="29718"/>
                  </a:lnTo>
                  <a:lnTo>
                    <a:pt x="309625" y="27686"/>
                  </a:lnTo>
                  <a:lnTo>
                    <a:pt x="307975" y="26670"/>
                  </a:lnTo>
                  <a:close/>
                </a:path>
                <a:path w="338454" h="328930">
                  <a:moveTo>
                    <a:pt x="307975" y="29718"/>
                  </a:moveTo>
                  <a:lnTo>
                    <a:pt x="213486" y="29718"/>
                  </a:lnTo>
                  <a:lnTo>
                    <a:pt x="276986" y="39243"/>
                  </a:lnTo>
                  <a:lnTo>
                    <a:pt x="303149" y="72517"/>
                  </a:lnTo>
                  <a:lnTo>
                    <a:pt x="307975" y="120269"/>
                  </a:lnTo>
                  <a:lnTo>
                    <a:pt x="307975" y="2971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03891" y="1616201"/>
              <a:ext cx="192024" cy="19215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0677779" y="1460753"/>
              <a:ext cx="521334" cy="530860"/>
            </a:xfrm>
            <a:custGeom>
              <a:avLst/>
              <a:gdLst/>
              <a:ahLst/>
              <a:cxnLst/>
              <a:rect l="l" t="t" r="r" b="b"/>
              <a:pathLst>
                <a:path w="521334" h="530860">
                  <a:moveTo>
                    <a:pt x="260603" y="0"/>
                  </a:moveTo>
                  <a:lnTo>
                    <a:pt x="213868" y="4191"/>
                  </a:lnTo>
                  <a:lnTo>
                    <a:pt x="169799" y="16510"/>
                  </a:lnTo>
                  <a:lnTo>
                    <a:pt x="129159" y="36195"/>
                  </a:lnTo>
                  <a:lnTo>
                    <a:pt x="92837" y="62357"/>
                  </a:lnTo>
                  <a:lnTo>
                    <a:pt x="61341" y="94361"/>
                  </a:lnTo>
                  <a:lnTo>
                    <a:pt x="35687" y="131318"/>
                  </a:lnTo>
                  <a:lnTo>
                    <a:pt x="16382" y="172593"/>
                  </a:lnTo>
                  <a:lnTo>
                    <a:pt x="4318" y="217424"/>
                  </a:lnTo>
                  <a:lnTo>
                    <a:pt x="0" y="265175"/>
                  </a:lnTo>
                  <a:lnTo>
                    <a:pt x="4318" y="312800"/>
                  </a:lnTo>
                  <a:lnTo>
                    <a:pt x="16382" y="357759"/>
                  </a:lnTo>
                  <a:lnTo>
                    <a:pt x="35687" y="399034"/>
                  </a:lnTo>
                  <a:lnTo>
                    <a:pt x="61341" y="436118"/>
                  </a:lnTo>
                  <a:lnTo>
                    <a:pt x="92837" y="468122"/>
                  </a:lnTo>
                  <a:lnTo>
                    <a:pt x="129159" y="494284"/>
                  </a:lnTo>
                  <a:lnTo>
                    <a:pt x="169799" y="513842"/>
                  </a:lnTo>
                  <a:lnTo>
                    <a:pt x="213868" y="526161"/>
                  </a:lnTo>
                  <a:lnTo>
                    <a:pt x="260603" y="530479"/>
                  </a:lnTo>
                  <a:lnTo>
                    <a:pt x="307467" y="526161"/>
                  </a:lnTo>
                  <a:lnTo>
                    <a:pt x="351536" y="513842"/>
                  </a:lnTo>
                  <a:lnTo>
                    <a:pt x="392175" y="494284"/>
                  </a:lnTo>
                  <a:lnTo>
                    <a:pt x="428498" y="468122"/>
                  </a:lnTo>
                  <a:lnTo>
                    <a:pt x="459994" y="436118"/>
                  </a:lnTo>
                  <a:lnTo>
                    <a:pt x="485648" y="399034"/>
                  </a:lnTo>
                  <a:lnTo>
                    <a:pt x="504951" y="357759"/>
                  </a:lnTo>
                  <a:lnTo>
                    <a:pt x="517017" y="312800"/>
                  </a:lnTo>
                  <a:lnTo>
                    <a:pt x="521207" y="265175"/>
                  </a:lnTo>
                  <a:lnTo>
                    <a:pt x="517017" y="217424"/>
                  </a:lnTo>
                  <a:lnTo>
                    <a:pt x="504951" y="172593"/>
                  </a:lnTo>
                  <a:lnTo>
                    <a:pt x="485648" y="131318"/>
                  </a:lnTo>
                  <a:lnTo>
                    <a:pt x="459994" y="94361"/>
                  </a:lnTo>
                  <a:lnTo>
                    <a:pt x="428498" y="62357"/>
                  </a:lnTo>
                  <a:lnTo>
                    <a:pt x="392175" y="36195"/>
                  </a:lnTo>
                  <a:lnTo>
                    <a:pt x="351536" y="16510"/>
                  </a:lnTo>
                  <a:lnTo>
                    <a:pt x="307467" y="4191"/>
                  </a:lnTo>
                  <a:lnTo>
                    <a:pt x="260603" y="0"/>
                  </a:lnTo>
                  <a:close/>
                </a:path>
              </a:pathLst>
            </a:custGeom>
            <a:solidFill>
              <a:srgbClr val="51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0760201" y="1598040"/>
              <a:ext cx="354330" cy="247015"/>
            </a:xfrm>
            <a:custGeom>
              <a:avLst/>
              <a:gdLst/>
              <a:ahLst/>
              <a:cxnLst/>
              <a:rect l="l" t="t" r="r" b="b"/>
              <a:pathLst>
                <a:path w="354329" h="247014">
                  <a:moveTo>
                    <a:pt x="196088" y="0"/>
                  </a:moveTo>
                  <a:lnTo>
                    <a:pt x="160400" y="0"/>
                  </a:lnTo>
                  <a:lnTo>
                    <a:pt x="119125" y="762"/>
                  </a:lnTo>
                  <a:lnTo>
                    <a:pt x="72644" y="3048"/>
                  </a:lnTo>
                  <a:lnTo>
                    <a:pt x="28194" y="11684"/>
                  </a:lnTo>
                  <a:lnTo>
                    <a:pt x="3048" y="63373"/>
                  </a:lnTo>
                  <a:lnTo>
                    <a:pt x="0" y="113919"/>
                  </a:lnTo>
                  <a:lnTo>
                    <a:pt x="0" y="132714"/>
                  </a:lnTo>
                  <a:lnTo>
                    <a:pt x="3048" y="183134"/>
                  </a:lnTo>
                  <a:lnTo>
                    <a:pt x="18923" y="227837"/>
                  </a:lnTo>
                  <a:lnTo>
                    <a:pt x="72517" y="243712"/>
                  </a:lnTo>
                  <a:lnTo>
                    <a:pt x="118999" y="245872"/>
                  </a:lnTo>
                  <a:lnTo>
                    <a:pt x="160400" y="246761"/>
                  </a:lnTo>
                  <a:lnTo>
                    <a:pt x="196088" y="246761"/>
                  </a:lnTo>
                  <a:lnTo>
                    <a:pt x="237363" y="245872"/>
                  </a:lnTo>
                  <a:lnTo>
                    <a:pt x="283845" y="243712"/>
                  </a:lnTo>
                  <a:lnTo>
                    <a:pt x="328295" y="234950"/>
                  </a:lnTo>
                  <a:lnTo>
                    <a:pt x="353441" y="183387"/>
                  </a:lnTo>
                  <a:lnTo>
                    <a:pt x="353949" y="175768"/>
                  </a:lnTo>
                  <a:lnTo>
                    <a:pt x="142621" y="175768"/>
                  </a:lnTo>
                  <a:lnTo>
                    <a:pt x="142621" y="70231"/>
                  </a:lnTo>
                  <a:lnTo>
                    <a:pt x="353822" y="70231"/>
                  </a:lnTo>
                  <a:lnTo>
                    <a:pt x="353187" y="63373"/>
                  </a:lnTo>
                  <a:lnTo>
                    <a:pt x="337566" y="18796"/>
                  </a:lnTo>
                  <a:lnTo>
                    <a:pt x="283972" y="3048"/>
                  </a:lnTo>
                  <a:lnTo>
                    <a:pt x="237490" y="762"/>
                  </a:lnTo>
                  <a:lnTo>
                    <a:pt x="1960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902823" y="1668273"/>
              <a:ext cx="213753" cy="10553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1225529" y="1460753"/>
              <a:ext cx="521334" cy="530860"/>
            </a:xfrm>
            <a:custGeom>
              <a:avLst/>
              <a:gdLst/>
              <a:ahLst/>
              <a:cxnLst/>
              <a:rect l="l" t="t" r="r" b="b"/>
              <a:pathLst>
                <a:path w="521334" h="530860">
                  <a:moveTo>
                    <a:pt x="260603" y="0"/>
                  </a:moveTo>
                  <a:lnTo>
                    <a:pt x="213741" y="4191"/>
                  </a:lnTo>
                  <a:lnTo>
                    <a:pt x="169672" y="16510"/>
                  </a:lnTo>
                  <a:lnTo>
                    <a:pt x="129031" y="36195"/>
                  </a:lnTo>
                  <a:lnTo>
                    <a:pt x="92710" y="62357"/>
                  </a:lnTo>
                  <a:lnTo>
                    <a:pt x="61341" y="94361"/>
                  </a:lnTo>
                  <a:lnTo>
                    <a:pt x="35560" y="131318"/>
                  </a:lnTo>
                  <a:lnTo>
                    <a:pt x="16255" y="172593"/>
                  </a:lnTo>
                  <a:lnTo>
                    <a:pt x="4191" y="217424"/>
                  </a:lnTo>
                  <a:lnTo>
                    <a:pt x="0" y="265175"/>
                  </a:lnTo>
                  <a:lnTo>
                    <a:pt x="4191" y="312800"/>
                  </a:lnTo>
                  <a:lnTo>
                    <a:pt x="16255" y="357759"/>
                  </a:lnTo>
                  <a:lnTo>
                    <a:pt x="35560" y="399034"/>
                  </a:lnTo>
                  <a:lnTo>
                    <a:pt x="61341" y="436118"/>
                  </a:lnTo>
                  <a:lnTo>
                    <a:pt x="92710" y="468122"/>
                  </a:lnTo>
                  <a:lnTo>
                    <a:pt x="129031" y="494284"/>
                  </a:lnTo>
                  <a:lnTo>
                    <a:pt x="169672" y="513842"/>
                  </a:lnTo>
                  <a:lnTo>
                    <a:pt x="213741" y="526161"/>
                  </a:lnTo>
                  <a:lnTo>
                    <a:pt x="260603" y="530479"/>
                  </a:lnTo>
                  <a:lnTo>
                    <a:pt x="307467" y="526161"/>
                  </a:lnTo>
                  <a:lnTo>
                    <a:pt x="351536" y="513842"/>
                  </a:lnTo>
                  <a:lnTo>
                    <a:pt x="392175" y="494284"/>
                  </a:lnTo>
                  <a:lnTo>
                    <a:pt x="428498" y="468122"/>
                  </a:lnTo>
                  <a:lnTo>
                    <a:pt x="459867" y="436118"/>
                  </a:lnTo>
                  <a:lnTo>
                    <a:pt x="485648" y="399034"/>
                  </a:lnTo>
                  <a:lnTo>
                    <a:pt x="504951" y="357759"/>
                  </a:lnTo>
                  <a:lnTo>
                    <a:pt x="517017" y="312800"/>
                  </a:lnTo>
                  <a:lnTo>
                    <a:pt x="521208" y="265175"/>
                  </a:lnTo>
                  <a:lnTo>
                    <a:pt x="517017" y="217424"/>
                  </a:lnTo>
                  <a:lnTo>
                    <a:pt x="504951" y="172593"/>
                  </a:lnTo>
                  <a:lnTo>
                    <a:pt x="485648" y="131318"/>
                  </a:lnTo>
                  <a:lnTo>
                    <a:pt x="459867" y="94361"/>
                  </a:lnTo>
                  <a:lnTo>
                    <a:pt x="428498" y="62357"/>
                  </a:lnTo>
                  <a:lnTo>
                    <a:pt x="392175" y="36195"/>
                  </a:lnTo>
                  <a:lnTo>
                    <a:pt x="351536" y="16510"/>
                  </a:lnTo>
                  <a:lnTo>
                    <a:pt x="307467" y="4191"/>
                  </a:lnTo>
                  <a:lnTo>
                    <a:pt x="260603" y="0"/>
                  </a:lnTo>
                  <a:close/>
                </a:path>
              </a:pathLst>
            </a:custGeom>
            <a:solidFill>
              <a:srgbClr val="51C4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344275" y="1681060"/>
              <a:ext cx="194932" cy="209461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1446002" y="1561337"/>
              <a:ext cx="182245" cy="272415"/>
            </a:xfrm>
            <a:custGeom>
              <a:avLst/>
              <a:gdLst/>
              <a:ahLst/>
              <a:cxnLst/>
              <a:rect l="l" t="t" r="r" b="b"/>
              <a:pathLst>
                <a:path w="182245" h="272414">
                  <a:moveTo>
                    <a:pt x="15240" y="177292"/>
                  </a:moveTo>
                  <a:lnTo>
                    <a:pt x="2667" y="177292"/>
                  </a:lnTo>
                  <a:lnTo>
                    <a:pt x="10033" y="178054"/>
                  </a:lnTo>
                  <a:lnTo>
                    <a:pt x="13462" y="178816"/>
                  </a:lnTo>
                  <a:lnTo>
                    <a:pt x="14478" y="179197"/>
                  </a:lnTo>
                  <a:lnTo>
                    <a:pt x="15240" y="178816"/>
                  </a:lnTo>
                  <a:lnTo>
                    <a:pt x="15240" y="177292"/>
                  </a:lnTo>
                  <a:close/>
                </a:path>
                <a:path w="182245" h="272414">
                  <a:moveTo>
                    <a:pt x="181864" y="135255"/>
                  </a:moveTo>
                  <a:lnTo>
                    <a:pt x="180848" y="111379"/>
                  </a:lnTo>
                  <a:lnTo>
                    <a:pt x="180340" y="79248"/>
                  </a:lnTo>
                  <a:lnTo>
                    <a:pt x="175133" y="79248"/>
                  </a:lnTo>
                  <a:lnTo>
                    <a:pt x="134366" y="60325"/>
                  </a:lnTo>
                  <a:lnTo>
                    <a:pt x="105156" y="15875"/>
                  </a:lnTo>
                  <a:lnTo>
                    <a:pt x="105156" y="15113"/>
                  </a:lnTo>
                  <a:lnTo>
                    <a:pt x="103251" y="6096"/>
                  </a:lnTo>
                  <a:lnTo>
                    <a:pt x="103251" y="0"/>
                  </a:lnTo>
                  <a:lnTo>
                    <a:pt x="47371" y="0"/>
                  </a:lnTo>
                  <a:lnTo>
                    <a:pt x="47371" y="229235"/>
                  </a:lnTo>
                  <a:lnTo>
                    <a:pt x="46990" y="232283"/>
                  </a:lnTo>
                  <a:lnTo>
                    <a:pt x="25019" y="265176"/>
                  </a:lnTo>
                  <a:lnTo>
                    <a:pt x="0" y="272161"/>
                  </a:lnTo>
                  <a:lnTo>
                    <a:pt x="93218" y="272161"/>
                  </a:lnTo>
                  <a:lnTo>
                    <a:pt x="98552" y="260604"/>
                  </a:lnTo>
                  <a:lnTo>
                    <a:pt x="103251" y="243078"/>
                  </a:lnTo>
                  <a:lnTo>
                    <a:pt x="104775" y="224282"/>
                  </a:lnTo>
                  <a:lnTo>
                    <a:pt x="104775" y="113665"/>
                  </a:lnTo>
                  <a:lnTo>
                    <a:pt x="104394" y="112141"/>
                  </a:lnTo>
                  <a:lnTo>
                    <a:pt x="105791" y="111379"/>
                  </a:lnTo>
                  <a:lnTo>
                    <a:pt x="106553" y="112522"/>
                  </a:lnTo>
                  <a:lnTo>
                    <a:pt x="117602" y="119253"/>
                  </a:lnTo>
                  <a:lnTo>
                    <a:pt x="157734" y="133350"/>
                  </a:lnTo>
                  <a:lnTo>
                    <a:pt x="178562" y="135255"/>
                  </a:lnTo>
                  <a:lnTo>
                    <a:pt x="181864" y="1352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2678</Words>
  <Application>Microsoft Office PowerPoint</Application>
  <PresentationFormat>Widescreen</PresentationFormat>
  <Paragraphs>216</Paragraphs>
  <Slides>35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38" baseType="lpstr">
      <vt:lpstr>Arial MT</vt:lpstr>
      <vt:lpstr>Calibri</vt:lpstr>
      <vt:lpstr>Office Theme</vt:lpstr>
      <vt:lpstr>Modulo 5</vt:lpstr>
      <vt:lpstr>Indice</vt:lpstr>
      <vt:lpstr>Obiettivi di apprendimento</vt:lpstr>
      <vt:lpstr>01</vt:lpstr>
      <vt:lpstr>«Risparmia acqua oggi; domani ti salverà»</vt:lpstr>
      <vt:lpstr>Perché l’IA nella gestione delle risorse idriche?</vt:lpstr>
      <vt:lpstr>Perché l’IA nella gestione delle risorse idriche?</vt:lpstr>
      <vt:lpstr>Perché l’IA nella gestione delle risorse idriche?</vt:lpstr>
      <vt:lpstr>02</vt:lpstr>
      <vt:lpstr>Scarsità idrica ed eventi climatici estremi siccità, ondate di calore e andamenti imprevedibili delle precipitazioni riducono la disponibilità di acqua dolce e rendono più complessa la pianificazione dell’approvvigionamento difficile.</vt:lpstr>
      <vt:lpstr>Come si concretizzano queste sfide nella pratica?</vt:lpstr>
      <vt:lpstr>GUARDA</vt:lpstr>
      <vt:lpstr>Mini discussione</vt:lpstr>
      <vt:lpstr>Causa – Impatto – Indicatore</vt:lpstr>
      <vt:lpstr>03</vt:lpstr>
      <vt:lpstr>L'IA nella pratica</vt:lpstr>
      <vt:lpstr>Il flusso di lavoro dell’IA nel settore idrico (il modello chiave)</vt:lpstr>
      <vt:lpstr>Cosa “fa” effettivamente l’IA</vt:lpstr>
      <vt:lpstr>OSSERVA</vt:lpstr>
      <vt:lpstr>Strumento in primo piano: SYKE Tarkka Tarkka è un servizio aperto offerto dall’Istituto finlandese per l’ambiente (SYKE) per la consultazione dei dati satellitari.</vt:lpstr>
      <vt:lpstr>Caso di studio (Finlandia): l’IA per reti idriche e di teleriscaldamento intelligenti</vt:lpstr>
      <vt:lpstr>04</vt:lpstr>
      <vt:lpstr>Cosa significa “restare un passo avanti”?</vt:lpstr>
      <vt:lpstr>01</vt:lpstr>
      <vt:lpstr>Soluzioni per il futuro</vt:lpstr>
      <vt:lpstr>Cosa ci aspetta?</vt:lpstr>
      <vt:lpstr>Ulteriori letture/ricerche</vt:lpstr>
      <vt:lpstr>05</vt:lpstr>
      <vt:lpstr>L'impronta idrica nascosta dell'IA</vt:lpstr>
      <vt:lpstr>Dove va a finire l’acqua?</vt:lpstr>
      <vt:lpstr>Risparmio idrico e utilizzo dell’acqua</vt:lpstr>
      <vt:lpstr>Approfondimenti/Ricerca</vt:lpstr>
      <vt:lpstr>Suggerimenti per la classe: domande di discussione</vt:lpstr>
      <vt:lpstr>Suggerimenti per la classe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Gillian Keane</dc:creator>
  <cp:keywords>, docId:838311F787F1920A0A1821EBE5621E3A</cp:keywords>
  <cp:lastModifiedBy>NADIA GLAESERER</cp:lastModifiedBy>
  <cp:revision>13</cp:revision>
  <dcterms:created xsi:type="dcterms:W3CDTF">2026-07-06T13:22:39Z</dcterms:created>
  <dcterms:modified xsi:type="dcterms:W3CDTF">2026-07-30T13:36:24Z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2026-07-06T00:00:00Z</vt:filetime>
  </property>
  <property fmtid="{D5CDD505-2E9C-101B-9397-08002B2CF9AE}" pid="4" name="Creator">
    <vt:lpwstr>Microsoft® Word per Microsoft 365</vt:lpwstr>
  </property>
  <property fmtid="{D5CDD505-2E9C-101B-9397-08002B2CF9AE}" pid="5" name="LastSaved">
    <vt:filetime>2026-07-06T00:00:00Z</vt:filetime>
  </property>
  <property fmtid="{D5CDD505-2E9C-101B-9397-08002B2CF9AE}" pid="6" name="Producer">
    <vt:lpwstr>Microsoft® Word per Microsoft 365</vt:lpwstr>
  </property>
</Properties>
</file>