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0"/>
  </p:notesMasterIdLst>
  <p:handoutMasterIdLst>
    <p:handoutMasterId r:id="rId41"/>
  </p:handoutMasterIdLst>
  <p:sldIdLst>
    <p:sldId id="4286" r:id="rId5"/>
    <p:sldId id="4306" r:id="rId6"/>
    <p:sldId id="4349" r:id="rId7"/>
    <p:sldId id="4323" r:id="rId8"/>
    <p:sldId id="4345" r:id="rId9"/>
    <p:sldId id="4346" r:id="rId10"/>
    <p:sldId id="4350" r:id="rId11"/>
    <p:sldId id="4322" r:id="rId12"/>
    <p:sldId id="4351" r:id="rId13"/>
    <p:sldId id="4343" r:id="rId14"/>
    <p:sldId id="4353" r:id="rId15"/>
    <p:sldId id="4367" r:id="rId16"/>
    <p:sldId id="4366" r:id="rId17"/>
    <p:sldId id="4356" r:id="rId18"/>
    <p:sldId id="4342" r:id="rId19"/>
    <p:sldId id="4354" r:id="rId20"/>
    <p:sldId id="4355" r:id="rId21"/>
    <p:sldId id="4368" r:id="rId22"/>
    <p:sldId id="4357" r:id="rId23"/>
    <p:sldId id="4352" r:id="rId24"/>
    <p:sldId id="4344" r:id="rId25"/>
    <p:sldId id="4358" r:id="rId26"/>
    <p:sldId id="4360" r:id="rId27"/>
    <p:sldId id="4369" r:id="rId28"/>
    <p:sldId id="4361" r:id="rId29"/>
    <p:sldId id="4370" r:id="rId30"/>
    <p:sldId id="4339" r:id="rId31"/>
    <p:sldId id="4362" r:id="rId32"/>
    <p:sldId id="4363" r:id="rId33"/>
    <p:sldId id="4364" r:id="rId34"/>
    <p:sldId id="4372" r:id="rId35"/>
    <p:sldId id="4371" r:id="rId36"/>
    <p:sldId id="4373" r:id="rId37"/>
    <p:sldId id="4374" r:id="rId38"/>
    <p:sldId id="426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8B"/>
    <a:srgbClr val="51C4C6"/>
    <a:srgbClr val="ADD037"/>
    <a:srgbClr val="262626"/>
    <a:srgbClr val="0289AE"/>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84708C-97A4-4820-A518-6733DAF4759C}" v="62" dt="2026-05-27T10:45:36.3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812"/>
    <p:restoredTop sz="95082"/>
  </p:normalViewPr>
  <p:slideViewPr>
    <p:cSldViewPr snapToGrid="0" snapToObjects="1">
      <p:cViewPr varScale="1">
        <p:scale>
          <a:sx n="103" d="100"/>
          <a:sy n="103" d="100"/>
        </p:scale>
        <p:origin x="114" y="63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lde Svantesvoll" userId="a250bdf2-907a-49c7-9ecb-25f32466bc6a" providerId="ADAL" clId="{5CF661CD-6061-4682-89D8-44E0987B3AD7}"/>
    <pc:docChg chg="undo custSel modSld">
      <pc:chgData name="Vilde Svantesvoll" userId="a250bdf2-907a-49c7-9ecb-25f32466bc6a" providerId="ADAL" clId="{5CF661CD-6061-4682-89D8-44E0987B3AD7}" dt="2026-05-27T10:58:09.098" v="464" actId="20577"/>
      <pc:docMkLst>
        <pc:docMk/>
      </pc:docMkLst>
      <pc:sldChg chg="modSp mod">
        <pc:chgData name="Vilde Svantesvoll" userId="a250bdf2-907a-49c7-9ecb-25f32466bc6a" providerId="ADAL" clId="{5CF661CD-6061-4682-89D8-44E0987B3AD7}" dt="2026-05-27T10:58:09.098" v="464" actId="20577"/>
        <pc:sldMkLst>
          <pc:docMk/>
          <pc:sldMk cId="4169825511" sldId="4263"/>
        </pc:sldMkLst>
        <pc:spChg chg="mod">
          <ac:chgData name="Vilde Svantesvoll" userId="a250bdf2-907a-49c7-9ecb-25f32466bc6a" providerId="ADAL" clId="{5CF661CD-6061-4682-89D8-44E0987B3AD7}" dt="2026-05-27T10:58:09.098" v="464" actId="20577"/>
          <ac:spMkLst>
            <pc:docMk/>
            <pc:sldMk cId="4169825511" sldId="4263"/>
            <ac:spMk id="19" creationId="{E2CFC547-9849-7F41-990D-A769792DB4FA}"/>
          </ac:spMkLst>
        </pc:spChg>
        <pc:spChg chg="mod">
          <ac:chgData name="Vilde Svantesvoll" userId="a250bdf2-907a-49c7-9ecb-25f32466bc6a" providerId="ADAL" clId="{5CF661CD-6061-4682-89D8-44E0987B3AD7}" dt="2026-05-27T10:58:04.395" v="450" actId="20577"/>
          <ac:spMkLst>
            <pc:docMk/>
            <pc:sldMk cId="4169825511" sldId="4263"/>
            <ac:spMk id="20" creationId="{5328264C-32A9-A14B-88CE-E920BC4BEE14}"/>
          </ac:spMkLst>
        </pc:spChg>
      </pc:sldChg>
      <pc:sldChg chg="modSp mod">
        <pc:chgData name="Vilde Svantesvoll" userId="a250bdf2-907a-49c7-9ecb-25f32466bc6a" providerId="ADAL" clId="{5CF661CD-6061-4682-89D8-44E0987B3AD7}" dt="2026-05-27T10:01:16.269" v="5"/>
        <pc:sldMkLst>
          <pc:docMk/>
          <pc:sldMk cId="2288239601" sldId="4286"/>
        </pc:sldMkLst>
        <pc:spChg chg="mod">
          <ac:chgData name="Vilde Svantesvoll" userId="a250bdf2-907a-49c7-9ecb-25f32466bc6a" providerId="ADAL" clId="{5CF661CD-6061-4682-89D8-44E0987B3AD7}" dt="2026-05-27T10:01:16.269" v="5"/>
          <ac:spMkLst>
            <pc:docMk/>
            <pc:sldMk cId="2288239601" sldId="4286"/>
            <ac:spMk id="7" creationId="{C7A02EA4-4CBF-804E-84A7-7223E815E249}"/>
          </ac:spMkLst>
        </pc:spChg>
        <pc:spChg chg="mod">
          <ac:chgData name="Vilde Svantesvoll" userId="a250bdf2-907a-49c7-9ecb-25f32466bc6a" providerId="ADAL" clId="{5CF661CD-6061-4682-89D8-44E0987B3AD7}" dt="2026-05-27T10:00:30.662" v="4" actId="20577"/>
          <ac:spMkLst>
            <pc:docMk/>
            <pc:sldMk cId="2288239601" sldId="4286"/>
            <ac:spMk id="9" creationId="{89177E28-4F22-7E40-AB64-D1BAC04F32A8}"/>
          </ac:spMkLst>
        </pc:spChg>
      </pc:sldChg>
      <pc:sldChg chg="modSp mod">
        <pc:chgData name="Vilde Svantesvoll" userId="a250bdf2-907a-49c7-9ecb-25f32466bc6a" providerId="ADAL" clId="{5CF661CD-6061-4682-89D8-44E0987B3AD7}" dt="2026-05-27T10:04:29.759" v="30"/>
        <pc:sldMkLst>
          <pc:docMk/>
          <pc:sldMk cId="30286005" sldId="4306"/>
        </pc:sldMkLst>
        <pc:spChg chg="mod">
          <ac:chgData name="Vilde Svantesvoll" userId="a250bdf2-907a-49c7-9ecb-25f32466bc6a" providerId="ADAL" clId="{5CF661CD-6061-4682-89D8-44E0987B3AD7}" dt="2026-05-27T10:02:09.826" v="22" actId="20577"/>
          <ac:spMkLst>
            <pc:docMk/>
            <pc:sldMk cId="30286005" sldId="4306"/>
            <ac:spMk id="15" creationId="{C4E048F0-9773-C54B-A71E-3C9CFEB59C8E}"/>
          </ac:spMkLst>
        </pc:spChg>
        <pc:spChg chg="mod">
          <ac:chgData name="Vilde Svantesvoll" userId="a250bdf2-907a-49c7-9ecb-25f32466bc6a" providerId="ADAL" clId="{5CF661CD-6061-4682-89D8-44E0987B3AD7}" dt="2026-05-27T10:01:59.459" v="12" actId="20577"/>
          <ac:spMkLst>
            <pc:docMk/>
            <pc:sldMk cId="30286005" sldId="4306"/>
            <ac:spMk id="18" creationId="{CD062C7B-9BAE-0E43-A6E9-6E98B3E7EBD7}"/>
          </ac:spMkLst>
        </pc:spChg>
        <pc:spChg chg="mod">
          <ac:chgData name="Vilde Svantesvoll" userId="a250bdf2-907a-49c7-9ecb-25f32466bc6a" providerId="ADAL" clId="{5CF661CD-6061-4682-89D8-44E0987B3AD7}" dt="2026-05-27T10:03:09.008" v="24" actId="20577"/>
          <ac:spMkLst>
            <pc:docMk/>
            <pc:sldMk cId="30286005" sldId="4306"/>
            <ac:spMk id="20" creationId="{F1085800-9569-4843-B00A-CC81BB1D9B93}"/>
          </ac:spMkLst>
        </pc:spChg>
        <pc:spChg chg="mod">
          <ac:chgData name="Vilde Svantesvoll" userId="a250bdf2-907a-49c7-9ecb-25f32466bc6a" providerId="ADAL" clId="{5CF661CD-6061-4682-89D8-44E0987B3AD7}" dt="2026-05-27T10:03:40.325" v="27" actId="14100"/>
          <ac:spMkLst>
            <pc:docMk/>
            <pc:sldMk cId="30286005" sldId="4306"/>
            <ac:spMk id="22" creationId="{4AB945CA-DD37-8744-AC8D-A87A2B36C598}"/>
          </ac:spMkLst>
        </pc:spChg>
        <pc:spChg chg="mod">
          <ac:chgData name="Vilde Svantesvoll" userId="a250bdf2-907a-49c7-9ecb-25f32466bc6a" providerId="ADAL" clId="{5CF661CD-6061-4682-89D8-44E0987B3AD7}" dt="2026-05-27T10:04:04.808" v="29" actId="20577"/>
          <ac:spMkLst>
            <pc:docMk/>
            <pc:sldMk cId="30286005" sldId="4306"/>
            <ac:spMk id="24" creationId="{5691577C-B257-3147-BB4B-29D2F40873AE}"/>
          </ac:spMkLst>
        </pc:spChg>
        <pc:spChg chg="mod">
          <ac:chgData name="Vilde Svantesvoll" userId="a250bdf2-907a-49c7-9ecb-25f32466bc6a" providerId="ADAL" clId="{5CF661CD-6061-4682-89D8-44E0987B3AD7}" dt="2026-05-27T10:04:29.759" v="30"/>
          <ac:spMkLst>
            <pc:docMk/>
            <pc:sldMk cId="30286005" sldId="4306"/>
            <ac:spMk id="26" creationId="{AF2A8952-1670-2F4B-B3F8-033CA2659F15}"/>
          </ac:spMkLst>
        </pc:spChg>
      </pc:sldChg>
      <pc:sldChg chg="modSp">
        <pc:chgData name="Vilde Svantesvoll" userId="a250bdf2-907a-49c7-9ecb-25f32466bc6a" providerId="ADAL" clId="{5CF661CD-6061-4682-89D8-44E0987B3AD7}" dt="2026-05-27T10:10:27.242" v="58"/>
        <pc:sldMkLst>
          <pc:docMk/>
          <pc:sldMk cId="3933563620" sldId="4322"/>
        </pc:sldMkLst>
        <pc:spChg chg="mod">
          <ac:chgData name="Vilde Svantesvoll" userId="a250bdf2-907a-49c7-9ecb-25f32466bc6a" providerId="ADAL" clId="{5CF661CD-6061-4682-89D8-44E0987B3AD7}" dt="2026-05-27T10:10:27.242" v="58"/>
          <ac:spMkLst>
            <pc:docMk/>
            <pc:sldMk cId="3933563620" sldId="4322"/>
            <ac:spMk id="4" creationId="{9E0FD84C-0DB0-A747-9C28-9505FE9A7E00}"/>
          </ac:spMkLst>
        </pc:spChg>
        <pc:spChg chg="mod">
          <ac:chgData name="Vilde Svantesvoll" userId="a250bdf2-907a-49c7-9ecb-25f32466bc6a" providerId="ADAL" clId="{5CF661CD-6061-4682-89D8-44E0987B3AD7}" dt="2026-05-27T10:10:02.108" v="57"/>
          <ac:spMkLst>
            <pc:docMk/>
            <pc:sldMk cId="3933563620" sldId="4322"/>
            <ac:spMk id="5" creationId="{596AF18B-65BF-DB48-9E25-AFA12E81586C}"/>
          </ac:spMkLst>
        </pc:spChg>
      </pc:sldChg>
      <pc:sldChg chg="modSp mod">
        <pc:chgData name="Vilde Svantesvoll" userId="a250bdf2-907a-49c7-9ecb-25f32466bc6a" providerId="ADAL" clId="{5CF661CD-6061-4682-89D8-44E0987B3AD7}" dt="2026-05-27T10:05:36.566" v="42" actId="20577"/>
        <pc:sldMkLst>
          <pc:docMk/>
          <pc:sldMk cId="1329186062" sldId="4323"/>
        </pc:sldMkLst>
        <pc:spChg chg="mod">
          <ac:chgData name="Vilde Svantesvoll" userId="a250bdf2-907a-49c7-9ecb-25f32466bc6a" providerId="ADAL" clId="{5CF661CD-6061-4682-89D8-44E0987B3AD7}" dt="2026-05-27T10:05:36.566" v="42" actId="20577"/>
          <ac:spMkLst>
            <pc:docMk/>
            <pc:sldMk cId="1329186062" sldId="4323"/>
            <ac:spMk id="4" creationId="{6BDE6B06-E517-A44D-93E9-58E8C9D1D2E9}"/>
          </ac:spMkLst>
        </pc:spChg>
      </pc:sldChg>
      <pc:sldChg chg="modSp">
        <pc:chgData name="Vilde Svantesvoll" userId="a250bdf2-907a-49c7-9ecb-25f32466bc6a" providerId="ADAL" clId="{5CF661CD-6061-4682-89D8-44E0987B3AD7}" dt="2026-05-27T10:37:36.677" v="318"/>
        <pc:sldMkLst>
          <pc:docMk/>
          <pc:sldMk cId="2509141879" sldId="4339"/>
        </pc:sldMkLst>
        <pc:spChg chg="mod">
          <ac:chgData name="Vilde Svantesvoll" userId="a250bdf2-907a-49c7-9ecb-25f32466bc6a" providerId="ADAL" clId="{5CF661CD-6061-4682-89D8-44E0987B3AD7}" dt="2026-05-27T10:37:36.677" v="318"/>
          <ac:spMkLst>
            <pc:docMk/>
            <pc:sldMk cId="2509141879" sldId="4339"/>
            <ac:spMk id="2" creationId="{4807231A-8C56-9D46-8B91-D1040E2F919E}"/>
          </ac:spMkLst>
        </pc:spChg>
      </pc:sldChg>
      <pc:sldChg chg="modSp mod">
        <pc:chgData name="Vilde Svantesvoll" userId="a250bdf2-907a-49c7-9ecb-25f32466bc6a" providerId="ADAL" clId="{5CF661CD-6061-4682-89D8-44E0987B3AD7}" dt="2026-05-27T10:26:11.943" v="119" actId="27636"/>
        <pc:sldMkLst>
          <pc:docMk/>
          <pc:sldMk cId="315668921" sldId="4342"/>
        </pc:sldMkLst>
        <pc:spChg chg="mod">
          <ac:chgData name="Vilde Svantesvoll" userId="a250bdf2-907a-49c7-9ecb-25f32466bc6a" providerId="ADAL" clId="{5CF661CD-6061-4682-89D8-44E0987B3AD7}" dt="2026-05-27T10:26:11.943" v="119" actId="27636"/>
          <ac:spMkLst>
            <pc:docMk/>
            <pc:sldMk cId="315668921" sldId="4342"/>
            <ac:spMk id="4" creationId="{6BDE6B06-E517-A44D-93E9-58E8C9D1D2E9}"/>
          </ac:spMkLst>
        </pc:spChg>
      </pc:sldChg>
      <pc:sldChg chg="modSp mod">
        <pc:chgData name="Vilde Svantesvoll" userId="a250bdf2-907a-49c7-9ecb-25f32466bc6a" providerId="ADAL" clId="{5CF661CD-6061-4682-89D8-44E0987B3AD7}" dt="2026-05-27T10:20:24.510" v="69" actId="14100"/>
        <pc:sldMkLst>
          <pc:docMk/>
          <pc:sldMk cId="161488016" sldId="4343"/>
        </pc:sldMkLst>
        <pc:spChg chg="mod">
          <ac:chgData name="Vilde Svantesvoll" userId="a250bdf2-907a-49c7-9ecb-25f32466bc6a" providerId="ADAL" clId="{5CF661CD-6061-4682-89D8-44E0987B3AD7}" dt="2026-05-27T10:11:54.125" v="62"/>
          <ac:spMkLst>
            <pc:docMk/>
            <pc:sldMk cId="161488016" sldId="4343"/>
            <ac:spMk id="5" creationId="{459AD9BB-4E46-B84B-9D80-8E6CCE2ECCC2}"/>
          </ac:spMkLst>
        </pc:spChg>
        <pc:spChg chg="mod">
          <ac:chgData name="Vilde Svantesvoll" userId="a250bdf2-907a-49c7-9ecb-25f32466bc6a" providerId="ADAL" clId="{5CF661CD-6061-4682-89D8-44E0987B3AD7}" dt="2026-05-27T10:12:42.141" v="66" actId="1076"/>
          <ac:spMkLst>
            <pc:docMk/>
            <pc:sldMk cId="161488016" sldId="4343"/>
            <ac:spMk id="9" creationId="{C611E378-7FF0-F548-BFF2-58F292A29080}"/>
          </ac:spMkLst>
        </pc:spChg>
        <pc:spChg chg="mod">
          <ac:chgData name="Vilde Svantesvoll" userId="a250bdf2-907a-49c7-9ecb-25f32466bc6a" providerId="ADAL" clId="{5CF661CD-6061-4682-89D8-44E0987B3AD7}" dt="2026-05-27T10:20:24.510" v="69" actId="14100"/>
          <ac:spMkLst>
            <pc:docMk/>
            <pc:sldMk cId="161488016" sldId="4343"/>
            <ac:spMk id="12" creationId="{9BC75645-F9FD-244F-9028-F3DE8F14BD2C}"/>
          </ac:spMkLst>
        </pc:spChg>
        <pc:spChg chg="mod">
          <ac:chgData name="Vilde Svantesvoll" userId="a250bdf2-907a-49c7-9ecb-25f32466bc6a" providerId="ADAL" clId="{5CF661CD-6061-4682-89D8-44E0987B3AD7}" dt="2026-05-27T10:11:39.935" v="61"/>
          <ac:spMkLst>
            <pc:docMk/>
            <pc:sldMk cId="161488016" sldId="4343"/>
            <ac:spMk id="14" creationId="{5C08D818-88AD-7343-A803-2FC550F0CC72}"/>
          </ac:spMkLst>
        </pc:spChg>
        <pc:spChg chg="mod">
          <ac:chgData name="Vilde Svantesvoll" userId="a250bdf2-907a-49c7-9ecb-25f32466bc6a" providerId="ADAL" clId="{5CF661CD-6061-4682-89D8-44E0987B3AD7}" dt="2026-05-27T10:12:13.318" v="63"/>
          <ac:spMkLst>
            <pc:docMk/>
            <pc:sldMk cId="161488016" sldId="4343"/>
            <ac:spMk id="16" creationId="{38404C53-6F2D-634F-AC7C-DAEDCC70B667}"/>
          </ac:spMkLst>
        </pc:spChg>
        <pc:spChg chg="mod">
          <ac:chgData name="Vilde Svantesvoll" userId="a250bdf2-907a-49c7-9ecb-25f32466bc6a" providerId="ADAL" clId="{5CF661CD-6061-4682-89D8-44E0987B3AD7}" dt="2026-05-27T10:12:57.003" v="67"/>
          <ac:spMkLst>
            <pc:docMk/>
            <pc:sldMk cId="161488016" sldId="4343"/>
            <ac:spMk id="17" creationId="{78AACFF1-83E8-FE4D-AEF9-F288D29CFEB2}"/>
          </ac:spMkLst>
        </pc:spChg>
      </pc:sldChg>
      <pc:sldChg chg="modSp mod">
        <pc:chgData name="Vilde Svantesvoll" userId="a250bdf2-907a-49c7-9ecb-25f32466bc6a" providerId="ADAL" clId="{5CF661CD-6061-4682-89D8-44E0987B3AD7}" dt="2026-05-27T10:33:50.310" v="257" actId="1076"/>
        <pc:sldMkLst>
          <pc:docMk/>
          <pc:sldMk cId="273007492" sldId="4344"/>
        </pc:sldMkLst>
        <pc:spChg chg="mod">
          <ac:chgData name="Vilde Svantesvoll" userId="a250bdf2-907a-49c7-9ecb-25f32466bc6a" providerId="ADAL" clId="{5CF661CD-6061-4682-89D8-44E0987B3AD7}" dt="2026-05-27T10:33:50.310" v="257" actId="1076"/>
          <ac:spMkLst>
            <pc:docMk/>
            <pc:sldMk cId="273007492" sldId="4344"/>
            <ac:spMk id="4" creationId="{9E0FD84C-0DB0-A747-9C28-9505FE9A7E00}"/>
          </ac:spMkLst>
        </pc:spChg>
        <pc:spChg chg="mod">
          <ac:chgData name="Vilde Svantesvoll" userId="a250bdf2-907a-49c7-9ecb-25f32466bc6a" providerId="ADAL" clId="{5CF661CD-6061-4682-89D8-44E0987B3AD7}" dt="2026-05-27T10:33:34.610" v="247" actId="1076"/>
          <ac:spMkLst>
            <pc:docMk/>
            <pc:sldMk cId="273007492" sldId="4344"/>
            <ac:spMk id="5" creationId="{596AF18B-65BF-DB48-9E25-AFA12E81586C}"/>
          </ac:spMkLst>
        </pc:spChg>
      </pc:sldChg>
      <pc:sldChg chg="modSp mod">
        <pc:chgData name="Vilde Svantesvoll" userId="a250bdf2-907a-49c7-9ecb-25f32466bc6a" providerId="ADAL" clId="{5CF661CD-6061-4682-89D8-44E0987B3AD7}" dt="2026-05-27T10:06:26.920" v="48" actId="114"/>
        <pc:sldMkLst>
          <pc:docMk/>
          <pc:sldMk cId="2180590098" sldId="4345"/>
        </pc:sldMkLst>
        <pc:spChg chg="mod">
          <ac:chgData name="Vilde Svantesvoll" userId="a250bdf2-907a-49c7-9ecb-25f32466bc6a" providerId="ADAL" clId="{5CF661CD-6061-4682-89D8-44E0987B3AD7}" dt="2026-05-27T10:06:26.920" v="48" actId="114"/>
          <ac:spMkLst>
            <pc:docMk/>
            <pc:sldMk cId="2180590098" sldId="4345"/>
            <ac:spMk id="5" creationId="{0B0E6245-30EF-F42E-EAC7-811C919972DE}"/>
          </ac:spMkLst>
        </pc:spChg>
      </pc:sldChg>
      <pc:sldChg chg="modSp mod">
        <pc:chgData name="Vilde Svantesvoll" userId="a250bdf2-907a-49c7-9ecb-25f32466bc6a" providerId="ADAL" clId="{5CF661CD-6061-4682-89D8-44E0987B3AD7}" dt="2026-05-27T10:09:15.775" v="52"/>
        <pc:sldMkLst>
          <pc:docMk/>
          <pc:sldMk cId="569541287" sldId="4346"/>
        </pc:sldMkLst>
        <pc:spChg chg="mod">
          <ac:chgData name="Vilde Svantesvoll" userId="a250bdf2-907a-49c7-9ecb-25f32466bc6a" providerId="ADAL" clId="{5CF661CD-6061-4682-89D8-44E0987B3AD7}" dt="2026-05-27T10:08:57.712" v="51" actId="14100"/>
          <ac:spMkLst>
            <pc:docMk/>
            <pc:sldMk cId="569541287" sldId="4346"/>
            <ac:spMk id="7" creationId="{43BB5A1D-BC30-F3B3-36FF-C097BE8728EB}"/>
          </ac:spMkLst>
        </pc:spChg>
        <pc:spChg chg="mod">
          <ac:chgData name="Vilde Svantesvoll" userId="a250bdf2-907a-49c7-9ecb-25f32466bc6a" providerId="ADAL" clId="{5CF661CD-6061-4682-89D8-44E0987B3AD7}" dt="2026-05-27T10:09:15.775" v="52"/>
          <ac:spMkLst>
            <pc:docMk/>
            <pc:sldMk cId="569541287" sldId="4346"/>
            <ac:spMk id="8" creationId="{B06EE696-A4DD-16D5-92F1-5A56ED0DC5A0}"/>
          </ac:spMkLst>
        </pc:spChg>
      </pc:sldChg>
      <pc:sldChg chg="modSp">
        <pc:chgData name="Vilde Svantesvoll" userId="a250bdf2-907a-49c7-9ecb-25f32466bc6a" providerId="ADAL" clId="{5CF661CD-6061-4682-89D8-44E0987B3AD7}" dt="2026-05-27T10:05:27.725" v="32"/>
        <pc:sldMkLst>
          <pc:docMk/>
          <pc:sldMk cId="2442225723" sldId="4349"/>
        </pc:sldMkLst>
        <pc:spChg chg="mod">
          <ac:chgData name="Vilde Svantesvoll" userId="a250bdf2-907a-49c7-9ecb-25f32466bc6a" providerId="ADAL" clId="{5CF661CD-6061-4682-89D8-44E0987B3AD7}" dt="2026-05-27T10:05:27.725" v="32"/>
          <ac:spMkLst>
            <pc:docMk/>
            <pc:sldMk cId="2442225723" sldId="4349"/>
            <ac:spMk id="4" creationId="{4E2941F8-A138-9B0A-0455-F5ABFFC5CFF1}"/>
          </ac:spMkLst>
        </pc:spChg>
        <pc:spChg chg="mod">
          <ac:chgData name="Vilde Svantesvoll" userId="a250bdf2-907a-49c7-9ecb-25f32466bc6a" providerId="ADAL" clId="{5CF661CD-6061-4682-89D8-44E0987B3AD7}" dt="2026-05-27T10:04:56.909" v="31"/>
          <ac:spMkLst>
            <pc:docMk/>
            <pc:sldMk cId="2442225723" sldId="4349"/>
            <ac:spMk id="5" creationId="{B8588589-0536-B507-3977-13AA75AD90A2}"/>
          </ac:spMkLst>
        </pc:spChg>
      </pc:sldChg>
      <pc:sldChg chg="modSp mod">
        <pc:chgData name="Vilde Svantesvoll" userId="a250bdf2-907a-49c7-9ecb-25f32466bc6a" providerId="ADAL" clId="{5CF661CD-6061-4682-89D8-44E0987B3AD7}" dt="2026-05-27T10:09:51.858" v="56"/>
        <pc:sldMkLst>
          <pc:docMk/>
          <pc:sldMk cId="2015383830" sldId="4350"/>
        </pc:sldMkLst>
        <pc:spChg chg="mod">
          <ac:chgData name="Vilde Svantesvoll" userId="a250bdf2-907a-49c7-9ecb-25f32466bc6a" providerId="ADAL" clId="{5CF661CD-6061-4682-89D8-44E0987B3AD7}" dt="2026-05-27T10:09:36.017" v="55" actId="1076"/>
          <ac:spMkLst>
            <pc:docMk/>
            <pc:sldMk cId="2015383830" sldId="4350"/>
            <ac:spMk id="7" creationId="{A686E94A-FCCC-AD36-6639-E48A866AFD34}"/>
          </ac:spMkLst>
        </pc:spChg>
        <pc:spChg chg="mod">
          <ac:chgData name="Vilde Svantesvoll" userId="a250bdf2-907a-49c7-9ecb-25f32466bc6a" providerId="ADAL" clId="{5CF661CD-6061-4682-89D8-44E0987B3AD7}" dt="2026-05-27T10:09:51.858" v="56"/>
          <ac:spMkLst>
            <pc:docMk/>
            <pc:sldMk cId="2015383830" sldId="4350"/>
            <ac:spMk id="8" creationId="{89DE284A-D4CB-FB82-45EB-99A7836F1918}"/>
          </ac:spMkLst>
        </pc:spChg>
      </pc:sldChg>
      <pc:sldChg chg="modSp mod">
        <pc:chgData name="Vilde Svantesvoll" userId="a250bdf2-907a-49c7-9ecb-25f32466bc6a" providerId="ADAL" clId="{5CF661CD-6061-4682-89D8-44E0987B3AD7}" dt="2026-05-27T10:11:20.525" v="60" actId="27636"/>
        <pc:sldMkLst>
          <pc:docMk/>
          <pc:sldMk cId="678314151" sldId="4351"/>
        </pc:sldMkLst>
        <pc:spChg chg="mod">
          <ac:chgData name="Vilde Svantesvoll" userId="a250bdf2-907a-49c7-9ecb-25f32466bc6a" providerId="ADAL" clId="{5CF661CD-6061-4682-89D8-44E0987B3AD7}" dt="2026-05-27T10:11:20.525" v="60" actId="27636"/>
          <ac:spMkLst>
            <pc:docMk/>
            <pc:sldMk cId="678314151" sldId="4351"/>
            <ac:spMk id="4" creationId="{E3CED5AB-ECCF-1E09-0468-230860080B78}"/>
          </ac:spMkLst>
        </pc:spChg>
      </pc:sldChg>
      <pc:sldChg chg="modSp mod">
        <pc:chgData name="Vilde Svantesvoll" userId="a250bdf2-907a-49c7-9ecb-25f32466bc6a" providerId="ADAL" clId="{5CF661CD-6061-4682-89D8-44E0987B3AD7}" dt="2026-05-27T10:32:41.694" v="242"/>
        <pc:sldMkLst>
          <pc:docMk/>
          <pc:sldMk cId="3201382616" sldId="4352"/>
        </pc:sldMkLst>
        <pc:spChg chg="mod">
          <ac:chgData name="Vilde Svantesvoll" userId="a250bdf2-907a-49c7-9ecb-25f32466bc6a" providerId="ADAL" clId="{5CF661CD-6061-4682-89D8-44E0987B3AD7}" dt="2026-05-27T10:31:37.924" v="218"/>
          <ac:spMkLst>
            <pc:docMk/>
            <pc:sldMk cId="3201382616" sldId="4352"/>
            <ac:spMk id="5" creationId="{7622D9A3-3977-104D-A442-DE571B9318C9}"/>
          </ac:spMkLst>
        </pc:spChg>
        <pc:spChg chg="mod">
          <ac:chgData name="Vilde Svantesvoll" userId="a250bdf2-907a-49c7-9ecb-25f32466bc6a" providerId="ADAL" clId="{5CF661CD-6061-4682-89D8-44E0987B3AD7}" dt="2026-05-27T10:32:03.243" v="240"/>
          <ac:spMkLst>
            <pc:docMk/>
            <pc:sldMk cId="3201382616" sldId="4352"/>
            <ac:spMk id="9" creationId="{8111B831-5380-67F7-D896-EB945E8F8C5A}"/>
          </ac:spMkLst>
        </pc:spChg>
        <pc:spChg chg="mod">
          <ac:chgData name="Vilde Svantesvoll" userId="a250bdf2-907a-49c7-9ecb-25f32466bc6a" providerId="ADAL" clId="{5CF661CD-6061-4682-89D8-44E0987B3AD7}" dt="2026-05-27T10:32:41.694" v="242"/>
          <ac:spMkLst>
            <pc:docMk/>
            <pc:sldMk cId="3201382616" sldId="4352"/>
            <ac:spMk id="12" creationId="{EE6AE0FE-A685-BDC6-BC58-E4125272AB00}"/>
          </ac:spMkLst>
        </pc:spChg>
        <pc:spChg chg="mod">
          <ac:chgData name="Vilde Svantesvoll" userId="a250bdf2-907a-49c7-9ecb-25f32466bc6a" providerId="ADAL" clId="{5CF661CD-6061-4682-89D8-44E0987B3AD7}" dt="2026-05-27T10:31:22.577" v="217"/>
          <ac:spMkLst>
            <pc:docMk/>
            <pc:sldMk cId="3201382616" sldId="4352"/>
            <ac:spMk id="14" creationId="{3EBF17FA-FCB3-7504-BEDE-CEE83F19165E}"/>
          </ac:spMkLst>
        </pc:spChg>
        <pc:spChg chg="mod">
          <ac:chgData name="Vilde Svantesvoll" userId="a250bdf2-907a-49c7-9ecb-25f32466bc6a" providerId="ADAL" clId="{5CF661CD-6061-4682-89D8-44E0987B3AD7}" dt="2026-05-27T10:31:48.243" v="239" actId="20577"/>
          <ac:spMkLst>
            <pc:docMk/>
            <pc:sldMk cId="3201382616" sldId="4352"/>
            <ac:spMk id="16" creationId="{FD252891-5452-7F90-031C-D668873C2D05}"/>
          </ac:spMkLst>
        </pc:spChg>
        <pc:spChg chg="mod">
          <ac:chgData name="Vilde Svantesvoll" userId="a250bdf2-907a-49c7-9ecb-25f32466bc6a" providerId="ADAL" clId="{5CF661CD-6061-4682-89D8-44E0987B3AD7}" dt="2026-05-27T10:32:21.594" v="241"/>
          <ac:spMkLst>
            <pc:docMk/>
            <pc:sldMk cId="3201382616" sldId="4352"/>
            <ac:spMk id="17" creationId="{5259491D-3910-7A0D-F713-7ABBBD98546D}"/>
          </ac:spMkLst>
        </pc:spChg>
      </pc:sldChg>
      <pc:sldChg chg="modSp">
        <pc:chgData name="Vilde Svantesvoll" userId="a250bdf2-907a-49c7-9ecb-25f32466bc6a" providerId="ADAL" clId="{5CF661CD-6061-4682-89D8-44E0987B3AD7}" dt="2026-05-27T10:23:08.860" v="71"/>
        <pc:sldMkLst>
          <pc:docMk/>
          <pc:sldMk cId="1673858027" sldId="4353"/>
        </pc:sldMkLst>
        <pc:spChg chg="mod">
          <ac:chgData name="Vilde Svantesvoll" userId="a250bdf2-907a-49c7-9ecb-25f32466bc6a" providerId="ADAL" clId="{5CF661CD-6061-4682-89D8-44E0987B3AD7}" dt="2026-05-27T10:20:44.360" v="70"/>
          <ac:spMkLst>
            <pc:docMk/>
            <pc:sldMk cId="1673858027" sldId="4353"/>
            <ac:spMk id="7" creationId="{46C73B72-01B4-14E9-28B3-4BC6D8B51ECD}"/>
          </ac:spMkLst>
        </pc:spChg>
        <pc:spChg chg="mod">
          <ac:chgData name="Vilde Svantesvoll" userId="a250bdf2-907a-49c7-9ecb-25f32466bc6a" providerId="ADAL" clId="{5CF661CD-6061-4682-89D8-44E0987B3AD7}" dt="2026-05-27T10:23:08.860" v="71"/>
          <ac:spMkLst>
            <pc:docMk/>
            <pc:sldMk cId="1673858027" sldId="4353"/>
            <ac:spMk id="8" creationId="{80ABA088-BAAD-9115-309D-322BD6D1275B}"/>
          </ac:spMkLst>
        </pc:spChg>
      </pc:sldChg>
      <pc:sldChg chg="modSp mod">
        <pc:chgData name="Vilde Svantesvoll" userId="a250bdf2-907a-49c7-9ecb-25f32466bc6a" providerId="ADAL" clId="{5CF661CD-6061-4682-89D8-44E0987B3AD7}" dt="2026-05-27T10:28:02.412" v="156" actId="1076"/>
        <pc:sldMkLst>
          <pc:docMk/>
          <pc:sldMk cId="443238474" sldId="4354"/>
        </pc:sldMkLst>
        <pc:spChg chg="mod">
          <ac:chgData name="Vilde Svantesvoll" userId="a250bdf2-907a-49c7-9ecb-25f32466bc6a" providerId="ADAL" clId="{5CF661CD-6061-4682-89D8-44E0987B3AD7}" dt="2026-05-27T10:27:56.677" v="155" actId="1076"/>
          <ac:spMkLst>
            <pc:docMk/>
            <pc:sldMk cId="443238474" sldId="4354"/>
            <ac:spMk id="7" creationId="{22F4CC64-6ED6-D0A5-C58E-8D428CC95ACC}"/>
          </ac:spMkLst>
        </pc:spChg>
        <pc:spChg chg="mod">
          <ac:chgData name="Vilde Svantesvoll" userId="a250bdf2-907a-49c7-9ecb-25f32466bc6a" providerId="ADAL" clId="{5CF661CD-6061-4682-89D8-44E0987B3AD7}" dt="2026-05-27T10:28:02.412" v="156" actId="1076"/>
          <ac:spMkLst>
            <pc:docMk/>
            <pc:sldMk cId="443238474" sldId="4354"/>
            <ac:spMk id="8" creationId="{CF232BE9-CDB4-8639-0BA1-F14FE537DFB9}"/>
          </ac:spMkLst>
        </pc:spChg>
      </pc:sldChg>
      <pc:sldChg chg="modSp mod">
        <pc:chgData name="Vilde Svantesvoll" userId="a250bdf2-907a-49c7-9ecb-25f32466bc6a" providerId="ADAL" clId="{5CF661CD-6061-4682-89D8-44E0987B3AD7}" dt="2026-05-27T10:29:16.145" v="162"/>
        <pc:sldMkLst>
          <pc:docMk/>
          <pc:sldMk cId="2383716328" sldId="4355"/>
        </pc:sldMkLst>
        <pc:spChg chg="mod">
          <ac:chgData name="Vilde Svantesvoll" userId="a250bdf2-907a-49c7-9ecb-25f32466bc6a" providerId="ADAL" clId="{5CF661CD-6061-4682-89D8-44E0987B3AD7}" dt="2026-05-27T10:28:38.968" v="161" actId="1076"/>
          <ac:spMkLst>
            <pc:docMk/>
            <pc:sldMk cId="2383716328" sldId="4355"/>
            <ac:spMk id="7" creationId="{C9E81492-C0D2-9527-7D2B-1E158C258BC2}"/>
          </ac:spMkLst>
        </pc:spChg>
        <pc:spChg chg="mod">
          <ac:chgData name="Vilde Svantesvoll" userId="a250bdf2-907a-49c7-9ecb-25f32466bc6a" providerId="ADAL" clId="{5CF661CD-6061-4682-89D8-44E0987B3AD7}" dt="2026-05-27T10:29:16.145" v="162"/>
          <ac:spMkLst>
            <pc:docMk/>
            <pc:sldMk cId="2383716328" sldId="4355"/>
            <ac:spMk id="8" creationId="{80C1F6D4-3D44-5294-40FC-ABBB0BECDC35}"/>
          </ac:spMkLst>
        </pc:spChg>
      </pc:sldChg>
      <pc:sldChg chg="modSp mod">
        <pc:chgData name="Vilde Svantesvoll" userId="a250bdf2-907a-49c7-9ecb-25f32466bc6a" providerId="ADAL" clId="{5CF661CD-6061-4682-89D8-44E0987B3AD7}" dt="2026-05-27T10:25:46.794" v="116" actId="113"/>
        <pc:sldMkLst>
          <pc:docMk/>
          <pc:sldMk cId="1337061375" sldId="4356"/>
        </pc:sldMkLst>
        <pc:spChg chg="mod">
          <ac:chgData name="Vilde Svantesvoll" userId="a250bdf2-907a-49c7-9ecb-25f32466bc6a" providerId="ADAL" clId="{5CF661CD-6061-4682-89D8-44E0987B3AD7}" dt="2026-05-27T10:25:09.889" v="108" actId="1076"/>
          <ac:spMkLst>
            <pc:docMk/>
            <pc:sldMk cId="1337061375" sldId="4356"/>
            <ac:spMk id="7" creationId="{4FB1E40F-0BBC-8647-EE65-B75BFFC9A92E}"/>
          </ac:spMkLst>
        </pc:spChg>
        <pc:spChg chg="mod">
          <ac:chgData name="Vilde Svantesvoll" userId="a250bdf2-907a-49c7-9ecb-25f32466bc6a" providerId="ADAL" clId="{5CF661CD-6061-4682-89D8-44E0987B3AD7}" dt="2026-05-27T10:25:46.794" v="116" actId="113"/>
          <ac:spMkLst>
            <pc:docMk/>
            <pc:sldMk cId="1337061375" sldId="4356"/>
            <ac:spMk id="8" creationId="{34DC1A8E-19E9-ECA5-B9AA-EA41EF8EDC43}"/>
          </ac:spMkLst>
        </pc:spChg>
      </pc:sldChg>
      <pc:sldChg chg="modSp mod">
        <pc:chgData name="Vilde Svantesvoll" userId="a250bdf2-907a-49c7-9ecb-25f32466bc6a" providerId="ADAL" clId="{5CF661CD-6061-4682-89D8-44E0987B3AD7}" dt="2026-05-27T10:30:56.943" v="214" actId="20577"/>
        <pc:sldMkLst>
          <pc:docMk/>
          <pc:sldMk cId="1907945234" sldId="4357"/>
        </pc:sldMkLst>
        <pc:spChg chg="mod">
          <ac:chgData name="Vilde Svantesvoll" userId="a250bdf2-907a-49c7-9ecb-25f32466bc6a" providerId="ADAL" clId="{5CF661CD-6061-4682-89D8-44E0987B3AD7}" dt="2026-05-27T10:30:56.943" v="214" actId="20577"/>
          <ac:spMkLst>
            <pc:docMk/>
            <pc:sldMk cId="1907945234" sldId="4357"/>
            <ac:spMk id="2" creationId="{46CF55C9-6CB8-93BC-398D-89AB8A89F93D}"/>
          </ac:spMkLst>
        </pc:spChg>
        <pc:spChg chg="mod">
          <ac:chgData name="Vilde Svantesvoll" userId="a250bdf2-907a-49c7-9ecb-25f32466bc6a" providerId="ADAL" clId="{5CF661CD-6061-4682-89D8-44E0987B3AD7}" dt="2026-05-27T10:30:28.772" v="212" actId="20577"/>
          <ac:spMkLst>
            <pc:docMk/>
            <pc:sldMk cId="1907945234" sldId="4357"/>
            <ac:spMk id="5" creationId="{0E39D40A-2007-50A7-F0CC-0186B2270CAF}"/>
          </ac:spMkLst>
        </pc:spChg>
      </pc:sldChg>
      <pc:sldChg chg="modSp">
        <pc:chgData name="Vilde Svantesvoll" userId="a250bdf2-907a-49c7-9ecb-25f32466bc6a" providerId="ADAL" clId="{5CF661CD-6061-4682-89D8-44E0987B3AD7}" dt="2026-05-27T10:34:11.244" v="258"/>
        <pc:sldMkLst>
          <pc:docMk/>
          <pc:sldMk cId="2702034268" sldId="4358"/>
        </pc:sldMkLst>
        <pc:spChg chg="mod">
          <ac:chgData name="Vilde Svantesvoll" userId="a250bdf2-907a-49c7-9ecb-25f32466bc6a" providerId="ADAL" clId="{5CF661CD-6061-4682-89D8-44E0987B3AD7}" dt="2026-05-27T10:34:11.244" v="258"/>
          <ac:spMkLst>
            <pc:docMk/>
            <pc:sldMk cId="2702034268" sldId="4358"/>
            <ac:spMk id="4" creationId="{C0B9129E-4D30-B5C5-2171-FCF4426E6B93}"/>
          </ac:spMkLst>
        </pc:spChg>
      </pc:sldChg>
      <pc:sldChg chg="modSp">
        <pc:chgData name="Vilde Svantesvoll" userId="a250bdf2-907a-49c7-9ecb-25f32466bc6a" providerId="ADAL" clId="{5CF661CD-6061-4682-89D8-44E0987B3AD7}" dt="2026-05-27T10:34:43.177" v="260"/>
        <pc:sldMkLst>
          <pc:docMk/>
          <pc:sldMk cId="448163268" sldId="4360"/>
        </pc:sldMkLst>
        <pc:spChg chg="mod">
          <ac:chgData name="Vilde Svantesvoll" userId="a250bdf2-907a-49c7-9ecb-25f32466bc6a" providerId="ADAL" clId="{5CF661CD-6061-4682-89D8-44E0987B3AD7}" dt="2026-05-27T10:34:27.594" v="259"/>
          <ac:spMkLst>
            <pc:docMk/>
            <pc:sldMk cId="448163268" sldId="4360"/>
            <ac:spMk id="7" creationId="{6EBF0C47-CAF2-A5D6-6009-9FF63CC6FFF5}"/>
          </ac:spMkLst>
        </pc:spChg>
        <pc:spChg chg="mod">
          <ac:chgData name="Vilde Svantesvoll" userId="a250bdf2-907a-49c7-9ecb-25f32466bc6a" providerId="ADAL" clId="{5CF661CD-6061-4682-89D8-44E0987B3AD7}" dt="2026-05-27T10:34:43.177" v="260"/>
          <ac:spMkLst>
            <pc:docMk/>
            <pc:sldMk cId="448163268" sldId="4360"/>
            <ac:spMk id="8" creationId="{C07E27EA-604A-7732-8582-B322EF2BEA4A}"/>
          </ac:spMkLst>
        </pc:spChg>
      </pc:sldChg>
      <pc:sldChg chg="modSp mod">
        <pc:chgData name="Vilde Svantesvoll" userId="a250bdf2-907a-49c7-9ecb-25f32466bc6a" providerId="ADAL" clId="{5CF661CD-6061-4682-89D8-44E0987B3AD7}" dt="2026-05-27T10:36:29.244" v="286"/>
        <pc:sldMkLst>
          <pc:docMk/>
          <pc:sldMk cId="1778413040" sldId="4361"/>
        </pc:sldMkLst>
        <pc:spChg chg="mod">
          <ac:chgData name="Vilde Svantesvoll" userId="a250bdf2-907a-49c7-9ecb-25f32466bc6a" providerId="ADAL" clId="{5CF661CD-6061-4682-89D8-44E0987B3AD7}" dt="2026-05-27T10:35:53.764" v="285" actId="20577"/>
          <ac:spMkLst>
            <pc:docMk/>
            <pc:sldMk cId="1778413040" sldId="4361"/>
            <ac:spMk id="7" creationId="{28F1461C-BB34-53AB-1D2E-E0F9735EBD4F}"/>
          </ac:spMkLst>
        </pc:spChg>
        <pc:spChg chg="mod">
          <ac:chgData name="Vilde Svantesvoll" userId="a250bdf2-907a-49c7-9ecb-25f32466bc6a" providerId="ADAL" clId="{5CF661CD-6061-4682-89D8-44E0987B3AD7}" dt="2026-05-27T10:36:29.244" v="286"/>
          <ac:spMkLst>
            <pc:docMk/>
            <pc:sldMk cId="1778413040" sldId="4361"/>
            <ac:spMk id="8" creationId="{C62EC9B2-AAA6-3654-FD5F-CFF5DC6C011C}"/>
          </ac:spMkLst>
        </pc:spChg>
      </pc:sldChg>
      <pc:sldChg chg="modSp mod">
        <pc:chgData name="Vilde Svantesvoll" userId="a250bdf2-907a-49c7-9ecb-25f32466bc6a" providerId="ADAL" clId="{5CF661CD-6061-4682-89D8-44E0987B3AD7}" dt="2026-05-27T10:37:53.710" v="320" actId="27636"/>
        <pc:sldMkLst>
          <pc:docMk/>
          <pc:sldMk cId="1080291982" sldId="4362"/>
        </pc:sldMkLst>
        <pc:spChg chg="mod">
          <ac:chgData name="Vilde Svantesvoll" userId="a250bdf2-907a-49c7-9ecb-25f32466bc6a" providerId="ADAL" clId="{5CF661CD-6061-4682-89D8-44E0987B3AD7}" dt="2026-05-27T10:37:53.710" v="320" actId="27636"/>
          <ac:spMkLst>
            <pc:docMk/>
            <pc:sldMk cId="1080291982" sldId="4362"/>
            <ac:spMk id="4" creationId="{9C2F3163-73E6-AE75-CE15-14C7B1CA4A77}"/>
          </ac:spMkLst>
        </pc:spChg>
      </pc:sldChg>
      <pc:sldChg chg="modSp mod">
        <pc:chgData name="Vilde Svantesvoll" userId="a250bdf2-907a-49c7-9ecb-25f32466bc6a" providerId="ADAL" clId="{5CF661CD-6061-4682-89D8-44E0987B3AD7}" dt="2026-05-27T10:38:36.977" v="324"/>
        <pc:sldMkLst>
          <pc:docMk/>
          <pc:sldMk cId="347166497" sldId="4363"/>
        </pc:sldMkLst>
        <pc:spChg chg="mod">
          <ac:chgData name="Vilde Svantesvoll" userId="a250bdf2-907a-49c7-9ecb-25f32466bc6a" providerId="ADAL" clId="{5CF661CD-6061-4682-89D8-44E0987B3AD7}" dt="2026-05-27T10:38:18.613" v="323" actId="1076"/>
          <ac:spMkLst>
            <pc:docMk/>
            <pc:sldMk cId="347166497" sldId="4363"/>
            <ac:spMk id="7" creationId="{1BC09BE4-7BE0-9CE9-EB3E-00CE661EDFF1}"/>
          </ac:spMkLst>
        </pc:spChg>
        <pc:spChg chg="mod">
          <ac:chgData name="Vilde Svantesvoll" userId="a250bdf2-907a-49c7-9ecb-25f32466bc6a" providerId="ADAL" clId="{5CF661CD-6061-4682-89D8-44E0987B3AD7}" dt="2026-05-27T10:38:36.977" v="324"/>
          <ac:spMkLst>
            <pc:docMk/>
            <pc:sldMk cId="347166497" sldId="4363"/>
            <ac:spMk id="8" creationId="{16162081-37C7-3528-375A-04E7B538BE42}"/>
          </ac:spMkLst>
        </pc:spChg>
      </pc:sldChg>
      <pc:sldChg chg="modSp mod">
        <pc:chgData name="Vilde Svantesvoll" userId="a250bdf2-907a-49c7-9ecb-25f32466bc6a" providerId="ADAL" clId="{5CF661CD-6061-4682-89D8-44E0987B3AD7}" dt="2026-05-27T10:39:41.259" v="355" actId="1076"/>
        <pc:sldMkLst>
          <pc:docMk/>
          <pc:sldMk cId="218126405" sldId="4364"/>
        </pc:sldMkLst>
        <pc:spChg chg="mod">
          <ac:chgData name="Vilde Svantesvoll" userId="a250bdf2-907a-49c7-9ecb-25f32466bc6a" providerId="ADAL" clId="{5CF661CD-6061-4682-89D8-44E0987B3AD7}" dt="2026-05-27T10:39:38.301" v="354" actId="1076"/>
          <ac:spMkLst>
            <pc:docMk/>
            <pc:sldMk cId="218126405" sldId="4364"/>
            <ac:spMk id="7" creationId="{081B12F3-BE36-C036-B4A2-2D0496996680}"/>
          </ac:spMkLst>
        </pc:spChg>
        <pc:spChg chg="mod">
          <ac:chgData name="Vilde Svantesvoll" userId="a250bdf2-907a-49c7-9ecb-25f32466bc6a" providerId="ADAL" clId="{5CF661CD-6061-4682-89D8-44E0987B3AD7}" dt="2026-05-27T10:39:41.259" v="355" actId="1076"/>
          <ac:spMkLst>
            <pc:docMk/>
            <pc:sldMk cId="218126405" sldId="4364"/>
            <ac:spMk id="8" creationId="{B9539067-279A-3597-8457-71FF095F4A61}"/>
          </ac:spMkLst>
        </pc:spChg>
      </pc:sldChg>
      <pc:sldChg chg="modSp mod">
        <pc:chgData name="Vilde Svantesvoll" userId="a250bdf2-907a-49c7-9ecb-25f32466bc6a" providerId="ADAL" clId="{5CF661CD-6061-4682-89D8-44E0987B3AD7}" dt="2026-05-27T10:24:43.610" v="104"/>
        <pc:sldMkLst>
          <pc:docMk/>
          <pc:sldMk cId="2438300987" sldId="4366"/>
        </pc:sldMkLst>
        <pc:spChg chg="mod">
          <ac:chgData name="Vilde Svantesvoll" userId="a250bdf2-907a-49c7-9ecb-25f32466bc6a" providerId="ADAL" clId="{5CF661CD-6061-4682-89D8-44E0987B3AD7}" dt="2026-05-27T10:24:06.993" v="100"/>
          <ac:spMkLst>
            <pc:docMk/>
            <pc:sldMk cId="2438300987" sldId="4366"/>
            <ac:spMk id="14" creationId="{3479DC80-D97B-5142-E2A9-E689DA281FB1}"/>
          </ac:spMkLst>
        </pc:spChg>
        <pc:spChg chg="mod">
          <ac:chgData name="Vilde Svantesvoll" userId="a250bdf2-907a-49c7-9ecb-25f32466bc6a" providerId="ADAL" clId="{5CF661CD-6061-4682-89D8-44E0987B3AD7}" dt="2026-05-27T10:24:27.405" v="102"/>
          <ac:spMkLst>
            <pc:docMk/>
            <pc:sldMk cId="2438300987" sldId="4366"/>
            <ac:spMk id="16" creationId="{F9571593-0168-F191-EEAE-CA390404B567}"/>
          </ac:spMkLst>
        </pc:spChg>
        <pc:spChg chg="mod">
          <ac:chgData name="Vilde Svantesvoll" userId="a250bdf2-907a-49c7-9ecb-25f32466bc6a" providerId="ADAL" clId="{5CF661CD-6061-4682-89D8-44E0987B3AD7}" dt="2026-05-27T10:24:43.610" v="104"/>
          <ac:spMkLst>
            <pc:docMk/>
            <pc:sldMk cId="2438300987" sldId="4366"/>
            <ac:spMk id="17" creationId="{71E90409-F75A-B61A-B362-4955C11756D0}"/>
          </ac:spMkLst>
        </pc:spChg>
      </pc:sldChg>
      <pc:sldChg chg="modSp mod">
        <pc:chgData name="Vilde Svantesvoll" userId="a250bdf2-907a-49c7-9ecb-25f32466bc6a" providerId="ADAL" clId="{5CF661CD-6061-4682-89D8-44E0987B3AD7}" dt="2026-05-27T10:23:38.809" v="80" actId="20577"/>
        <pc:sldMkLst>
          <pc:docMk/>
          <pc:sldMk cId="3465440034" sldId="4367"/>
        </pc:sldMkLst>
        <pc:spChg chg="mod">
          <ac:chgData name="Vilde Svantesvoll" userId="a250bdf2-907a-49c7-9ecb-25f32466bc6a" providerId="ADAL" clId="{5CF661CD-6061-4682-89D8-44E0987B3AD7}" dt="2026-05-27T10:23:38.809" v="80" actId="20577"/>
          <ac:spMkLst>
            <pc:docMk/>
            <pc:sldMk cId="3465440034" sldId="4367"/>
            <ac:spMk id="2" creationId="{507A0D1F-FA6A-D1B7-FB07-723889DDA8E2}"/>
          </ac:spMkLst>
        </pc:spChg>
        <pc:spChg chg="mod">
          <ac:chgData name="Vilde Svantesvoll" userId="a250bdf2-907a-49c7-9ecb-25f32466bc6a" providerId="ADAL" clId="{5CF661CD-6061-4682-89D8-44E0987B3AD7}" dt="2026-05-27T10:23:17.193" v="78" actId="20577"/>
          <ac:spMkLst>
            <pc:docMk/>
            <pc:sldMk cId="3465440034" sldId="4367"/>
            <ac:spMk id="5" creationId="{02F590A2-DA5B-9BEB-A822-02A6F2538F0D}"/>
          </ac:spMkLst>
        </pc:spChg>
      </pc:sldChg>
      <pc:sldChg chg="modSp mod">
        <pc:chgData name="Vilde Svantesvoll" userId="a250bdf2-907a-49c7-9ecb-25f32466bc6a" providerId="ADAL" clId="{5CF661CD-6061-4682-89D8-44E0987B3AD7}" dt="2026-05-27T10:30:24.789" v="210" actId="1076"/>
        <pc:sldMkLst>
          <pc:docMk/>
          <pc:sldMk cId="831510252" sldId="4368"/>
        </pc:sldMkLst>
        <pc:spChg chg="mod">
          <ac:chgData name="Vilde Svantesvoll" userId="a250bdf2-907a-49c7-9ecb-25f32466bc6a" providerId="ADAL" clId="{5CF661CD-6061-4682-89D8-44E0987B3AD7}" dt="2026-05-27T10:30:22.016" v="209" actId="1076"/>
          <ac:spMkLst>
            <pc:docMk/>
            <pc:sldMk cId="831510252" sldId="4368"/>
            <ac:spMk id="7" creationId="{61A39877-9B4F-D565-2B68-C2C9031E7DD0}"/>
          </ac:spMkLst>
        </pc:spChg>
        <pc:spChg chg="mod">
          <ac:chgData name="Vilde Svantesvoll" userId="a250bdf2-907a-49c7-9ecb-25f32466bc6a" providerId="ADAL" clId="{5CF661CD-6061-4682-89D8-44E0987B3AD7}" dt="2026-05-27T10:30:24.789" v="210" actId="1076"/>
          <ac:spMkLst>
            <pc:docMk/>
            <pc:sldMk cId="831510252" sldId="4368"/>
            <ac:spMk id="8" creationId="{F3A36DDB-B82F-8772-E4B5-D35BE9D9DEAA}"/>
          </ac:spMkLst>
        </pc:spChg>
      </pc:sldChg>
      <pc:sldChg chg="modSp mod">
        <pc:chgData name="Vilde Svantesvoll" userId="a250bdf2-907a-49c7-9ecb-25f32466bc6a" providerId="ADAL" clId="{5CF661CD-6061-4682-89D8-44E0987B3AD7}" dt="2026-05-27T10:35:41.502" v="265"/>
        <pc:sldMkLst>
          <pc:docMk/>
          <pc:sldMk cId="1862374680" sldId="4369"/>
        </pc:sldMkLst>
        <pc:spChg chg="mod">
          <ac:chgData name="Vilde Svantesvoll" userId="a250bdf2-907a-49c7-9ecb-25f32466bc6a" providerId="ADAL" clId="{5CF661CD-6061-4682-89D8-44E0987B3AD7}" dt="2026-05-27T10:35:07.371" v="261"/>
          <ac:spMkLst>
            <pc:docMk/>
            <pc:sldMk cId="1862374680" sldId="4369"/>
            <ac:spMk id="5" creationId="{1E503EE8-4FB0-D9FF-1FBF-A0CD26DF3229}"/>
          </ac:spMkLst>
        </pc:spChg>
        <pc:spChg chg="mod">
          <ac:chgData name="Vilde Svantesvoll" userId="a250bdf2-907a-49c7-9ecb-25f32466bc6a" providerId="ADAL" clId="{5CF661CD-6061-4682-89D8-44E0987B3AD7}" dt="2026-05-27T10:35:26.645" v="264"/>
          <ac:spMkLst>
            <pc:docMk/>
            <pc:sldMk cId="1862374680" sldId="4369"/>
            <ac:spMk id="9" creationId="{509660D8-0974-0422-BDC6-FC83E3AD8FAE}"/>
          </ac:spMkLst>
        </pc:spChg>
        <pc:spChg chg="mod">
          <ac:chgData name="Vilde Svantesvoll" userId="a250bdf2-907a-49c7-9ecb-25f32466bc6a" providerId="ADAL" clId="{5CF661CD-6061-4682-89D8-44E0987B3AD7}" dt="2026-05-27T10:35:41.502" v="265"/>
          <ac:spMkLst>
            <pc:docMk/>
            <pc:sldMk cId="1862374680" sldId="4369"/>
            <ac:spMk id="12" creationId="{52739C37-F184-BCAE-66A1-FB69D4354AB0}"/>
          </ac:spMkLst>
        </pc:spChg>
      </pc:sldChg>
      <pc:sldChg chg="modSp mod">
        <pc:chgData name="Vilde Svantesvoll" userId="a250bdf2-907a-49c7-9ecb-25f32466bc6a" providerId="ADAL" clId="{5CF661CD-6061-4682-89D8-44E0987B3AD7}" dt="2026-05-27T10:37:19.081" v="317" actId="20577"/>
        <pc:sldMkLst>
          <pc:docMk/>
          <pc:sldMk cId="2959066035" sldId="4370"/>
        </pc:sldMkLst>
        <pc:spChg chg="mod">
          <ac:chgData name="Vilde Svantesvoll" userId="a250bdf2-907a-49c7-9ecb-25f32466bc6a" providerId="ADAL" clId="{5CF661CD-6061-4682-89D8-44E0987B3AD7}" dt="2026-05-27T10:36:40.795" v="312" actId="20577"/>
          <ac:spMkLst>
            <pc:docMk/>
            <pc:sldMk cId="2959066035" sldId="4370"/>
            <ac:spMk id="7" creationId="{12B8FCEF-DD8D-4F4A-414D-6143F92D17EC}"/>
          </ac:spMkLst>
        </pc:spChg>
        <pc:spChg chg="mod">
          <ac:chgData name="Vilde Svantesvoll" userId="a250bdf2-907a-49c7-9ecb-25f32466bc6a" providerId="ADAL" clId="{5CF661CD-6061-4682-89D8-44E0987B3AD7}" dt="2026-05-27T10:37:19.081" v="317" actId="20577"/>
          <ac:spMkLst>
            <pc:docMk/>
            <pc:sldMk cId="2959066035" sldId="4370"/>
            <ac:spMk id="8" creationId="{59DD57F8-C4F5-6E0D-6531-2395F9DDE8D7}"/>
          </ac:spMkLst>
        </pc:spChg>
      </pc:sldChg>
      <pc:sldChg chg="modSp mod">
        <pc:chgData name="Vilde Svantesvoll" userId="a250bdf2-907a-49c7-9ecb-25f32466bc6a" providerId="ADAL" clId="{5CF661CD-6061-4682-89D8-44E0987B3AD7}" dt="2026-05-27T10:40:26.544" v="402" actId="20577"/>
        <pc:sldMkLst>
          <pc:docMk/>
          <pc:sldMk cId="990533273" sldId="4371"/>
        </pc:sldMkLst>
        <pc:spChg chg="mod">
          <ac:chgData name="Vilde Svantesvoll" userId="a250bdf2-907a-49c7-9ecb-25f32466bc6a" providerId="ADAL" clId="{5CF661CD-6061-4682-89D8-44E0987B3AD7}" dt="2026-05-27T10:40:26.544" v="402" actId="20577"/>
          <ac:spMkLst>
            <pc:docMk/>
            <pc:sldMk cId="990533273" sldId="4371"/>
            <ac:spMk id="2" creationId="{A6800EF7-5103-F279-AF94-05DD4FA842C5}"/>
          </ac:spMkLst>
        </pc:spChg>
      </pc:sldChg>
      <pc:sldChg chg="modSp mod">
        <pc:chgData name="Vilde Svantesvoll" userId="a250bdf2-907a-49c7-9ecb-25f32466bc6a" providerId="ADAL" clId="{5CF661CD-6061-4682-89D8-44E0987B3AD7}" dt="2026-05-27T10:40:12.338" v="379"/>
        <pc:sldMkLst>
          <pc:docMk/>
          <pc:sldMk cId="1300262847" sldId="4372"/>
        </pc:sldMkLst>
        <pc:spChg chg="mod">
          <ac:chgData name="Vilde Svantesvoll" userId="a250bdf2-907a-49c7-9ecb-25f32466bc6a" providerId="ADAL" clId="{5CF661CD-6061-4682-89D8-44E0987B3AD7}" dt="2026-05-27T10:39:51.411" v="377" actId="20577"/>
          <ac:spMkLst>
            <pc:docMk/>
            <pc:sldMk cId="1300262847" sldId="4372"/>
            <ac:spMk id="7" creationId="{92CC0413-FA73-3C0F-10F0-A7422533C3D1}"/>
          </ac:spMkLst>
        </pc:spChg>
        <pc:spChg chg="mod">
          <ac:chgData name="Vilde Svantesvoll" userId="a250bdf2-907a-49c7-9ecb-25f32466bc6a" providerId="ADAL" clId="{5CF661CD-6061-4682-89D8-44E0987B3AD7}" dt="2026-05-27T10:40:12.338" v="379"/>
          <ac:spMkLst>
            <pc:docMk/>
            <pc:sldMk cId="1300262847" sldId="4372"/>
            <ac:spMk id="8" creationId="{0CFD2A3D-AAF0-FCC2-7E6E-338CB6023889}"/>
          </ac:spMkLst>
        </pc:spChg>
      </pc:sldChg>
      <pc:sldChg chg="modSp mod">
        <pc:chgData name="Vilde Svantesvoll" userId="a250bdf2-907a-49c7-9ecb-25f32466bc6a" providerId="ADAL" clId="{5CF661CD-6061-4682-89D8-44E0987B3AD7}" dt="2026-05-27T10:41:38.120" v="417" actId="1076"/>
        <pc:sldMkLst>
          <pc:docMk/>
          <pc:sldMk cId="3744473076" sldId="4373"/>
        </pc:sldMkLst>
        <pc:spChg chg="mod">
          <ac:chgData name="Vilde Svantesvoll" userId="a250bdf2-907a-49c7-9ecb-25f32466bc6a" providerId="ADAL" clId="{5CF661CD-6061-4682-89D8-44E0987B3AD7}" dt="2026-05-27T10:41:38.120" v="417" actId="1076"/>
          <ac:spMkLst>
            <pc:docMk/>
            <pc:sldMk cId="3744473076" sldId="4373"/>
            <ac:spMk id="4" creationId="{45463624-BAD5-7A2F-F0E5-065A216AF9FC}"/>
          </ac:spMkLst>
        </pc:spChg>
        <pc:spChg chg="mod">
          <ac:chgData name="Vilde Svantesvoll" userId="a250bdf2-907a-49c7-9ecb-25f32466bc6a" providerId="ADAL" clId="{5CF661CD-6061-4682-89D8-44E0987B3AD7}" dt="2026-05-27T10:41:32.194" v="416" actId="1076"/>
          <ac:spMkLst>
            <pc:docMk/>
            <pc:sldMk cId="3744473076" sldId="4373"/>
            <ac:spMk id="5" creationId="{D6661DB1-3D77-7747-3353-F4F2C095916B}"/>
          </ac:spMkLst>
        </pc:spChg>
      </pc:sldChg>
      <pc:sldChg chg="modSp mod">
        <pc:chgData name="Vilde Svantesvoll" userId="a250bdf2-907a-49c7-9ecb-25f32466bc6a" providerId="ADAL" clId="{5CF661CD-6061-4682-89D8-44E0987B3AD7}" dt="2026-05-27T10:45:36.344" v="440"/>
        <pc:sldMkLst>
          <pc:docMk/>
          <pc:sldMk cId="2104395101" sldId="4374"/>
        </pc:sldMkLst>
        <pc:spChg chg="mod">
          <ac:chgData name="Vilde Svantesvoll" userId="a250bdf2-907a-49c7-9ecb-25f32466bc6a" providerId="ADAL" clId="{5CF661CD-6061-4682-89D8-44E0987B3AD7}" dt="2026-05-27T10:41:47.657" v="438" actId="20577"/>
          <ac:spMkLst>
            <pc:docMk/>
            <pc:sldMk cId="2104395101" sldId="4374"/>
            <ac:spMk id="7" creationId="{0715B9F0-814D-0FD5-98B3-E6AE10A48189}"/>
          </ac:spMkLst>
        </pc:spChg>
        <pc:spChg chg="mod">
          <ac:chgData name="Vilde Svantesvoll" userId="a250bdf2-907a-49c7-9ecb-25f32466bc6a" providerId="ADAL" clId="{5CF661CD-6061-4682-89D8-44E0987B3AD7}" dt="2026-05-27T10:45:36.344" v="440"/>
          <ac:spMkLst>
            <pc:docMk/>
            <pc:sldMk cId="2104395101" sldId="4374"/>
            <ac:spMk id="8" creationId="{E7920C96-B7B0-001F-9771-98B726A8CCD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5/26/2026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A858A-1937-8614-14AB-8CEC27EFC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2E30C-3757-EF49-4EA6-5F8579031566}"/>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5473C560-0057-63DA-27DA-6A193140E1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06292B-0E51-CA37-75AD-03286344C688}"/>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508215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A7DB6-376D-17CA-514E-DD00DA016A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211B6-B7D3-EDF3-4F0D-60E733AB1C16}"/>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6163A5AD-B8C3-7871-55FE-D19212E579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2560E3-0A76-D4DF-1EB0-052A8DD937AE}"/>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845479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906AB-26C8-32C6-27CE-649B178AB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7A984-00B0-4AD8-D340-0E7F25A66C8E}"/>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1DA1C087-012B-5F0B-009D-97576E6960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B9CCA9-4E61-92CB-075F-50EAA3A7F974}"/>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4272053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DBBE9-F488-4DF1-4954-BEFD340FA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0DBC0-5AB8-CA91-850D-1D1458E907CA}"/>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9200E420-B856-2390-295A-62FD53E5DD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3FD925-06DF-7912-AF2D-837605823895}"/>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835501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TR"/>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txBody>
          <a:bodyPr/>
          <a:lstStyle/>
          <a:p>
            <a:endParaRPr lang="en-TR"/>
          </a:p>
        </p:txBody>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440324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SUSTaiN</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dirty="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Our Project</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a:t>www. </a:t>
            </a:r>
            <a:r>
              <a:rPr lang="en-US" dirty="0" err="1"/>
              <a:t>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dirty="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wateronline.com/" TargetMode="External"/><Relationship Id="rId2" Type="http://schemas.openxmlformats.org/officeDocument/2006/relationships/hyperlink" Target="https://www.badgermeter.com/en-gb/blog/" TargetMode="External"/><Relationship Id="rId1" Type="http://schemas.openxmlformats.org/officeDocument/2006/relationships/slideLayout" Target="../slideLayouts/slideLayout14.xml"/><Relationship Id="rId6" Type="http://schemas.openxmlformats.org/officeDocument/2006/relationships/image" Target="../media/image21.jpg"/><Relationship Id="rId5" Type="http://schemas.openxmlformats.org/officeDocument/2006/relationships/hyperlink" Target="https://www.unesco.org/en/articles/applications-artificial-intelligence-water-management" TargetMode="External"/><Relationship Id="rId4" Type="http://schemas.openxmlformats.org/officeDocument/2006/relationships/hyperlink" Target="https://www.iwmi.org/new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hbr.org/2024/07/the-uneven-distribution-of-ais-environmental-impacts?utm_medium=paidsearch&amp;utm_source=google&amp;utm_campaign=intlcontent_bussoc&amp;utm_term=Non-Brand&amp;tpcc=intlcontent_bussoc&amp;gad_source=1&amp;gad_campaignid=20712984896&amp;gbraid=0AAAAAD9b3uSQi0M-LyKZVtm7k4WMpZxjX&amp;gclid=Cj0KCQiAvtzLBhCPARIsALwhxdpW35lAaLcX8pRZU8667sE_NJXkEKAcqIV9n-UpqkysxZTlWiXAMMYaAs2uEALw_wcB" TargetMode="External"/><Relationship Id="rId2" Type="http://schemas.openxmlformats.org/officeDocument/2006/relationships/hyperlink" Target="https://www.iwmi.org/news/the-cloud-is-running-dry/" TargetMode="External"/><Relationship Id="rId1" Type="http://schemas.openxmlformats.org/officeDocument/2006/relationships/slideLayout" Target="../slideLayouts/slideLayout14.xml"/><Relationship Id="rId5" Type="http://schemas.openxmlformats.org/officeDocument/2006/relationships/image" Target="../media/image16.jpg"/><Relationship Id="rId4" Type="http://schemas.openxmlformats.org/officeDocument/2006/relationships/hyperlink" Target="https://andthewest.stanford.edu/2025/thirsty-for-power-and-water-ai-crunching-data-centers-sprout-across-the-west/"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619701" y="3838473"/>
            <a:ext cx="3950716" cy="1008397"/>
          </a:xfrm>
          <a:prstGeom prst="rect">
            <a:avLst/>
          </a:prstGeom>
        </p:spPr>
        <p:txBody>
          <a:bodyPr/>
          <a:lstStyle/>
          <a:p>
            <a:pPr fontAlgn="t"/>
            <a:r>
              <a:rPr lang="nb-NO" dirty="0"/>
              <a:t>AI i vannforvaltning</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en-US" b="1" dirty="0"/>
              <a:t>Modul 5</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US" b="0" dirty="0"/>
              <a:t>www.</a:t>
            </a:r>
            <a:r>
              <a:rPr lang="en-US" dirty="0"/>
              <a:t>sustainvet.eu</a:t>
            </a:r>
            <a:endParaRPr lang="en-US" b="0" dirty="0"/>
          </a:p>
        </p:txBody>
      </p:sp>
      <p:pic>
        <p:nvPicPr>
          <p:cNvPr id="11" name="Picture Placeholder 4">
            <a:extLst>
              <a:ext uri="{FF2B5EF4-FFF2-40B4-BE49-F238E27FC236}">
                <a16:creationId xmlns:a16="http://schemas.microsoft.com/office/drawing/2014/main" id="{24F62980-F3C7-4ADD-44DC-5DB69C683104}"/>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 name="Text Placeholder 6">
            <a:extLst>
              <a:ext uri="{FF2B5EF4-FFF2-40B4-BE49-F238E27FC236}">
                <a16:creationId xmlns:a16="http://schemas.microsoft.com/office/drawing/2014/main" id="{E87E6743-DEBE-7A51-63EB-44FAE20D40A5}"/>
              </a:ext>
            </a:extLst>
          </p:cNvPr>
          <p:cNvSpPr txBox="1">
            <a:spLocks/>
          </p:cNvSpPr>
          <p:nvPr/>
        </p:nvSpPr>
        <p:spPr>
          <a:xfrm>
            <a:off x="619701" y="4981989"/>
            <a:ext cx="5982505" cy="389163"/>
          </a:xfrm>
          <a:prstGeom prst="rect">
            <a:avLst/>
          </a:prstGeom>
        </p:spPr>
        <p:txBody>
          <a:bodyPr anchor="t">
            <a:noAutofit/>
          </a:bodyPr>
          <a:lstStyle>
            <a:lvl1pPr marL="0" indent="0" algn="l" defTabSz="914400" rtl="0" eaLnBrk="1" latinLnBrk="0" hangingPunct="1">
              <a:lnSpc>
                <a:spcPts val="3954"/>
              </a:lnSpc>
              <a:spcBef>
                <a:spcPts val="0"/>
              </a:spcBef>
              <a:buFont typeface="Arial" panose="020B0604020202020204" pitchFamily="34" charset="0"/>
              <a:buNone/>
              <a:defRPr sz="4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err="1"/>
              <a:t>Proxylab</a:t>
            </a:r>
            <a:endParaRPr lang="en-US" sz="2400" b="1" dirty="0"/>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pPr fontAlgn="t"/>
            <a:r>
              <a:rPr lang="nb-NO" b="0" dirty="0"/>
              <a:t>Vannmangel og klimaekstremer</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921735" y="1265076"/>
            <a:ext cx="6553234" cy="999383"/>
          </a:xfrm>
        </p:spPr>
        <p:txBody>
          <a:bodyPr/>
          <a:lstStyle/>
          <a:p>
            <a:pPr fontAlgn="t"/>
            <a:r>
              <a:rPr lang="nb-NO" dirty="0"/>
              <a:t>Tørke, hetebølger og uforutsigbare nedbørsmønstre reduserer tilgjengelig ferskvann og gjør planlegging av vannforsyning mer utfordrende.</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pPr fontAlgn="t"/>
            <a:r>
              <a:rPr lang="nb-NO" b="0" dirty="0"/>
              <a:t>Forurensning og problemer med vannkvalitet</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226767" y="3115336"/>
            <a:ext cx="7490798" cy="999383"/>
          </a:xfrm>
        </p:spPr>
        <p:txBody>
          <a:bodyPr/>
          <a:lstStyle/>
          <a:p>
            <a:pPr fontAlgn="t"/>
            <a:r>
              <a:rPr lang="nb-NO" dirty="0"/>
              <a:t>Industrielle utslipp, landbruksgjødsel og plantevernmidler, samt dårlig sanitærforhold forurenser overflate- og grunnvann, truer drikkevannssikkerheten, økosystemer og folkehelsen.</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pPr fontAlgn="t"/>
            <a:r>
              <a:rPr lang="nb-NO" b="0" dirty="0"/>
              <a:t>Urbanisering og befolkningsvekst</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527769" y="5132546"/>
            <a:ext cx="6953256" cy="999383"/>
          </a:xfrm>
        </p:spPr>
        <p:txBody>
          <a:bodyPr/>
          <a:lstStyle/>
          <a:p>
            <a:pPr fontAlgn="t"/>
            <a:r>
              <a:rPr lang="nb-NO" dirty="0"/>
              <a:t>Rask urban vekst legger stort press på vanninfrastrukturen. Etterspørselen overstiger ofte kapasiteten, noe som fører til vannmangel og ujevn fordeling.</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8" name="Picture Placeholder 17" descr="A water droplet with earth in it&#10;&#10;AI-generated content may be incorrect.">
            <a:extLst>
              <a:ext uri="{FF2B5EF4-FFF2-40B4-BE49-F238E27FC236}">
                <a16:creationId xmlns:a16="http://schemas.microsoft.com/office/drawing/2014/main" id="{DB9306E7-078B-58CD-CD73-8F74ED56A447}"/>
              </a:ext>
            </a:extLst>
          </p:cNvPr>
          <p:cNvPicPr>
            <a:picLocks noGrp="1" noChangeAspect="1"/>
          </p:cNvPicPr>
          <p:nvPr>
            <p:ph type="pic" sz="quarter" idx="41"/>
          </p:nvPr>
        </p:nvPicPr>
        <p:blipFill>
          <a:blip r:embed="rId3"/>
          <a:srcRect l="32188" r="32188"/>
          <a:stretch>
            <a:fillRect/>
          </a:stretch>
        </p:blipFill>
        <p:spPr/>
      </p:pic>
    </p:spTree>
    <p:extLst>
      <p:ext uri="{BB962C8B-B14F-4D97-AF65-F5344CB8AC3E}">
        <p14:creationId xmlns:p14="http://schemas.microsoft.com/office/powerpoint/2010/main" val="161488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791158" y="1933189"/>
            <a:ext cx="4639192" cy="4377696"/>
          </a:xfrm>
        </p:spPr>
        <p:txBody>
          <a:bodyPr/>
          <a:lstStyle/>
          <a:p>
            <a:pPr fontAlgn="t"/>
            <a:r>
              <a:rPr lang="nb-NO" dirty="0"/>
              <a:t>Vannsystemer er dynamiske (vær, etterspørsel, infrastruktur), og beslutninger må tas basert på ufullstendig og raskt skiftende informasjon. Klimaekstremer og forurensning øker den operative risikoen, samtidig som budsjetter, energikostnader og regelverk begrenser hvor raskt systemene kan tilpasse seg.</a:t>
            </a:r>
          </a:p>
          <a:p>
            <a:pPr fontAlgn="t"/>
            <a:r>
              <a:rPr lang="nb-NO" dirty="0"/>
              <a:t>Så… vi trenger smartere overvåking + prediksjon + optimalisering.</a:t>
            </a:r>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791158" y="260746"/>
            <a:ext cx="4757375" cy="1497715"/>
          </a:xfrm>
        </p:spPr>
        <p:txBody>
          <a:bodyPr/>
          <a:lstStyle/>
          <a:p>
            <a:pPr fontAlgn="t"/>
            <a:r>
              <a:rPr lang="nb-NO" b="0" dirty="0"/>
              <a:t>Hvordan ser disse utfordringene ut i praksis?</a:t>
            </a:r>
          </a:p>
        </p:txBody>
      </p:sp>
      <p:sp>
        <p:nvSpPr>
          <p:cNvPr id="17" name="Freeform 16">
            <a:extLst>
              <a:ext uri="{FF2B5EF4-FFF2-40B4-BE49-F238E27FC236}">
                <a16:creationId xmlns:a16="http://schemas.microsoft.com/office/drawing/2014/main" id="{DC62731C-F2FD-33D7-65DB-AE2084A33F7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light bulb on a pile of coins&#10;&#10;AI-generated content may be incorrect.">
            <a:extLst>
              <a:ext uri="{FF2B5EF4-FFF2-40B4-BE49-F238E27FC236}">
                <a16:creationId xmlns:a16="http://schemas.microsoft.com/office/drawing/2014/main" id="{3607794B-F56D-B486-BDC0-0468ED7489A9}"/>
              </a:ext>
            </a:extLst>
          </p:cNvPr>
          <p:cNvPicPr>
            <a:picLocks noGrp="1" noChangeAspect="1"/>
          </p:cNvPicPr>
          <p:nvPr>
            <p:ph type="pic" sz="quarter" idx="44"/>
          </p:nvPr>
        </p:nvPicPr>
        <p:blipFill>
          <a:blip r:embed="rId2"/>
          <a:srcRect l="18906" r="18906"/>
          <a:stretch>
            <a:fillRect/>
          </a:stretch>
        </p:blipFill>
        <p:spPr/>
      </p:pic>
    </p:spTree>
    <p:extLst>
      <p:ext uri="{BB962C8B-B14F-4D97-AF65-F5344CB8AC3E}">
        <p14:creationId xmlns:p14="http://schemas.microsoft.com/office/powerpoint/2010/main" val="1673858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C6BB8-8F03-47FD-D9BD-8094667279E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07A0D1F-FA6A-D1B7-FB07-723889DDA8E2}"/>
              </a:ext>
            </a:extLst>
          </p:cNvPr>
          <p:cNvSpPr>
            <a:spLocks noGrp="1"/>
          </p:cNvSpPr>
          <p:nvPr>
            <p:ph type="body" sz="quarter" idx="18"/>
          </p:nvPr>
        </p:nvSpPr>
        <p:spPr>
          <a:xfrm>
            <a:off x="5943600" y="1612373"/>
            <a:ext cx="5365102" cy="3913188"/>
          </a:xfrm>
          <a:prstGeom prst="rect">
            <a:avLst/>
          </a:prstGeom>
        </p:spPr>
        <p:txBody>
          <a:bodyPr/>
          <a:lstStyle/>
          <a:p>
            <a:pPr fontAlgn="t"/>
            <a:r>
              <a:rPr lang="nb-NO" dirty="0"/>
              <a:t>Se følgende video om de 10 største utfordringene innen vannforvaltning i det 21. århundret (4 min)</a:t>
            </a:r>
          </a:p>
          <a:p>
            <a:pPr fontAlgn="t"/>
            <a:endParaRPr lang="nb-NO" dirty="0"/>
          </a:p>
          <a:p>
            <a:pPr fontAlgn="t"/>
            <a:r>
              <a:rPr lang="nb-NO" dirty="0"/>
              <a:t>Videoen kan også åpnes ved å klikke på denne lenken:</a:t>
            </a:r>
          </a:p>
          <a:p>
            <a:r>
              <a:rPr lang="en-US" b="1" dirty="0"/>
              <a:t>https://www.youtube.com/watch?v=-lF6hqXYSiY</a:t>
            </a:r>
          </a:p>
        </p:txBody>
      </p:sp>
      <p:sp>
        <p:nvSpPr>
          <p:cNvPr id="5" name="Text Placeholder 4">
            <a:extLst>
              <a:ext uri="{FF2B5EF4-FFF2-40B4-BE49-F238E27FC236}">
                <a16:creationId xmlns:a16="http://schemas.microsoft.com/office/drawing/2014/main" id="{02F590A2-DA5B-9BEB-A822-02A6F2538F0D}"/>
              </a:ext>
            </a:extLst>
          </p:cNvPr>
          <p:cNvSpPr>
            <a:spLocks noGrp="1"/>
          </p:cNvSpPr>
          <p:nvPr>
            <p:ph type="body" sz="quarter" idx="16"/>
          </p:nvPr>
        </p:nvSpPr>
        <p:spPr>
          <a:prstGeom prst="rect">
            <a:avLst/>
          </a:prstGeom>
        </p:spPr>
        <p:txBody>
          <a:bodyPr/>
          <a:lstStyle/>
          <a:p>
            <a:r>
              <a:rPr lang="en-US" dirty="0"/>
              <a:t>SE</a:t>
            </a:r>
          </a:p>
        </p:txBody>
      </p:sp>
      <p:pic>
        <p:nvPicPr>
          <p:cNvPr id="4" name="Picture Placeholder 3" descr="A drop of water splashing into water&#10;&#10;AI-generated content may be incorrect.">
            <a:extLst>
              <a:ext uri="{FF2B5EF4-FFF2-40B4-BE49-F238E27FC236}">
                <a16:creationId xmlns:a16="http://schemas.microsoft.com/office/drawing/2014/main" id="{A740B3BE-2F63-C3FF-DAD4-BC43AF2CF458}"/>
              </a:ext>
            </a:extLst>
          </p:cNvPr>
          <p:cNvPicPr>
            <a:picLocks noGrp="1" noChangeAspect="1"/>
          </p:cNvPicPr>
          <p:nvPr>
            <p:ph type="pic" sz="quarter" idx="10"/>
          </p:nvPr>
        </p:nvPicPr>
        <p:blipFill>
          <a:blip r:embed="rId3"/>
          <a:srcRect l="817" r="817"/>
          <a:stretch>
            <a:fillRect/>
          </a:stretch>
        </p:blipFill>
        <p:spPr/>
      </p:pic>
    </p:spTree>
    <p:extLst>
      <p:ext uri="{BB962C8B-B14F-4D97-AF65-F5344CB8AC3E}">
        <p14:creationId xmlns:p14="http://schemas.microsoft.com/office/powerpoint/2010/main" val="3465440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26C40-831A-00F3-0DE0-53E23FEE24D1}"/>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479DC80-D97B-5142-E2A9-E689DA281FB1}"/>
              </a:ext>
            </a:extLst>
          </p:cNvPr>
          <p:cNvSpPr>
            <a:spLocks noGrp="1"/>
          </p:cNvSpPr>
          <p:nvPr>
            <p:ph type="body" sz="quarter" idx="35"/>
          </p:nvPr>
        </p:nvSpPr>
        <p:spPr/>
        <p:txBody>
          <a:bodyPr/>
          <a:lstStyle/>
          <a:p>
            <a:r>
              <a:rPr lang="en-US" dirty="0">
                <a:solidFill>
                  <a:srgbClr val="00898B"/>
                </a:solidFill>
              </a:rPr>
              <a:t>Mini </a:t>
            </a:r>
            <a:r>
              <a:rPr lang="en-US" dirty="0" err="1">
                <a:solidFill>
                  <a:srgbClr val="00898B"/>
                </a:solidFill>
              </a:rPr>
              <a:t>diskusjon</a:t>
            </a:r>
            <a:endParaRPr lang="en-US" dirty="0">
              <a:solidFill>
                <a:srgbClr val="00898B"/>
              </a:solidFill>
            </a:endParaRPr>
          </a:p>
          <a:p>
            <a:pPr fontAlgn="t"/>
            <a:r>
              <a:rPr lang="nb-NO" b="0" dirty="0"/>
              <a:t>Hvor tror du det største «synlighetsgapet» er i et typisk vannsystem: kvalitet, tap eller etterspørsel?</a:t>
            </a:r>
          </a:p>
        </p:txBody>
      </p:sp>
      <p:sp>
        <p:nvSpPr>
          <p:cNvPr id="6" name="Text Placeholder 5">
            <a:extLst>
              <a:ext uri="{FF2B5EF4-FFF2-40B4-BE49-F238E27FC236}">
                <a16:creationId xmlns:a16="http://schemas.microsoft.com/office/drawing/2014/main" id="{549F42CC-6063-12A7-83FA-D5F6110E3BBE}"/>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F9571593-0168-F191-EEAE-CA390404B567}"/>
              </a:ext>
            </a:extLst>
          </p:cNvPr>
          <p:cNvSpPr>
            <a:spLocks noGrp="1"/>
          </p:cNvSpPr>
          <p:nvPr>
            <p:ph type="body" sz="quarter" idx="42"/>
          </p:nvPr>
        </p:nvSpPr>
        <p:spPr>
          <a:xfrm>
            <a:off x="4912292" y="2770036"/>
            <a:ext cx="6562677" cy="955625"/>
          </a:xfrm>
        </p:spPr>
        <p:txBody>
          <a:bodyPr/>
          <a:lstStyle/>
          <a:p>
            <a:pPr fontAlgn="t"/>
            <a:r>
              <a:rPr lang="nb-NO" b="0" dirty="0"/>
              <a:t>Hva er mest risikabelt: å ta en beslutning med ufullstendige data, eller å vente for lenge med å handle?</a:t>
            </a:r>
          </a:p>
        </p:txBody>
      </p:sp>
      <p:sp>
        <p:nvSpPr>
          <p:cNvPr id="10" name="Text Placeholder 9">
            <a:extLst>
              <a:ext uri="{FF2B5EF4-FFF2-40B4-BE49-F238E27FC236}">
                <a16:creationId xmlns:a16="http://schemas.microsoft.com/office/drawing/2014/main" id="{6A426667-0C52-8412-98CC-D6E08D8F1D69}"/>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71E90409-F75A-B61A-B362-4955C11756D0}"/>
              </a:ext>
            </a:extLst>
          </p:cNvPr>
          <p:cNvSpPr>
            <a:spLocks noGrp="1"/>
          </p:cNvSpPr>
          <p:nvPr>
            <p:ph type="body" sz="quarter" idx="45"/>
          </p:nvPr>
        </p:nvSpPr>
        <p:spPr>
          <a:xfrm>
            <a:off x="4927790" y="4633833"/>
            <a:ext cx="6562677" cy="955625"/>
          </a:xfrm>
        </p:spPr>
        <p:txBody>
          <a:bodyPr/>
          <a:lstStyle/>
          <a:p>
            <a:pPr fontAlgn="t"/>
            <a:r>
              <a:rPr lang="nb-NO" b="0" dirty="0"/>
              <a:t>Hvilket trinn er vanskeligst i praksis – overvåking, prediksjon eller optimalisering – og hvorfor?</a:t>
            </a:r>
          </a:p>
        </p:txBody>
      </p:sp>
      <p:sp>
        <p:nvSpPr>
          <p:cNvPr id="13" name="Text Placeholder 12">
            <a:extLst>
              <a:ext uri="{FF2B5EF4-FFF2-40B4-BE49-F238E27FC236}">
                <a16:creationId xmlns:a16="http://schemas.microsoft.com/office/drawing/2014/main" id="{E9DCD709-12A2-3EFB-1DB9-E6F99FB92C2F}"/>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17E06DE2-65F1-A8B1-420E-028B9F69F4C5}"/>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8" name="Picture Placeholder 7" descr="A hand holding a yellow question mark&#10;&#10;AI-generated content may be incorrect.">
            <a:extLst>
              <a:ext uri="{FF2B5EF4-FFF2-40B4-BE49-F238E27FC236}">
                <a16:creationId xmlns:a16="http://schemas.microsoft.com/office/drawing/2014/main" id="{4306473B-D125-D497-5508-EC5A2C6A69F0}"/>
              </a:ext>
            </a:extLst>
          </p:cNvPr>
          <p:cNvPicPr>
            <a:picLocks noGrp="1" noChangeAspect="1"/>
          </p:cNvPicPr>
          <p:nvPr>
            <p:ph type="pic" sz="quarter" idx="41"/>
          </p:nvPr>
        </p:nvPicPr>
        <p:blipFill>
          <a:blip r:embed="rId3"/>
          <a:srcRect l="12531" r="12531"/>
          <a:stretch>
            <a:fillRect/>
          </a:stretch>
        </p:blipFill>
        <p:spPr/>
      </p:pic>
    </p:spTree>
    <p:extLst>
      <p:ext uri="{BB962C8B-B14F-4D97-AF65-F5344CB8AC3E}">
        <p14:creationId xmlns:p14="http://schemas.microsoft.com/office/powerpoint/2010/main" val="2438300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636756" y="1995803"/>
            <a:ext cx="4639192" cy="4377696"/>
          </a:xfrm>
        </p:spPr>
        <p:txBody>
          <a:bodyPr/>
          <a:lstStyle/>
          <a:p>
            <a:pPr fontAlgn="t"/>
            <a:r>
              <a:rPr lang="nb-NO" dirty="0"/>
              <a:t>Velg én utfordring og fyll inn dette:</a:t>
            </a:r>
          </a:p>
          <a:p>
            <a:pPr fontAlgn="t"/>
            <a:r>
              <a:rPr lang="nb-NO" b="1" dirty="0"/>
              <a:t>Årsak: </a:t>
            </a:r>
            <a:r>
              <a:rPr lang="nb-NO" dirty="0"/>
              <a:t>(f.eks. gamle rør, avrenning fra gjødsel, hetebølge)</a:t>
            </a:r>
          </a:p>
          <a:p>
            <a:pPr fontAlgn="t"/>
            <a:r>
              <a:rPr lang="nb-NO" b="1" dirty="0"/>
              <a:t>Konsekvens: </a:t>
            </a:r>
            <a:r>
              <a:rPr lang="nb-NO" dirty="0"/>
              <a:t>(kostnader, helse, økosystemer, tjenestepålitelighet)</a:t>
            </a:r>
          </a:p>
          <a:p>
            <a:pPr fontAlgn="t"/>
            <a:r>
              <a:rPr lang="nb-NO" b="1" dirty="0"/>
              <a:t>Indikator: </a:t>
            </a:r>
            <a:r>
              <a:rPr lang="nb-NO" dirty="0"/>
              <a:t>(økning i turbiditet, trykkfall, kundeklager, reservoarnivå)</a:t>
            </a:r>
          </a:p>
        </p:txBody>
      </p:sp>
      <p:sp>
        <p:nvSpPr>
          <p:cNvPr id="7" name="Text Placeholder 6">
            <a:extLst>
              <a:ext uri="{FF2B5EF4-FFF2-40B4-BE49-F238E27FC236}">
                <a16:creationId xmlns:a16="http://schemas.microsoft.com/office/drawing/2014/main" id="{4FB1E40F-0BBC-8647-EE65-B75BFFC9A92E}"/>
              </a:ext>
            </a:extLst>
          </p:cNvPr>
          <p:cNvSpPr>
            <a:spLocks noGrp="1"/>
          </p:cNvSpPr>
          <p:nvPr>
            <p:ph type="body" sz="quarter" idx="16"/>
          </p:nvPr>
        </p:nvSpPr>
        <p:spPr>
          <a:xfrm>
            <a:off x="0" y="903406"/>
            <a:ext cx="5990253" cy="992652"/>
          </a:xfrm>
        </p:spPr>
        <p:txBody>
          <a:bodyPr/>
          <a:lstStyle/>
          <a:p>
            <a:pPr fontAlgn="t"/>
            <a:r>
              <a:rPr lang="nb-NO" b="0" dirty="0"/>
              <a:t>Årsak – konsekvens – indikator</a:t>
            </a:r>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leaf&#10;&#10;AI-generated content may be incorrect.">
            <a:extLst>
              <a:ext uri="{FF2B5EF4-FFF2-40B4-BE49-F238E27FC236}">
                <a16:creationId xmlns:a16="http://schemas.microsoft.com/office/drawing/2014/main" id="{065DDA59-C183-EADB-C871-542DA3D3C1CA}"/>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5888002" y="439730"/>
            <a:ext cx="5660531" cy="6045736"/>
          </a:xfrm>
        </p:spPr>
      </p:pic>
    </p:spTree>
    <p:extLst>
      <p:ext uri="{BB962C8B-B14F-4D97-AF65-F5344CB8AC3E}">
        <p14:creationId xmlns:p14="http://schemas.microsoft.com/office/powerpoint/2010/main" val="1337061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622424"/>
            <a:ext cx="6010480" cy="2253043"/>
          </a:xfrm>
        </p:spPr>
        <p:txBody>
          <a:bodyPr>
            <a:normAutofit fontScale="92500" lnSpcReduction="20000"/>
          </a:bodyPr>
          <a:lstStyle/>
          <a:p>
            <a:r>
              <a:rPr lang="en-US" dirty="0"/>
              <a:t>Unit 3 - </a:t>
            </a:r>
          </a:p>
          <a:p>
            <a:pPr fontAlgn="t"/>
            <a:r>
              <a:rPr lang="nb-NO" dirty="0"/>
              <a:t>Hvordan kan kunstig intelligens støtte vannforvaltning?</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196489" y="1183697"/>
            <a:ext cx="5459244" cy="4490605"/>
          </a:xfrm>
        </p:spPr>
        <p:txBody>
          <a:bodyPr/>
          <a:lstStyle/>
          <a:p>
            <a:pPr fontAlgn="t">
              <a:lnSpc>
                <a:spcPct val="100000"/>
              </a:lnSpc>
              <a:buNone/>
            </a:pPr>
            <a:r>
              <a:rPr lang="nb-NO" sz="2000" b="0" i="0" dirty="0">
                <a:effectLst/>
                <a:latin typeface="Segoe UI" panose="020B0502040204020203" pitchFamily="34" charset="0"/>
              </a:rPr>
              <a:t>Datadrevet forvaltning betyr å gå fra reaktive handlinger (rette opp etter at noe har gått galt) til forebyggende og prediktive handlinger (oppdage tidlig, planlegge fremover). AI-modeller støtter dette ved å oppdage mønstre og avvik i store datasett og omgjøre dem til operasjonelle beslutninger.</a:t>
            </a:r>
          </a:p>
          <a:p>
            <a:pPr fontAlgn="t">
              <a:lnSpc>
                <a:spcPct val="100000"/>
              </a:lnSpc>
              <a:buNone/>
            </a:pPr>
            <a:r>
              <a:rPr lang="nb-NO" sz="2000" b="0" i="0" dirty="0">
                <a:effectLst/>
                <a:latin typeface="Segoe UI" panose="020B0502040204020203" pitchFamily="34" charset="0"/>
              </a:rPr>
              <a:t>Gjennom hele vannsyklusen brukes AI hovedsakelig til å overvåke (i sanntid), forutsi (på forhånd) og optimalisere (beste tiltak).</a:t>
            </a:r>
          </a:p>
          <a:p>
            <a:pPr fontAlgn="t">
              <a:lnSpc>
                <a:spcPct val="100000"/>
              </a:lnSpc>
              <a:buNone/>
            </a:pPr>
            <a:r>
              <a:rPr lang="nb-NO" sz="2000" b="0" i="0" dirty="0">
                <a:effectLst/>
                <a:latin typeface="Segoe UI" panose="020B0502040204020203" pitchFamily="34" charset="0"/>
              </a:rPr>
              <a:t>De nyeste trendene innen «smart vann» kombinerer kunstig intelligens/maskinlæring (AI/ML) og tingenes internett (</a:t>
            </a:r>
            <a:r>
              <a:rPr lang="nb-NO" sz="2000" b="0" i="0" dirty="0" err="1">
                <a:effectLst/>
                <a:latin typeface="Segoe UI" panose="020B0502040204020203" pitchFamily="34" charset="0"/>
              </a:rPr>
              <a:t>IoT</a:t>
            </a:r>
            <a:r>
              <a:rPr lang="nb-NO" sz="2000" b="0" i="0" dirty="0">
                <a:effectLst/>
                <a:latin typeface="Segoe UI" panose="020B0502040204020203" pitchFamily="34" charset="0"/>
              </a:rPr>
              <a:t>) innen områder som vannfordeling, oppsamling av regnvann, vanning og resirkulering av avløpsvann.</a:t>
            </a:r>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643467" y="462225"/>
            <a:ext cx="4757375" cy="992652"/>
          </a:xfrm>
        </p:spPr>
        <p:txBody>
          <a:bodyPr/>
          <a:lstStyle/>
          <a:p>
            <a:r>
              <a:rPr lang="en-US" dirty="0"/>
              <a:t>KI I </a:t>
            </a:r>
            <a:r>
              <a:rPr lang="en-US" dirty="0" err="1"/>
              <a:t>praksis</a:t>
            </a:r>
            <a:endParaRPr lang="en-US" dirty="0"/>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close up of a network&#10;&#10;AI-generated content may be incorrect.">
            <a:extLst>
              <a:ext uri="{FF2B5EF4-FFF2-40B4-BE49-F238E27FC236}">
                <a16:creationId xmlns:a16="http://schemas.microsoft.com/office/drawing/2014/main" id="{868F1678-FD17-024E-6E91-944973D9A75A}"/>
              </a:ext>
            </a:extLst>
          </p:cNvPr>
          <p:cNvPicPr>
            <a:picLocks noGrp="1" noChangeAspect="1"/>
          </p:cNvPicPr>
          <p:nvPr>
            <p:ph type="pic" sz="quarter" idx="44"/>
          </p:nvPr>
        </p:nvPicPr>
        <p:blipFill>
          <a:blip r:embed="rId2"/>
          <a:srcRect l="23244" r="23244"/>
          <a:stretch>
            <a:fillRect/>
          </a:stretch>
        </p:blipFill>
        <p:spPr/>
      </p:pic>
    </p:spTree>
    <p:extLst>
      <p:ext uri="{BB962C8B-B14F-4D97-AF65-F5344CB8AC3E}">
        <p14:creationId xmlns:p14="http://schemas.microsoft.com/office/powerpoint/2010/main" val="44323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613876" y="1358757"/>
            <a:ext cx="4640278" cy="4831027"/>
          </a:xfrm>
        </p:spPr>
        <p:txBody>
          <a:bodyPr/>
          <a:lstStyle/>
          <a:p>
            <a:pPr fontAlgn="t"/>
            <a:r>
              <a:rPr lang="nb-NO" dirty="0"/>
              <a:t>Overvåke → Forutsi → Optimalisere</a:t>
            </a:r>
          </a:p>
          <a:p>
            <a:pPr fontAlgn="t"/>
            <a:r>
              <a:rPr lang="nb-NO" dirty="0"/>
              <a:t>Overvåke: samle inn sanntidsdata (sensorer, SCADA, målere, satellitter)</a:t>
            </a:r>
            <a:br>
              <a:rPr lang="nb-NO" dirty="0"/>
            </a:br>
            <a:r>
              <a:rPr lang="nb-NO" dirty="0"/>
              <a:t>Forutsi: forutsi etterspørsel, feil og risiko (kvalitet, flom/tørke)</a:t>
            </a:r>
            <a:br>
              <a:rPr lang="nb-NO" dirty="0"/>
            </a:br>
            <a:r>
              <a:rPr lang="nb-NO" dirty="0"/>
              <a:t>Optimalisere: velge beste tiltak (vedlikehold, pumping, ressursfordeling)</a:t>
            </a:r>
          </a:p>
          <a:p>
            <a:pPr fontAlgn="t"/>
            <a:r>
              <a:rPr lang="nb-NO" dirty="0"/>
              <a:t>Hvilket trinn er mest verdifullt i ditt yrkesfag – overvåking, prediksjon eller optimalisering?</a:t>
            </a:r>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279502" y="273175"/>
            <a:ext cx="6452105" cy="992652"/>
          </a:xfrm>
        </p:spPr>
        <p:txBody>
          <a:bodyPr/>
          <a:lstStyle/>
          <a:p>
            <a:pPr fontAlgn="t"/>
            <a:r>
              <a:rPr lang="nb-NO" sz="3200" b="0" dirty="0"/>
              <a:t>AI-arbeidsflyten i vannforvaltning (nøkkelmodellen)</a:t>
            </a:r>
          </a:p>
        </p:txBody>
      </p:sp>
      <p:sp>
        <p:nvSpPr>
          <p:cNvPr id="17" name="Freeform 16">
            <a:extLst>
              <a:ext uri="{FF2B5EF4-FFF2-40B4-BE49-F238E27FC236}">
                <a16:creationId xmlns:a16="http://schemas.microsoft.com/office/drawing/2014/main" id="{C8360E4A-8E65-C345-8A2D-83BC68CF689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person holding a computer&#10;&#10;AI-generated content may be incorrect.">
            <a:extLst>
              <a:ext uri="{FF2B5EF4-FFF2-40B4-BE49-F238E27FC236}">
                <a16:creationId xmlns:a16="http://schemas.microsoft.com/office/drawing/2014/main" id="{D46CE165-C7D0-B017-0813-6C629B694E7A}"/>
              </a:ext>
            </a:extLst>
          </p:cNvPr>
          <p:cNvPicPr>
            <a:picLocks noGrp="1" noChangeAspect="1"/>
          </p:cNvPicPr>
          <p:nvPr>
            <p:ph type="pic" sz="quarter" idx="44"/>
          </p:nvPr>
        </p:nvPicPr>
        <p:blipFill>
          <a:blip r:embed="rId2"/>
          <a:srcRect t="14419" b="14419"/>
          <a:stretch>
            <a:fillRect/>
          </a:stretch>
        </p:blipFill>
        <p:spPr/>
      </p:pic>
    </p:spTree>
    <p:extLst>
      <p:ext uri="{BB962C8B-B14F-4D97-AF65-F5344CB8AC3E}">
        <p14:creationId xmlns:p14="http://schemas.microsoft.com/office/powerpoint/2010/main" val="2383716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D7E3-A16B-F884-F730-554AC960159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3A36DDB-B82F-8772-E4B5-D35BE9D9DEAA}"/>
              </a:ext>
            </a:extLst>
          </p:cNvPr>
          <p:cNvSpPr>
            <a:spLocks noGrp="1"/>
          </p:cNvSpPr>
          <p:nvPr>
            <p:ph type="body" sz="quarter" idx="18"/>
          </p:nvPr>
        </p:nvSpPr>
        <p:spPr>
          <a:xfrm>
            <a:off x="465166" y="1254609"/>
            <a:ext cx="4639192" cy="4615037"/>
          </a:xfrm>
        </p:spPr>
        <p:txBody>
          <a:bodyPr/>
          <a:lstStyle/>
          <a:p>
            <a:pPr fontAlgn="t"/>
            <a:r>
              <a:rPr lang="nb-NO" dirty="0"/>
              <a:t>Avviksdeteksjon: finne uvanlige mønstre (lekkasjer, plutselige endringer i vannkvalitet)</a:t>
            </a:r>
          </a:p>
          <a:p>
            <a:pPr fontAlgn="t"/>
            <a:r>
              <a:rPr lang="nb-NO" dirty="0"/>
              <a:t>Prognoser: forutsi hva som kommer (etterspørsel, flomrisiko)</a:t>
            </a:r>
          </a:p>
          <a:p>
            <a:pPr fontAlgn="t"/>
            <a:r>
              <a:rPr lang="nb-NO" dirty="0"/>
              <a:t>Klassifisering: kategorisere risikonivåer (trygge/utrygge områder, forurensningsrisiko)</a:t>
            </a:r>
          </a:p>
          <a:p>
            <a:pPr fontAlgn="t"/>
            <a:r>
              <a:rPr lang="nb-NO" dirty="0"/>
              <a:t>Optimalisering: anbefale beste tiltak (energieffektiv pumping, planlegging)</a:t>
            </a:r>
          </a:p>
          <a:p>
            <a:pPr fontAlgn="t"/>
            <a:r>
              <a:rPr lang="nb-NO" dirty="0"/>
              <a:t>Hvilken oppgavetype passer til lekkasjedeteksjon? Hvilken passer til planlegging av etterspørsel?</a:t>
            </a:r>
          </a:p>
        </p:txBody>
      </p:sp>
      <p:sp>
        <p:nvSpPr>
          <p:cNvPr id="7" name="Text Placeholder 6">
            <a:extLst>
              <a:ext uri="{FF2B5EF4-FFF2-40B4-BE49-F238E27FC236}">
                <a16:creationId xmlns:a16="http://schemas.microsoft.com/office/drawing/2014/main" id="{61A39877-9B4F-D565-2B68-C2C9031E7DD0}"/>
              </a:ext>
            </a:extLst>
          </p:cNvPr>
          <p:cNvSpPr>
            <a:spLocks noGrp="1"/>
          </p:cNvSpPr>
          <p:nvPr>
            <p:ph type="body" sz="quarter" idx="16"/>
          </p:nvPr>
        </p:nvSpPr>
        <p:spPr>
          <a:xfrm>
            <a:off x="643467" y="439730"/>
            <a:ext cx="4757375" cy="992652"/>
          </a:xfrm>
        </p:spPr>
        <p:txBody>
          <a:bodyPr/>
          <a:lstStyle/>
          <a:p>
            <a:r>
              <a:rPr lang="en-US" dirty="0" err="1"/>
              <a:t>Hva</a:t>
            </a:r>
            <a:r>
              <a:rPr lang="en-US" dirty="0"/>
              <a:t> KI </a:t>
            </a:r>
            <a:r>
              <a:rPr lang="en-US" dirty="0" err="1"/>
              <a:t>faktisk</a:t>
            </a:r>
            <a:r>
              <a:rPr lang="en-US" dirty="0"/>
              <a:t> “</a:t>
            </a:r>
            <a:r>
              <a:rPr lang="en-US" dirty="0" err="1"/>
              <a:t>gjør</a:t>
            </a:r>
            <a:r>
              <a:rPr lang="en-US" dirty="0"/>
              <a:t>”</a:t>
            </a:r>
          </a:p>
        </p:txBody>
      </p:sp>
      <p:sp>
        <p:nvSpPr>
          <p:cNvPr id="17" name="Freeform 16">
            <a:extLst>
              <a:ext uri="{FF2B5EF4-FFF2-40B4-BE49-F238E27FC236}">
                <a16:creationId xmlns:a16="http://schemas.microsoft.com/office/drawing/2014/main" id="{B29A969B-4778-A2B9-7FEF-B2531A0FB690}"/>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leaf&#10;&#10;AI-generated content may be incorrect.">
            <a:extLst>
              <a:ext uri="{FF2B5EF4-FFF2-40B4-BE49-F238E27FC236}">
                <a16:creationId xmlns:a16="http://schemas.microsoft.com/office/drawing/2014/main" id="{FB8374D8-3999-6AF1-1F84-A0C44AF14CAF}"/>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5888002" y="439730"/>
            <a:ext cx="5660531" cy="6045736"/>
          </a:xfrm>
        </p:spPr>
      </p:pic>
    </p:spTree>
    <p:extLst>
      <p:ext uri="{BB962C8B-B14F-4D97-AF65-F5344CB8AC3E}">
        <p14:creationId xmlns:p14="http://schemas.microsoft.com/office/powerpoint/2010/main" val="831510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5943600" y="1612373"/>
            <a:ext cx="5365102" cy="3913188"/>
          </a:xfrm>
          <a:prstGeom prst="rect">
            <a:avLst/>
          </a:prstGeom>
        </p:spPr>
        <p:txBody>
          <a:bodyPr/>
          <a:lstStyle/>
          <a:p>
            <a:pPr fontAlgn="t"/>
            <a:r>
              <a:rPr lang="nb-NO" dirty="0"/>
              <a:t>Se følgende video om praktiske anvendelser av kunstig intelligens i vannforvaltning (8 min):</a:t>
            </a:r>
          </a:p>
          <a:p>
            <a:pPr fontAlgn="t"/>
            <a:endParaRPr lang="nb-NO" dirty="0"/>
          </a:p>
          <a:p>
            <a:pPr fontAlgn="t"/>
            <a:r>
              <a:rPr lang="nb-NO" dirty="0"/>
              <a:t>Videoen kan også åpnes ved å klikke på denne lenken:</a:t>
            </a:r>
          </a:p>
          <a:p>
            <a:pPr marL="0"/>
            <a:r>
              <a:rPr lang="en-US" dirty="0"/>
              <a:t>https://www.youtube.com/watch?v=PHZRHNszIG4</a:t>
            </a:r>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prstGeom prst="rect">
            <a:avLst/>
          </a:prstGeom>
        </p:spPr>
        <p:txBody>
          <a:bodyPr/>
          <a:lstStyle/>
          <a:p>
            <a:r>
              <a:rPr lang="en-US" dirty="0"/>
              <a:t>SE</a:t>
            </a:r>
          </a:p>
        </p:txBody>
      </p:sp>
      <p:pic>
        <p:nvPicPr>
          <p:cNvPr id="4" name="Picture Placeholder 3" descr="A person holding a tablet&#10;&#10;AI-generated content may be incorrect.">
            <a:extLst>
              <a:ext uri="{FF2B5EF4-FFF2-40B4-BE49-F238E27FC236}">
                <a16:creationId xmlns:a16="http://schemas.microsoft.com/office/drawing/2014/main" id="{680C214E-4831-36FA-9451-522A44A2E3F0}"/>
              </a:ext>
            </a:extLst>
          </p:cNvPr>
          <p:cNvPicPr>
            <a:picLocks noGrp="1" noChangeAspect="1"/>
          </p:cNvPicPr>
          <p:nvPr>
            <p:ph type="pic" sz="quarter" idx="10"/>
          </p:nvPr>
        </p:nvPicPr>
        <p:blipFill>
          <a:blip r:embed="rId3"/>
          <a:srcRect l="13127" r="13127"/>
          <a:stretch>
            <a:fillRect/>
          </a:stretch>
        </p:blipFill>
        <p:spPr/>
      </p:pic>
    </p:spTree>
    <p:extLst>
      <p:ext uri="{BB962C8B-B14F-4D97-AF65-F5344CB8AC3E}">
        <p14:creationId xmlns:p14="http://schemas.microsoft.com/office/powerpoint/2010/main" val="190794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dirty="0"/>
              <a:t>Unit 1- </a:t>
            </a:r>
            <a:r>
              <a:rPr lang="en-US" dirty="0" err="1"/>
              <a:t>Introduksjon</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en-GB" dirty="0"/>
              <a:t>Unit 2- </a:t>
            </a:r>
            <a:r>
              <a:rPr lang="nb-NO" dirty="0"/>
              <a:t>Utfordringer i vannforvaltning i moderne tid</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1608003" y="3210318"/>
            <a:ext cx="7703947" cy="689519"/>
          </a:xfrm>
        </p:spPr>
        <p:txBody>
          <a:bodyPr/>
          <a:lstStyle/>
          <a:p>
            <a:r>
              <a:rPr lang="en-US" dirty="0"/>
              <a:t>Unit 3- </a:t>
            </a:r>
            <a:r>
              <a:rPr lang="nb-NO" dirty="0"/>
              <a:t>Hvordan kan kunstig intelligens støtte vannforvaltning?</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a:lstStyle/>
          <a:p>
            <a:r>
              <a:rPr lang="en-US" dirty="0"/>
              <a:t>Unit 4- </a:t>
            </a:r>
            <a:r>
              <a:rPr lang="nb-NO" dirty="0"/>
              <a:t>Hvordan kan vi ligge i forkant? Løsninger og veien videre</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4" y="4616963"/>
            <a:ext cx="8151816" cy="689519"/>
          </a:xfrm>
        </p:spPr>
        <p:txBody>
          <a:bodyPr/>
          <a:lstStyle/>
          <a:p>
            <a:endParaRPr lang="en-US" dirty="0"/>
          </a:p>
          <a:p>
            <a:endParaRPr lang="en-US" dirty="0"/>
          </a:p>
          <a:p>
            <a:pPr fontAlgn="t"/>
            <a:r>
              <a:rPr lang="en-US" dirty="0"/>
              <a:t>Unit 5- </a:t>
            </a:r>
            <a:r>
              <a:rPr lang="nb-NO" dirty="0"/>
              <a:t>Kontroversielt perspektiv: vannforbruket til kunstig intelligens</a:t>
            </a:r>
          </a:p>
          <a:p>
            <a:endParaRPr lang="en-GB" dirty="0"/>
          </a:p>
          <a:p>
            <a:endParaRPr lang="en-IE"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en-US" dirty="0" err="1"/>
              <a:t>Innhold</a:t>
            </a:r>
            <a:endParaRPr lang="en-US" dirty="0"/>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23E-7488-2898-5274-E061E92858DE}"/>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EBF17FA-FCB3-7504-BEDE-CEE83F19165E}"/>
              </a:ext>
            </a:extLst>
          </p:cNvPr>
          <p:cNvSpPr>
            <a:spLocks noGrp="1"/>
          </p:cNvSpPr>
          <p:nvPr>
            <p:ph type="body" sz="quarter" idx="35"/>
          </p:nvPr>
        </p:nvSpPr>
        <p:spPr/>
        <p:txBody>
          <a:bodyPr/>
          <a:lstStyle/>
          <a:p>
            <a:pPr fontAlgn="t"/>
            <a:r>
              <a:rPr lang="nb-NO" b="0" dirty="0"/>
              <a:t>Verktøyfokus: SYKE </a:t>
            </a:r>
            <a:r>
              <a:rPr lang="nb-NO" b="0" dirty="0" err="1"/>
              <a:t>Tarkka</a:t>
            </a:r>
            <a:endParaRPr lang="nb-NO" b="0" dirty="0"/>
          </a:p>
        </p:txBody>
      </p:sp>
      <p:sp>
        <p:nvSpPr>
          <p:cNvPr id="5" name="Text Placeholder 4">
            <a:extLst>
              <a:ext uri="{FF2B5EF4-FFF2-40B4-BE49-F238E27FC236}">
                <a16:creationId xmlns:a16="http://schemas.microsoft.com/office/drawing/2014/main" id="{7622D9A3-3977-104D-A442-DE571B9318C9}"/>
              </a:ext>
            </a:extLst>
          </p:cNvPr>
          <p:cNvSpPr>
            <a:spLocks noGrp="1"/>
          </p:cNvSpPr>
          <p:nvPr>
            <p:ph type="body" sz="quarter" idx="36"/>
          </p:nvPr>
        </p:nvSpPr>
        <p:spPr>
          <a:xfrm>
            <a:off x="4921735" y="1245654"/>
            <a:ext cx="6553234" cy="999383"/>
          </a:xfrm>
        </p:spPr>
        <p:txBody>
          <a:bodyPr/>
          <a:lstStyle/>
          <a:p>
            <a:pPr fontAlgn="t"/>
            <a:r>
              <a:rPr lang="nb-NO" dirty="0" err="1"/>
              <a:t>Tarkka</a:t>
            </a:r>
            <a:r>
              <a:rPr lang="nb-NO" dirty="0"/>
              <a:t> er en åpen tjeneste fra det finske miljøinstituttet (SYKE) for å utforske satellittdata.</a:t>
            </a:r>
          </a:p>
        </p:txBody>
      </p:sp>
      <p:sp>
        <p:nvSpPr>
          <p:cNvPr id="6" name="Text Placeholder 5">
            <a:extLst>
              <a:ext uri="{FF2B5EF4-FFF2-40B4-BE49-F238E27FC236}">
                <a16:creationId xmlns:a16="http://schemas.microsoft.com/office/drawing/2014/main" id="{16FC1C53-6D84-F9FA-640E-377567A17D56}"/>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FD252891-5452-7F90-031C-D668873C2D05}"/>
              </a:ext>
            </a:extLst>
          </p:cNvPr>
          <p:cNvSpPr>
            <a:spLocks noGrp="1"/>
          </p:cNvSpPr>
          <p:nvPr>
            <p:ph type="body" sz="quarter" idx="42"/>
          </p:nvPr>
        </p:nvSpPr>
        <p:spPr/>
        <p:txBody>
          <a:bodyPr/>
          <a:lstStyle/>
          <a:p>
            <a:r>
              <a:rPr lang="en-US" dirty="0" err="1"/>
              <a:t>Hvordan</a:t>
            </a:r>
            <a:r>
              <a:rPr lang="en-US" dirty="0"/>
              <a:t> </a:t>
            </a:r>
            <a:r>
              <a:rPr lang="en-US" dirty="0" err="1"/>
              <a:t>Tarkka</a:t>
            </a:r>
            <a:r>
              <a:rPr lang="en-US" dirty="0"/>
              <a:t> </a:t>
            </a:r>
            <a:r>
              <a:rPr lang="en-US" dirty="0" err="1"/>
              <a:t>fungerer</a:t>
            </a:r>
            <a:endParaRPr lang="en-US" dirty="0"/>
          </a:p>
        </p:txBody>
      </p:sp>
      <p:sp>
        <p:nvSpPr>
          <p:cNvPr id="9" name="Text Placeholder 8">
            <a:extLst>
              <a:ext uri="{FF2B5EF4-FFF2-40B4-BE49-F238E27FC236}">
                <a16:creationId xmlns:a16="http://schemas.microsoft.com/office/drawing/2014/main" id="{8111B831-5380-67F7-D896-EB945E8F8C5A}"/>
              </a:ext>
            </a:extLst>
          </p:cNvPr>
          <p:cNvSpPr>
            <a:spLocks noGrp="1"/>
          </p:cNvSpPr>
          <p:nvPr>
            <p:ph type="body" sz="quarter" idx="43"/>
          </p:nvPr>
        </p:nvSpPr>
        <p:spPr/>
        <p:txBody>
          <a:bodyPr/>
          <a:lstStyle/>
          <a:p>
            <a:pPr fontAlgn="t"/>
            <a:r>
              <a:rPr lang="nb-NO" dirty="0"/>
              <a:t>Den gir daglige ektefargede satellittbilder og tolkninger av vannkvalitet, som overflatetemperatur, turbiditet og algeoppblomstringer.</a:t>
            </a:r>
          </a:p>
        </p:txBody>
      </p:sp>
      <p:sp>
        <p:nvSpPr>
          <p:cNvPr id="10" name="Text Placeholder 9">
            <a:extLst>
              <a:ext uri="{FF2B5EF4-FFF2-40B4-BE49-F238E27FC236}">
                <a16:creationId xmlns:a16="http://schemas.microsoft.com/office/drawing/2014/main" id="{4D5109C8-3A83-6C74-A53C-74170F445832}"/>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5259491D-3910-7A0D-F713-7ABBBD98546D}"/>
              </a:ext>
            </a:extLst>
          </p:cNvPr>
          <p:cNvSpPr>
            <a:spLocks noGrp="1"/>
          </p:cNvSpPr>
          <p:nvPr>
            <p:ph type="body" sz="quarter" idx="45"/>
          </p:nvPr>
        </p:nvSpPr>
        <p:spPr/>
        <p:txBody>
          <a:bodyPr/>
          <a:lstStyle/>
          <a:p>
            <a:pPr fontAlgn="t"/>
            <a:r>
              <a:rPr lang="nb-NO" b="0" dirty="0"/>
              <a:t>Mini klasseromsaktivitet</a:t>
            </a:r>
          </a:p>
        </p:txBody>
      </p:sp>
      <p:sp>
        <p:nvSpPr>
          <p:cNvPr id="12" name="Text Placeholder 11">
            <a:extLst>
              <a:ext uri="{FF2B5EF4-FFF2-40B4-BE49-F238E27FC236}">
                <a16:creationId xmlns:a16="http://schemas.microsoft.com/office/drawing/2014/main" id="{EE6AE0FE-A685-BDC6-BC58-E4125272AB00}"/>
              </a:ext>
            </a:extLst>
          </p:cNvPr>
          <p:cNvSpPr>
            <a:spLocks noGrp="1"/>
          </p:cNvSpPr>
          <p:nvPr>
            <p:ph type="body" sz="quarter" idx="46"/>
          </p:nvPr>
        </p:nvSpPr>
        <p:spPr/>
        <p:txBody>
          <a:bodyPr/>
          <a:lstStyle/>
          <a:p>
            <a:pPr fontAlgn="t"/>
            <a:r>
              <a:rPr lang="nb-NO" dirty="0"/>
              <a:t>Velg et vannområde, sammenlign to datoer, beskriv endringer (turbiditet/alger/temperatur), og diskuter mulige årsaker og risiko.</a:t>
            </a:r>
          </a:p>
        </p:txBody>
      </p:sp>
      <p:sp>
        <p:nvSpPr>
          <p:cNvPr id="13" name="Text Placeholder 12">
            <a:extLst>
              <a:ext uri="{FF2B5EF4-FFF2-40B4-BE49-F238E27FC236}">
                <a16:creationId xmlns:a16="http://schemas.microsoft.com/office/drawing/2014/main" id="{AA55E3DB-AF91-7685-B021-B91BA761F7B7}"/>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489D7FBC-FBD5-E6BC-D476-F9E401B06894}"/>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20" name="Picture Placeholder 19" descr="A water droplet with earth in it&#10;&#10;AI-generated content may be incorrect.">
            <a:extLst>
              <a:ext uri="{FF2B5EF4-FFF2-40B4-BE49-F238E27FC236}">
                <a16:creationId xmlns:a16="http://schemas.microsoft.com/office/drawing/2014/main" id="{DC975B83-E101-5DCA-D86F-E3BB20537180}"/>
              </a:ext>
            </a:extLst>
          </p:cNvPr>
          <p:cNvPicPr>
            <a:picLocks noGrp="1" noChangeAspect="1"/>
          </p:cNvPicPr>
          <p:nvPr>
            <p:ph type="pic" sz="quarter" idx="41"/>
          </p:nvPr>
        </p:nvPicPr>
        <p:blipFill>
          <a:blip r:embed="rId3"/>
          <a:srcRect l="32188" r="32188"/>
          <a:stretch>
            <a:fillRect/>
          </a:stretch>
        </p:blipFill>
        <p:spPr/>
      </p:pic>
    </p:spTree>
    <p:extLst>
      <p:ext uri="{BB962C8B-B14F-4D97-AF65-F5344CB8AC3E}">
        <p14:creationId xmlns:p14="http://schemas.microsoft.com/office/powerpoint/2010/main" val="3201382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1" y="1485627"/>
            <a:ext cx="10502666" cy="4273034"/>
          </a:xfrm>
          <a:prstGeom prst="rect">
            <a:avLst/>
          </a:prstGeom>
        </p:spPr>
        <p:txBody>
          <a:bodyPr/>
          <a:lstStyle/>
          <a:p>
            <a:r>
              <a:rPr lang="en-US" sz="2000" b="1" dirty="0">
                <a:solidFill>
                  <a:srgbClr val="51C4C6"/>
                </a:solidFill>
              </a:rPr>
              <a:t>https://</a:t>
            </a:r>
            <a:r>
              <a:rPr lang="en-US" sz="2000" b="1" dirty="0" err="1">
                <a:solidFill>
                  <a:srgbClr val="51C4C6"/>
                </a:solidFill>
              </a:rPr>
              <a:t>www.silo.ai</a:t>
            </a:r>
            <a:r>
              <a:rPr lang="en-US" sz="2000" b="1" dirty="0">
                <a:solidFill>
                  <a:srgbClr val="51C4C6"/>
                </a:solidFill>
              </a:rPr>
              <a:t>/</a:t>
            </a:r>
            <a:r>
              <a:rPr lang="en-TR" sz="1800" b="1" dirty="0">
                <a:solidFill>
                  <a:srgbClr val="51C4C6"/>
                </a:solidFill>
              </a:rPr>
              <a:t> </a:t>
            </a:r>
          </a:p>
          <a:p>
            <a:pPr fontAlgn="t"/>
            <a:r>
              <a:rPr lang="nb-NO" b="1" dirty="0"/>
              <a:t>Nøkkelpartnere:</a:t>
            </a:r>
            <a:r>
              <a:rPr lang="nb-NO" dirty="0"/>
              <a:t> Silo AI, HSY (</a:t>
            </a:r>
            <a:r>
              <a:rPr lang="nb-NO" dirty="0" err="1"/>
              <a:t>Helsingin</a:t>
            </a:r>
            <a:r>
              <a:rPr lang="nb-NO" dirty="0"/>
              <a:t> </a:t>
            </a:r>
            <a:r>
              <a:rPr lang="nb-NO" dirty="0" err="1"/>
              <a:t>seudun</a:t>
            </a:r>
            <a:r>
              <a:rPr lang="nb-NO" dirty="0"/>
              <a:t> </a:t>
            </a:r>
            <a:r>
              <a:rPr lang="nb-NO" dirty="0" err="1"/>
              <a:t>ympäristöpalvelut</a:t>
            </a:r>
            <a:r>
              <a:rPr lang="nb-NO" dirty="0"/>
              <a:t>), </a:t>
            </a:r>
            <a:r>
              <a:rPr lang="nb-NO" dirty="0" err="1"/>
              <a:t>Suur-Savon</a:t>
            </a:r>
            <a:r>
              <a:rPr lang="nb-NO" dirty="0"/>
              <a:t> </a:t>
            </a:r>
            <a:r>
              <a:rPr lang="nb-NO" dirty="0" err="1"/>
              <a:t>Sähkö</a:t>
            </a:r>
            <a:r>
              <a:rPr lang="nb-NO" dirty="0"/>
              <a:t> Oy</a:t>
            </a:r>
          </a:p>
          <a:p>
            <a:pPr fontAlgn="t"/>
            <a:r>
              <a:rPr lang="nb-NO" b="1" dirty="0"/>
              <a:t>Utfordring:</a:t>
            </a:r>
            <a:r>
              <a:rPr lang="nb-NO" dirty="0"/>
              <a:t> Eldre infrastruktur førte til vannlekkasjer, ineffektiv energibruk, høye driftskostnader og upålitelig tjeneste. Vedlikeholdet var hovedsakelig reaktivt.</a:t>
            </a:r>
          </a:p>
          <a:p>
            <a:pPr fontAlgn="t"/>
            <a:r>
              <a:rPr lang="nb-NO" b="1" dirty="0"/>
              <a:t>AI-løsning:</a:t>
            </a:r>
            <a:r>
              <a:rPr lang="nb-NO" dirty="0"/>
              <a:t> Silo AIs «Silo </a:t>
            </a:r>
            <a:r>
              <a:rPr lang="nb-NO" dirty="0" err="1"/>
              <a:t>Flow</a:t>
            </a:r>
            <a:r>
              <a:rPr lang="nb-NO" dirty="0"/>
              <a:t>», et AI-basert verktøy for optimalisering av eiendeler som bruker maskinlæring og digital tvilling-teknologi til å lage en virtuell kopi av rørledningsnettverk for overvåking og prediksjon.</a:t>
            </a:r>
          </a:p>
          <a:p>
            <a:pPr fontAlgn="t"/>
            <a:r>
              <a:rPr lang="nb-NO" b="1" dirty="0"/>
              <a:t>Hva det gjør:</a:t>
            </a:r>
            <a:r>
              <a:rPr lang="nb-NO" dirty="0"/>
              <a:t> Forutsier rørbrudd tidlig, forbedrer vedlikeholdsplanlegging og støtter energieffektivitet via et brukervennlig dashbord.</a:t>
            </a:r>
          </a:p>
          <a:p>
            <a:pPr fontAlgn="t"/>
            <a:r>
              <a:rPr lang="nb-NO" b="1" dirty="0"/>
              <a:t>Resultater/effekt:</a:t>
            </a:r>
            <a:r>
              <a:rPr lang="nb-NO" dirty="0"/>
              <a:t> 50 % mindre tid brukt på visualisering av nettverket; ca. 3 °C lavere turtemperatur i varmesystemet (redusert drivstofforbruk); mer proaktivt vedlikehold; forbedret bærekraft og robusthet.</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407039"/>
            <a:ext cx="10595237" cy="1020305"/>
          </a:xfrm>
          <a:prstGeom prst="rect">
            <a:avLst/>
          </a:prstGeom>
        </p:spPr>
        <p:txBody>
          <a:bodyPr/>
          <a:lstStyle/>
          <a:p>
            <a:pPr fontAlgn="t"/>
            <a:r>
              <a:rPr lang="nb-NO" b="0" dirty="0"/>
              <a:t>Casestudie (Finland): AI for smarte vann- og fjernvarmenettverk</a:t>
            </a:r>
          </a:p>
        </p:txBody>
      </p:sp>
    </p:spTree>
    <p:extLst>
      <p:ext uri="{BB962C8B-B14F-4D97-AF65-F5344CB8AC3E}">
        <p14:creationId xmlns:p14="http://schemas.microsoft.com/office/powerpoint/2010/main" val="273007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434696" y="2622424"/>
            <a:ext cx="6010480" cy="2253043"/>
          </a:xfrm>
        </p:spPr>
        <p:txBody>
          <a:bodyPr>
            <a:normAutofit fontScale="92500" lnSpcReduction="20000"/>
          </a:bodyPr>
          <a:lstStyle/>
          <a:p>
            <a:r>
              <a:rPr lang="en-US" dirty="0"/>
              <a:t>Unit 4-</a:t>
            </a:r>
          </a:p>
          <a:p>
            <a:pPr fontAlgn="t"/>
            <a:r>
              <a:rPr lang="nb-NO" dirty="0"/>
              <a:t>Hvordan kan vi ligge i forkant? Løsninger og veien videre</a:t>
            </a:r>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702034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791158" y="1726635"/>
            <a:ext cx="4639192" cy="4377696"/>
          </a:xfrm>
        </p:spPr>
        <p:txBody>
          <a:bodyPr/>
          <a:lstStyle/>
          <a:p>
            <a:pPr fontAlgn="t"/>
            <a:r>
              <a:rPr lang="nb-NO" dirty="0"/>
              <a:t>Å ligge i forkant betyr å forberede seg på risiko før den blir til feil. I vannsystemer krever dette bedre oversikt, raskere beslutningstaking og planlagt vedlikehold.</a:t>
            </a:r>
          </a:p>
          <a:p>
            <a:pPr fontAlgn="t"/>
            <a:r>
              <a:rPr lang="nb-NO" dirty="0"/>
              <a:t>Kunstig intelligens kan støtte denne overgangen dersom den brukes med tydelige mål og sterke operative prosesser.</a:t>
            </a:r>
          </a:p>
          <a:p>
            <a:endParaRPr lang="en-TR" dirty="0"/>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791158" y="260747"/>
            <a:ext cx="4757375" cy="992652"/>
          </a:xfrm>
        </p:spPr>
        <p:txBody>
          <a:bodyPr/>
          <a:lstStyle/>
          <a:p>
            <a:pPr fontAlgn="t"/>
            <a:r>
              <a:rPr lang="nb-NO" b="0" dirty="0"/>
              <a:t>Hva betyr «å ligge i forkant»?</a:t>
            </a:r>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shaking with a robot&#10;&#10;AI-generated content may be incorrect.">
            <a:extLst>
              <a:ext uri="{FF2B5EF4-FFF2-40B4-BE49-F238E27FC236}">
                <a16:creationId xmlns:a16="http://schemas.microsoft.com/office/drawing/2014/main" id="{567BF5E6-4BE0-BF6C-A4EF-24DE684920B6}"/>
              </a:ext>
            </a:extLst>
          </p:cNvPr>
          <p:cNvPicPr>
            <a:picLocks noGrp="1" noChangeAspect="1"/>
          </p:cNvPicPr>
          <p:nvPr>
            <p:ph type="pic" sz="quarter" idx="44"/>
          </p:nvPr>
        </p:nvPicPr>
        <p:blipFill>
          <a:blip r:embed="rId2"/>
          <a:srcRect l="18803" r="18803"/>
          <a:stretch>
            <a:fillRect/>
          </a:stretch>
        </p:blipFill>
        <p:spPr/>
      </p:pic>
    </p:spTree>
    <p:extLst>
      <p:ext uri="{BB962C8B-B14F-4D97-AF65-F5344CB8AC3E}">
        <p14:creationId xmlns:p14="http://schemas.microsoft.com/office/powerpoint/2010/main" val="448163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925CB-6DC9-A8A4-7F76-80FF9ED9ABD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E503EE8-4FB0-D9FF-1FBF-A0CD26DF3229}"/>
              </a:ext>
            </a:extLst>
          </p:cNvPr>
          <p:cNvSpPr>
            <a:spLocks noGrp="1"/>
          </p:cNvSpPr>
          <p:nvPr>
            <p:ph type="body" sz="quarter" idx="36"/>
          </p:nvPr>
        </p:nvSpPr>
        <p:spPr>
          <a:xfrm>
            <a:off x="4921735" y="1245654"/>
            <a:ext cx="6553234" cy="999383"/>
          </a:xfrm>
        </p:spPr>
        <p:txBody>
          <a:bodyPr/>
          <a:lstStyle/>
          <a:p>
            <a:pPr fontAlgn="t"/>
            <a:r>
              <a:rPr lang="nb-NO" dirty="0"/>
              <a:t>Å gå fra reaktive tiltak til prediktive og proaktive operasjoner</a:t>
            </a:r>
          </a:p>
        </p:txBody>
      </p:sp>
      <p:sp>
        <p:nvSpPr>
          <p:cNvPr id="6" name="Text Placeholder 5">
            <a:extLst>
              <a:ext uri="{FF2B5EF4-FFF2-40B4-BE49-F238E27FC236}">
                <a16:creationId xmlns:a16="http://schemas.microsoft.com/office/drawing/2014/main" id="{3E5BB203-8FA0-FEF2-8B4D-E86ABBB36EC3}"/>
              </a:ext>
            </a:extLst>
          </p:cNvPr>
          <p:cNvSpPr>
            <a:spLocks noGrp="1"/>
          </p:cNvSpPr>
          <p:nvPr>
            <p:ph type="body" sz="quarter" idx="37"/>
          </p:nvPr>
        </p:nvSpPr>
        <p:spPr/>
        <p:txBody>
          <a:bodyPr/>
          <a:lstStyle/>
          <a:p>
            <a:r>
              <a:rPr lang="en-US" dirty="0"/>
              <a:t>01</a:t>
            </a:r>
          </a:p>
        </p:txBody>
      </p:sp>
      <p:sp>
        <p:nvSpPr>
          <p:cNvPr id="9" name="Text Placeholder 8">
            <a:extLst>
              <a:ext uri="{FF2B5EF4-FFF2-40B4-BE49-F238E27FC236}">
                <a16:creationId xmlns:a16="http://schemas.microsoft.com/office/drawing/2014/main" id="{509660D8-0974-0422-BDC6-FC83E3AD8FAE}"/>
              </a:ext>
            </a:extLst>
          </p:cNvPr>
          <p:cNvSpPr>
            <a:spLocks noGrp="1"/>
          </p:cNvSpPr>
          <p:nvPr>
            <p:ph type="body" sz="quarter" idx="43"/>
          </p:nvPr>
        </p:nvSpPr>
        <p:spPr/>
        <p:txBody>
          <a:bodyPr/>
          <a:lstStyle/>
          <a:p>
            <a:pPr fontAlgn="t"/>
            <a:r>
              <a:rPr lang="nb-NO" dirty="0"/>
              <a:t>Bruke kunstig intelligens til tidlig varsling og bedre planlegging, ikke «automatisering av alt»</a:t>
            </a:r>
          </a:p>
        </p:txBody>
      </p:sp>
      <p:sp>
        <p:nvSpPr>
          <p:cNvPr id="10" name="Text Placeholder 9">
            <a:extLst>
              <a:ext uri="{FF2B5EF4-FFF2-40B4-BE49-F238E27FC236}">
                <a16:creationId xmlns:a16="http://schemas.microsoft.com/office/drawing/2014/main" id="{6461D3FC-383E-C276-32EF-A6382D6099E2}"/>
              </a:ext>
            </a:extLst>
          </p:cNvPr>
          <p:cNvSpPr>
            <a:spLocks noGrp="1"/>
          </p:cNvSpPr>
          <p:nvPr>
            <p:ph type="body" sz="quarter" idx="44"/>
          </p:nvPr>
        </p:nvSpPr>
        <p:spPr/>
        <p:txBody>
          <a:bodyPr/>
          <a:lstStyle/>
          <a:p>
            <a:r>
              <a:rPr lang="en-US" dirty="0"/>
              <a:t>02</a:t>
            </a:r>
          </a:p>
        </p:txBody>
      </p:sp>
      <p:sp>
        <p:nvSpPr>
          <p:cNvPr id="12" name="Text Placeholder 11">
            <a:extLst>
              <a:ext uri="{FF2B5EF4-FFF2-40B4-BE49-F238E27FC236}">
                <a16:creationId xmlns:a16="http://schemas.microsoft.com/office/drawing/2014/main" id="{52739C37-F184-BCAE-66A1-FB69D4354AB0}"/>
              </a:ext>
            </a:extLst>
          </p:cNvPr>
          <p:cNvSpPr>
            <a:spLocks noGrp="1"/>
          </p:cNvSpPr>
          <p:nvPr>
            <p:ph type="body" sz="quarter" idx="46"/>
          </p:nvPr>
        </p:nvSpPr>
        <p:spPr>
          <a:xfrm>
            <a:off x="4912293" y="4968423"/>
            <a:ext cx="6553234" cy="999383"/>
          </a:xfrm>
        </p:spPr>
        <p:txBody>
          <a:bodyPr/>
          <a:lstStyle/>
          <a:p>
            <a:pPr fontAlgn="t"/>
            <a:r>
              <a:rPr lang="nb-NO" dirty="0"/>
              <a:t>Fokusere på pålitelighet, sikkerhet og bærekraftige resultater</a:t>
            </a:r>
          </a:p>
          <a:p>
            <a:endParaRPr lang="en-TR" dirty="0"/>
          </a:p>
        </p:txBody>
      </p:sp>
      <p:sp>
        <p:nvSpPr>
          <p:cNvPr id="13" name="Text Placeholder 12">
            <a:extLst>
              <a:ext uri="{FF2B5EF4-FFF2-40B4-BE49-F238E27FC236}">
                <a16:creationId xmlns:a16="http://schemas.microsoft.com/office/drawing/2014/main" id="{C48F676C-C61C-83D6-84A0-5C8E4D9F9D79}"/>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4C9E30BE-BFE3-B98A-7026-08018EE7624C}"/>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icture Placeholder 10" descr="A hand holding a clear ball&#10;&#10;AI-generated content may be incorrect.">
            <a:extLst>
              <a:ext uri="{FF2B5EF4-FFF2-40B4-BE49-F238E27FC236}">
                <a16:creationId xmlns:a16="http://schemas.microsoft.com/office/drawing/2014/main" id="{18F73861-464D-1DB8-7CF1-D6496A3FE3F2}"/>
              </a:ext>
            </a:extLst>
          </p:cNvPr>
          <p:cNvPicPr>
            <a:picLocks noGrp="1" noChangeAspect="1"/>
          </p:cNvPicPr>
          <p:nvPr>
            <p:ph type="pic" sz="quarter" idx="41"/>
          </p:nvPr>
        </p:nvPicPr>
        <p:blipFill>
          <a:blip r:embed="rId3"/>
          <a:srcRect l="32153" r="32153"/>
          <a:stretch>
            <a:fillRect/>
          </a:stretch>
        </p:blipFill>
        <p:spPr/>
      </p:pic>
    </p:spTree>
    <p:extLst>
      <p:ext uri="{BB962C8B-B14F-4D97-AF65-F5344CB8AC3E}">
        <p14:creationId xmlns:p14="http://schemas.microsoft.com/office/powerpoint/2010/main" val="1862374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DBF-011F-BE27-E1E5-81AA23ABA75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2EC9B2-AAA6-3654-FD5F-CFF5DC6C011C}"/>
              </a:ext>
            </a:extLst>
          </p:cNvPr>
          <p:cNvSpPr>
            <a:spLocks noGrp="1"/>
          </p:cNvSpPr>
          <p:nvPr>
            <p:ph type="body" sz="quarter" idx="18"/>
          </p:nvPr>
        </p:nvSpPr>
        <p:spPr>
          <a:xfrm>
            <a:off x="636756" y="1995803"/>
            <a:ext cx="4639192" cy="4377696"/>
          </a:xfrm>
        </p:spPr>
        <p:txBody>
          <a:bodyPr/>
          <a:lstStyle/>
          <a:p>
            <a:pPr fontAlgn="t"/>
            <a:r>
              <a:rPr lang="nb-NO" dirty="0"/>
              <a:t>Fremtidige løsninger har som mål å forbedre nøyaktigheten i prediksjoner og øke responshastigheten. Digitale tvillinger støtter planlegging og ressursforvaltning, mens </a:t>
            </a:r>
            <a:r>
              <a:rPr lang="nb-NO" dirty="0" err="1"/>
              <a:t>edge</a:t>
            </a:r>
            <a:r>
              <a:rPr lang="nb-NO" dirty="0"/>
              <a:t>-AI muliggjør beslutninger i sanntid ute i felt.</a:t>
            </a:r>
          </a:p>
          <a:p>
            <a:pPr fontAlgn="t"/>
            <a:r>
              <a:rPr lang="nb-NO" dirty="0"/>
              <a:t>Systemer for tidlig varsling styrker robustheten mot klimaekstremer og hendelser knyttet til vannkvalitet.</a:t>
            </a:r>
          </a:p>
        </p:txBody>
      </p:sp>
      <p:sp>
        <p:nvSpPr>
          <p:cNvPr id="7" name="Text Placeholder 6">
            <a:extLst>
              <a:ext uri="{FF2B5EF4-FFF2-40B4-BE49-F238E27FC236}">
                <a16:creationId xmlns:a16="http://schemas.microsoft.com/office/drawing/2014/main" id="{28F1461C-BB34-53AB-1D2E-E0F9735EBD4F}"/>
              </a:ext>
            </a:extLst>
          </p:cNvPr>
          <p:cNvSpPr>
            <a:spLocks noGrp="1"/>
          </p:cNvSpPr>
          <p:nvPr>
            <p:ph type="body" sz="quarter" idx="16"/>
          </p:nvPr>
        </p:nvSpPr>
        <p:spPr/>
        <p:txBody>
          <a:bodyPr/>
          <a:lstStyle/>
          <a:p>
            <a:r>
              <a:rPr lang="en-US" dirty="0" err="1"/>
              <a:t>Fremtidige</a:t>
            </a:r>
            <a:r>
              <a:rPr lang="en-US" dirty="0"/>
              <a:t> </a:t>
            </a:r>
            <a:r>
              <a:rPr lang="en-US" dirty="0" err="1"/>
              <a:t>løsninger</a:t>
            </a:r>
            <a:endParaRPr lang="en-US" dirty="0"/>
          </a:p>
        </p:txBody>
      </p:sp>
      <p:sp>
        <p:nvSpPr>
          <p:cNvPr id="17" name="Freeform 16">
            <a:extLst>
              <a:ext uri="{FF2B5EF4-FFF2-40B4-BE49-F238E27FC236}">
                <a16:creationId xmlns:a16="http://schemas.microsoft.com/office/drawing/2014/main" id="{015566BB-15D5-76FB-EE0E-35CD5A466F9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water drop with trees in the background&#10;&#10;AI-generated content may be incorrect.">
            <a:extLst>
              <a:ext uri="{FF2B5EF4-FFF2-40B4-BE49-F238E27FC236}">
                <a16:creationId xmlns:a16="http://schemas.microsoft.com/office/drawing/2014/main" id="{AE6D1E36-4852-3D19-51B5-053DF1AE57CE}"/>
              </a:ext>
            </a:extLst>
          </p:cNvPr>
          <p:cNvPicPr>
            <a:picLocks noGrp="1" noChangeAspect="1"/>
          </p:cNvPicPr>
          <p:nvPr>
            <p:ph type="pic" sz="quarter" idx="44"/>
          </p:nvPr>
        </p:nvPicPr>
        <p:blipFill>
          <a:blip r:embed="rId2"/>
          <a:srcRect l="3178" r="3178"/>
          <a:stretch>
            <a:fillRect/>
          </a:stretch>
        </p:blipFill>
        <p:spPr/>
      </p:pic>
    </p:spTree>
    <p:extLst>
      <p:ext uri="{BB962C8B-B14F-4D97-AF65-F5344CB8AC3E}">
        <p14:creationId xmlns:p14="http://schemas.microsoft.com/office/powerpoint/2010/main" val="1778413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DE5A-1AA2-9CE6-08B7-29B58870CDC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9DD57F8-C4F5-6E0D-6531-2395F9DDE8D7}"/>
              </a:ext>
            </a:extLst>
          </p:cNvPr>
          <p:cNvSpPr>
            <a:spLocks noGrp="1"/>
          </p:cNvSpPr>
          <p:nvPr>
            <p:ph type="body" sz="quarter" idx="18"/>
          </p:nvPr>
        </p:nvSpPr>
        <p:spPr>
          <a:xfrm>
            <a:off x="6613876" y="1452064"/>
            <a:ext cx="4639192" cy="4377696"/>
          </a:xfrm>
        </p:spPr>
        <p:txBody>
          <a:bodyPr/>
          <a:lstStyle/>
          <a:p>
            <a:pPr fontAlgn="t"/>
            <a:r>
              <a:rPr lang="nb-NO" dirty="0"/>
              <a:t>Digitale tvillinger: simulere nettverk, teste scenarier, planlegge oppgraderinger</a:t>
            </a:r>
          </a:p>
          <a:p>
            <a:pPr fontAlgn="t"/>
            <a:r>
              <a:rPr lang="nb-NO" dirty="0"/>
              <a:t>Edge-AI: raskere analyse nær sensorene (hurtig deteksjon/respons)</a:t>
            </a:r>
          </a:p>
          <a:p>
            <a:pPr fontAlgn="t"/>
            <a:r>
              <a:rPr lang="nb-NO" dirty="0"/>
              <a:t>Systemer for tidlig varsling: kombinere værdata + sensorer + satellittinnsikt</a:t>
            </a:r>
          </a:p>
          <a:p>
            <a:endParaRPr lang="en-TR" dirty="0"/>
          </a:p>
        </p:txBody>
      </p:sp>
      <p:sp>
        <p:nvSpPr>
          <p:cNvPr id="7" name="Text Placeholder 6">
            <a:extLst>
              <a:ext uri="{FF2B5EF4-FFF2-40B4-BE49-F238E27FC236}">
                <a16:creationId xmlns:a16="http://schemas.microsoft.com/office/drawing/2014/main" id="{12B8FCEF-DD8D-4F4A-414D-6143F92D17EC}"/>
              </a:ext>
            </a:extLst>
          </p:cNvPr>
          <p:cNvSpPr>
            <a:spLocks noGrp="1"/>
          </p:cNvSpPr>
          <p:nvPr>
            <p:ph type="body" sz="quarter" idx="16"/>
          </p:nvPr>
        </p:nvSpPr>
        <p:spPr>
          <a:xfrm>
            <a:off x="6791158" y="260747"/>
            <a:ext cx="4757375" cy="992652"/>
          </a:xfrm>
        </p:spPr>
        <p:txBody>
          <a:bodyPr/>
          <a:lstStyle/>
          <a:p>
            <a:r>
              <a:rPr lang="en-US" dirty="0" err="1"/>
              <a:t>Hva</a:t>
            </a:r>
            <a:r>
              <a:rPr lang="en-US" dirty="0"/>
              <a:t> er </a:t>
            </a:r>
            <a:r>
              <a:rPr lang="en-US" dirty="0" err="1"/>
              <a:t>neste</a:t>
            </a:r>
            <a:r>
              <a:rPr lang="en-US" dirty="0"/>
              <a:t>?</a:t>
            </a:r>
            <a:endParaRPr lang="en-IE" dirty="0"/>
          </a:p>
        </p:txBody>
      </p:sp>
      <p:sp>
        <p:nvSpPr>
          <p:cNvPr id="17" name="Freeform 16">
            <a:extLst>
              <a:ext uri="{FF2B5EF4-FFF2-40B4-BE49-F238E27FC236}">
                <a16:creationId xmlns:a16="http://schemas.microsoft.com/office/drawing/2014/main" id="{F8F80A8A-C746-C779-80B4-C4E3AD5DBB01}"/>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person holding a tablet with a picture of a wind turbine&#10;&#10;AI-generated content may be incorrect.">
            <a:extLst>
              <a:ext uri="{FF2B5EF4-FFF2-40B4-BE49-F238E27FC236}">
                <a16:creationId xmlns:a16="http://schemas.microsoft.com/office/drawing/2014/main" id="{A6A81782-F9C9-738B-3EC0-18F17357ABBC}"/>
              </a:ext>
            </a:extLst>
          </p:cNvPr>
          <p:cNvPicPr>
            <a:picLocks noGrp="1" noChangeAspect="1"/>
          </p:cNvPicPr>
          <p:nvPr>
            <p:ph type="pic" sz="quarter" idx="44"/>
          </p:nvPr>
        </p:nvPicPr>
        <p:blipFill>
          <a:blip r:embed="rId2"/>
          <a:srcRect l="18797" r="18797"/>
          <a:stretch>
            <a:fillRect/>
          </a:stretch>
        </p:blipFill>
        <p:spPr/>
      </p:pic>
    </p:spTree>
    <p:extLst>
      <p:ext uri="{BB962C8B-B14F-4D97-AF65-F5344CB8AC3E}">
        <p14:creationId xmlns:p14="http://schemas.microsoft.com/office/powerpoint/2010/main" val="2959066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p:txBody>
          <a:bodyPr/>
          <a:lstStyle/>
          <a:p>
            <a:pPr marL="114300" indent="-342900">
              <a:buFont typeface="Arial" panose="020B0604020202020204" pitchFamily="34" charset="0"/>
              <a:buChar char="•"/>
            </a:pPr>
            <a:r>
              <a:rPr lang="en-US" dirty="0">
                <a:hlinkClick r:id="rId2"/>
              </a:rPr>
              <a:t>https://www.badgermeter.com/en-gb/blog/</a:t>
            </a:r>
            <a:endParaRPr lang="en-US" dirty="0"/>
          </a:p>
          <a:p>
            <a:pPr marL="114300" indent="-342900">
              <a:buFont typeface="Arial" panose="020B0604020202020204" pitchFamily="34" charset="0"/>
              <a:buChar char="•"/>
            </a:pPr>
            <a:r>
              <a:rPr lang="en-US" dirty="0">
                <a:hlinkClick r:id="rId3"/>
              </a:rPr>
              <a:t>https://www.wateronline.com/</a:t>
            </a:r>
            <a:endParaRPr lang="en-US" dirty="0"/>
          </a:p>
          <a:p>
            <a:pPr marL="114300" indent="-342900">
              <a:buFont typeface="Arial" panose="020B0604020202020204" pitchFamily="34" charset="0"/>
              <a:buChar char="•"/>
            </a:pPr>
            <a:r>
              <a:rPr lang="en-US" dirty="0">
                <a:hlinkClick r:id="rId4"/>
              </a:rPr>
              <a:t>https://www.iwmi.org/news/</a:t>
            </a:r>
            <a:r>
              <a:rPr lang="en-US" dirty="0"/>
              <a:t> </a:t>
            </a:r>
          </a:p>
          <a:p>
            <a:pPr marL="114300" indent="-342900">
              <a:buFont typeface="Arial" panose="020B0604020202020204" pitchFamily="34" charset="0"/>
              <a:buChar char="•"/>
            </a:pPr>
            <a:r>
              <a:rPr lang="en-US" dirty="0">
                <a:hlinkClick r:id="rId5"/>
              </a:rPr>
              <a:t>https://www.unesco.org/en/articles/applications-artificial-intelligence-water-management</a:t>
            </a:r>
            <a:endParaRPr lang="en-US" dirty="0"/>
          </a:p>
          <a:p>
            <a:pPr marL="114300" indent="-342900">
              <a:buFont typeface="Arial" panose="020B0604020202020204" pitchFamily="34" charset="0"/>
              <a:buChar char="•"/>
            </a:pPr>
            <a:endParaRPr lang="en-US"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p:txBody>
          <a:bodyPr/>
          <a:lstStyle/>
          <a:p>
            <a:pPr fontAlgn="t"/>
            <a:r>
              <a:rPr lang="nb-NO" b="0" dirty="0"/>
              <a:t>Videre lesing / forskning</a:t>
            </a:r>
          </a:p>
          <a:p>
            <a:endParaRPr lang="en-US" dirty="0"/>
          </a:p>
        </p:txBody>
      </p:sp>
      <p:pic>
        <p:nvPicPr>
          <p:cNvPr id="7" name="Picture Placeholder 6" descr="A person using a tablet&#10;&#10;AI-generated content may be incorrect.">
            <a:extLst>
              <a:ext uri="{FF2B5EF4-FFF2-40B4-BE49-F238E27FC236}">
                <a16:creationId xmlns:a16="http://schemas.microsoft.com/office/drawing/2014/main" id="{D6817CD6-BD43-4CC4-D078-7B891F0F8FF5}"/>
              </a:ext>
            </a:extLst>
          </p:cNvPr>
          <p:cNvPicPr>
            <a:picLocks noGrp="1" noChangeAspect="1"/>
          </p:cNvPicPr>
          <p:nvPr>
            <p:ph type="pic" sz="quarter" idx="10"/>
          </p:nvPr>
        </p:nvPicPr>
        <p:blipFill>
          <a:blip r:embed="rId6"/>
          <a:srcRect l="34157" r="34157"/>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2F3163-73E6-AE75-CE15-14C7B1CA4A77}"/>
              </a:ext>
            </a:extLst>
          </p:cNvPr>
          <p:cNvSpPr>
            <a:spLocks noGrp="1"/>
          </p:cNvSpPr>
          <p:nvPr>
            <p:ph type="body" sz="quarter" idx="16"/>
          </p:nvPr>
        </p:nvSpPr>
        <p:spPr>
          <a:xfrm>
            <a:off x="5434695" y="2622424"/>
            <a:ext cx="6475951" cy="2253043"/>
          </a:xfrm>
        </p:spPr>
        <p:txBody>
          <a:bodyPr>
            <a:normAutofit fontScale="92500" lnSpcReduction="20000"/>
          </a:bodyPr>
          <a:lstStyle/>
          <a:p>
            <a:r>
              <a:rPr lang="en-GB" dirty="0"/>
              <a:t>Unit 5-</a:t>
            </a:r>
          </a:p>
          <a:p>
            <a:pPr fontAlgn="t"/>
            <a:r>
              <a:rPr lang="nb-NO" dirty="0"/>
              <a:t>Kontroversielt perspektiv:</a:t>
            </a:r>
            <a:br>
              <a:rPr lang="nb-NO" dirty="0"/>
            </a:br>
            <a:r>
              <a:rPr lang="nb-NO" dirty="0"/>
              <a:t>Vannforbruket til kunstig intelligens</a:t>
            </a:r>
          </a:p>
          <a:p>
            <a:endParaRPr lang="en-GB" dirty="0"/>
          </a:p>
        </p:txBody>
      </p:sp>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en-US" dirty="0"/>
              <a:t>05</a:t>
            </a:r>
          </a:p>
        </p:txBody>
      </p:sp>
      <p:sp>
        <p:nvSpPr>
          <p:cNvPr id="2" name="TextBox 1">
            <a:extLst>
              <a:ext uri="{FF2B5EF4-FFF2-40B4-BE49-F238E27FC236}">
                <a16:creationId xmlns:a16="http://schemas.microsoft.com/office/drawing/2014/main" id="{D1BF61EB-444A-A26E-2BAB-2258C6907806}"/>
              </a:ext>
            </a:extLst>
          </p:cNvPr>
          <p:cNvSpPr txBox="1"/>
          <p:nvPr/>
        </p:nvSpPr>
        <p:spPr>
          <a:xfrm>
            <a:off x="668215" y="3048000"/>
            <a:ext cx="184731" cy="369332"/>
          </a:xfrm>
          <a:prstGeom prst="rect">
            <a:avLst/>
          </a:prstGeom>
          <a:noFill/>
        </p:spPr>
        <p:txBody>
          <a:bodyPr wrap="none" rtlCol="0">
            <a:spAutoFit/>
          </a:bodyPr>
          <a:lstStyle/>
          <a:p>
            <a:endParaRPr lang="en-TR" dirty="0"/>
          </a:p>
        </p:txBody>
      </p:sp>
    </p:spTree>
    <p:extLst>
      <p:ext uri="{BB962C8B-B14F-4D97-AF65-F5344CB8AC3E}">
        <p14:creationId xmlns:p14="http://schemas.microsoft.com/office/powerpoint/2010/main" val="1080291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CC88-EF02-76A6-674A-6318DD97034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6162081-37C7-3528-375A-04E7B538BE42}"/>
              </a:ext>
            </a:extLst>
          </p:cNvPr>
          <p:cNvSpPr>
            <a:spLocks noGrp="1"/>
          </p:cNvSpPr>
          <p:nvPr>
            <p:ph type="body" sz="quarter" idx="18"/>
          </p:nvPr>
        </p:nvSpPr>
        <p:spPr>
          <a:xfrm>
            <a:off x="6613876" y="1452064"/>
            <a:ext cx="4639192" cy="4377696"/>
          </a:xfrm>
        </p:spPr>
        <p:txBody>
          <a:bodyPr/>
          <a:lstStyle/>
          <a:p>
            <a:pPr fontAlgn="t"/>
            <a:r>
              <a:rPr lang="nb-NO" dirty="0"/>
              <a:t>Veksten i kunstig intelligens øker utbyggingen av datasentre, og legger større press på lokale ressurser. Vannpåvirkningen varierer fra sted til sted og er ulikt fordelt – noen lokalsamfunn bærer en større belastning enn andre.</a:t>
            </a:r>
          </a:p>
          <a:p>
            <a:pPr fontAlgn="t"/>
            <a:r>
              <a:rPr lang="nb-NO" dirty="0"/>
              <a:t>Dette skaper spenninger mellom digital utvikling og vannrettferdighet.</a:t>
            </a:r>
          </a:p>
          <a:p>
            <a:pPr fontAlgn="t"/>
            <a:r>
              <a:rPr lang="nb-NO" dirty="0"/>
              <a:t>Bør et lokalsamfunn akseptere vannstress for «digital utvikling»?</a:t>
            </a:r>
          </a:p>
        </p:txBody>
      </p:sp>
      <p:sp>
        <p:nvSpPr>
          <p:cNvPr id="7" name="Text Placeholder 6">
            <a:extLst>
              <a:ext uri="{FF2B5EF4-FFF2-40B4-BE49-F238E27FC236}">
                <a16:creationId xmlns:a16="http://schemas.microsoft.com/office/drawing/2014/main" id="{1BC09BE4-7BE0-9CE9-EB3E-00CE661EDFF1}"/>
              </a:ext>
            </a:extLst>
          </p:cNvPr>
          <p:cNvSpPr>
            <a:spLocks noGrp="1"/>
          </p:cNvSpPr>
          <p:nvPr>
            <p:ph type="body" sz="quarter" idx="16"/>
          </p:nvPr>
        </p:nvSpPr>
        <p:spPr>
          <a:xfrm>
            <a:off x="6427263" y="260747"/>
            <a:ext cx="5660531" cy="992652"/>
          </a:xfrm>
        </p:spPr>
        <p:txBody>
          <a:bodyPr/>
          <a:lstStyle/>
          <a:p>
            <a:pPr fontAlgn="t"/>
            <a:r>
              <a:rPr lang="nb-NO" b="0" dirty="0"/>
              <a:t>Det skjulte vannfotavtrykket til kunstig intelligens</a:t>
            </a:r>
          </a:p>
        </p:txBody>
      </p:sp>
      <p:sp>
        <p:nvSpPr>
          <p:cNvPr id="17" name="Freeform 16">
            <a:extLst>
              <a:ext uri="{FF2B5EF4-FFF2-40B4-BE49-F238E27FC236}">
                <a16:creationId xmlns:a16="http://schemas.microsoft.com/office/drawing/2014/main" id="{62CA1524-15B0-4D20-1B4B-F9D0696E9227}"/>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close-up of blue cables&#10;&#10;AI-generated content may be incorrect.">
            <a:extLst>
              <a:ext uri="{FF2B5EF4-FFF2-40B4-BE49-F238E27FC236}">
                <a16:creationId xmlns:a16="http://schemas.microsoft.com/office/drawing/2014/main" id="{5F9FB4E9-103F-427A-EF77-A11A8E35B6BF}"/>
              </a:ext>
            </a:extLst>
          </p:cNvPr>
          <p:cNvPicPr>
            <a:picLocks noGrp="1" noChangeAspect="1"/>
          </p:cNvPicPr>
          <p:nvPr>
            <p:ph type="pic" sz="quarter" idx="44"/>
          </p:nvPr>
        </p:nvPicPr>
        <p:blipFill>
          <a:blip r:embed="rId2"/>
          <a:srcRect l="18792" r="18792"/>
          <a:stretch>
            <a:fillRect/>
          </a:stretch>
        </p:blipFill>
        <p:spPr/>
      </p:pic>
      <p:sp>
        <p:nvSpPr>
          <p:cNvPr id="9" name="TextBox 8">
            <a:extLst>
              <a:ext uri="{FF2B5EF4-FFF2-40B4-BE49-F238E27FC236}">
                <a16:creationId xmlns:a16="http://schemas.microsoft.com/office/drawing/2014/main" id="{B16FC35E-34B7-633F-7427-66A914A47853}"/>
              </a:ext>
            </a:extLst>
          </p:cNvPr>
          <p:cNvSpPr txBox="1"/>
          <p:nvPr/>
        </p:nvSpPr>
        <p:spPr>
          <a:xfrm>
            <a:off x="465166" y="6570474"/>
            <a:ext cx="1561646" cy="246221"/>
          </a:xfrm>
          <a:prstGeom prst="rect">
            <a:avLst/>
          </a:prstGeom>
          <a:noFill/>
        </p:spPr>
        <p:txBody>
          <a:bodyPr wrap="none" rtlCol="0">
            <a:spAutoFit/>
          </a:bodyPr>
          <a:lstStyle/>
          <a:p>
            <a:r>
              <a:rPr lang="en-US" sz="1000" dirty="0"/>
              <a:t>Photo by Scott Rodgerson </a:t>
            </a:r>
            <a:endParaRPr lang="en-TR" sz="1000" dirty="0"/>
          </a:p>
        </p:txBody>
      </p:sp>
    </p:spTree>
    <p:extLst>
      <p:ext uri="{BB962C8B-B14F-4D97-AF65-F5344CB8AC3E}">
        <p14:creationId xmlns:p14="http://schemas.microsoft.com/office/powerpoint/2010/main" val="347166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798381" y="1565257"/>
            <a:ext cx="10595237" cy="3849918"/>
          </a:xfrm>
          <a:prstGeom prst="rect">
            <a:avLst/>
          </a:prstGeom>
        </p:spPr>
        <p:txBody>
          <a:bodyPr/>
          <a:lstStyle/>
          <a:p>
            <a:pPr fontAlgn="t"/>
            <a:r>
              <a:rPr lang="nb-NO" dirty="0"/>
              <a:t>I denne modulen skal lærere i yrkesfaglig opplæring og elever:</a:t>
            </a:r>
          </a:p>
          <a:p>
            <a:pPr fontAlgn="t"/>
            <a:r>
              <a:rPr lang="nb-NO" dirty="0"/>
              <a:t>• utforske hvorfor kunstig intelligens er avgjørende for å styrke beslutningstaking gjennom hele vannsyklusen, inkludert kildebeskyttelse, distribusjon, behandling og håndtering av katastrofer.</a:t>
            </a:r>
            <a:br>
              <a:rPr lang="nb-NO" dirty="0"/>
            </a:br>
            <a:r>
              <a:rPr lang="nb-NO" dirty="0"/>
              <a:t>• lære gjennom praktiske eksempler hvordan kunstig intelligens tas i bruk i yrkesfaglig praksis</a:t>
            </a:r>
            <a:br>
              <a:rPr lang="nb-NO" dirty="0"/>
            </a:br>
            <a:r>
              <a:rPr lang="nb-NO" dirty="0"/>
              <a:t>• lære å velge passende AI-verktøy, tolke resultatene de gir, og utforme praktiske læringsaktiviteter for yrkesfaglige sammenhenger</a:t>
            </a:r>
            <a:br>
              <a:rPr lang="nb-NO" dirty="0"/>
            </a:br>
            <a:r>
              <a:rPr lang="nb-NO" dirty="0"/>
              <a:t>• undersøke kritiske temaer som datakvalitet, åpenhet, personvern, cybersikkerhet og behovet for menneskelig kontroll gjennom ferdige undervisningsopplegg</a:t>
            </a:r>
          </a:p>
          <a:p>
            <a:pPr marL="0" algn="just"/>
            <a:endParaRPr lang="en-US" dirty="0"/>
          </a:p>
          <a:p>
            <a:pPr marL="0" algn="just"/>
            <a:endParaRPr lang="en-US"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prstGeom prst="rect">
            <a:avLst/>
          </a:prstGeom>
        </p:spPr>
        <p:txBody>
          <a:bodyPr/>
          <a:lstStyle/>
          <a:p>
            <a:pPr fontAlgn="t"/>
            <a:r>
              <a:rPr lang="nb-NO" b="0" dirty="0"/>
              <a:t>Læringsmål</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1D32-1D1C-16B5-DF7F-2983FA2477E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9539067-279A-3597-8457-71FF095F4A61}"/>
              </a:ext>
            </a:extLst>
          </p:cNvPr>
          <p:cNvSpPr>
            <a:spLocks noGrp="1"/>
          </p:cNvSpPr>
          <p:nvPr>
            <p:ph type="body" sz="quarter" idx="18"/>
          </p:nvPr>
        </p:nvSpPr>
        <p:spPr>
          <a:xfrm>
            <a:off x="263301" y="1273750"/>
            <a:ext cx="4639192" cy="4377696"/>
          </a:xfrm>
        </p:spPr>
        <p:txBody>
          <a:bodyPr/>
          <a:lstStyle/>
          <a:p>
            <a:pPr fontAlgn="t"/>
            <a:r>
              <a:rPr lang="nb-NO" dirty="0"/>
              <a:t>Produksjon av brikker: AI-maskinvare (</a:t>
            </a:r>
            <a:r>
              <a:rPr lang="nb-NO" dirty="0" err="1"/>
              <a:t>GPUer</a:t>
            </a:r>
            <a:r>
              <a:rPr lang="nb-NO" dirty="0"/>
              <a:t>) har et betydelig innebygd vannfotavtrykk under produksjonen.</a:t>
            </a:r>
          </a:p>
          <a:p>
            <a:pPr fontAlgn="t"/>
            <a:r>
              <a:rPr lang="nb-NO" dirty="0"/>
              <a:t>Kjøling på stedet: Mange datasentre bruker vannbasert/fordampende kjøling, hvor vann går tapt gjennom fordamping og må erstattes.</a:t>
            </a:r>
          </a:p>
          <a:p>
            <a:pPr fontAlgn="t"/>
            <a:r>
              <a:rPr lang="nb-NO" dirty="0"/>
              <a:t>Strømforsyning (indirekte vannbruk): Høyere energiforbruk betyr også mer vannbruk i kraftproduksjon, avhengig av energimiksen</a:t>
            </a:r>
          </a:p>
        </p:txBody>
      </p:sp>
      <p:sp>
        <p:nvSpPr>
          <p:cNvPr id="7" name="Text Placeholder 6">
            <a:extLst>
              <a:ext uri="{FF2B5EF4-FFF2-40B4-BE49-F238E27FC236}">
                <a16:creationId xmlns:a16="http://schemas.microsoft.com/office/drawing/2014/main" id="{081B12F3-BE36-C036-B4A2-2D0496996680}"/>
              </a:ext>
            </a:extLst>
          </p:cNvPr>
          <p:cNvSpPr>
            <a:spLocks noGrp="1"/>
          </p:cNvSpPr>
          <p:nvPr>
            <p:ph type="body" sz="quarter" idx="16"/>
          </p:nvPr>
        </p:nvSpPr>
        <p:spPr>
          <a:xfrm>
            <a:off x="263301" y="393916"/>
            <a:ext cx="5386102" cy="992652"/>
          </a:xfrm>
        </p:spPr>
        <p:txBody>
          <a:bodyPr/>
          <a:lstStyle/>
          <a:p>
            <a:r>
              <a:rPr lang="en-US" dirty="0" err="1"/>
              <a:t>Hvor</a:t>
            </a:r>
            <a:r>
              <a:rPr lang="en-US" dirty="0"/>
              <a:t> </a:t>
            </a:r>
            <a:r>
              <a:rPr lang="en-US" dirty="0" err="1"/>
              <a:t>blir</a:t>
            </a:r>
            <a:r>
              <a:rPr lang="en-US" dirty="0"/>
              <a:t> det av </a:t>
            </a:r>
            <a:r>
              <a:rPr lang="en-US" dirty="0" err="1"/>
              <a:t>vannet</a:t>
            </a:r>
            <a:r>
              <a:rPr lang="en-US" dirty="0"/>
              <a:t>?</a:t>
            </a:r>
          </a:p>
        </p:txBody>
      </p:sp>
      <p:sp>
        <p:nvSpPr>
          <p:cNvPr id="17" name="Freeform 16">
            <a:extLst>
              <a:ext uri="{FF2B5EF4-FFF2-40B4-BE49-F238E27FC236}">
                <a16:creationId xmlns:a16="http://schemas.microsoft.com/office/drawing/2014/main" id="{6420F043-973F-16AA-01AB-419580485A80}"/>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descr="A hand holding a small computer chip&#10;&#10;AI-generated content may be incorrect.">
            <a:extLst>
              <a:ext uri="{FF2B5EF4-FFF2-40B4-BE49-F238E27FC236}">
                <a16:creationId xmlns:a16="http://schemas.microsoft.com/office/drawing/2014/main" id="{FA8EE462-203B-E602-0EA3-1D7528CE216C}"/>
              </a:ext>
            </a:extLst>
          </p:cNvPr>
          <p:cNvPicPr>
            <a:picLocks noGrp="1" noChangeAspect="1"/>
          </p:cNvPicPr>
          <p:nvPr>
            <p:ph type="pic" sz="quarter" idx="44"/>
          </p:nvPr>
        </p:nvPicPr>
        <p:blipFill>
          <a:blip r:embed="rId2"/>
          <a:srcRect t="14405" b="14405"/>
          <a:stretch>
            <a:fillRect/>
          </a:stretch>
        </p:blipFill>
        <p:spPr/>
      </p:pic>
    </p:spTree>
    <p:extLst>
      <p:ext uri="{BB962C8B-B14F-4D97-AF65-F5344CB8AC3E}">
        <p14:creationId xmlns:p14="http://schemas.microsoft.com/office/powerpoint/2010/main" val="218126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EAE0B-0CD4-A6A4-C7C9-9789161A6D9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CFD2A3D-AAF0-FCC2-7E6E-338CB6023889}"/>
              </a:ext>
            </a:extLst>
          </p:cNvPr>
          <p:cNvSpPr>
            <a:spLocks noGrp="1"/>
          </p:cNvSpPr>
          <p:nvPr>
            <p:ph type="body" sz="quarter" idx="18"/>
          </p:nvPr>
        </p:nvSpPr>
        <p:spPr>
          <a:xfrm>
            <a:off x="6613875" y="1452064"/>
            <a:ext cx="4934657" cy="4771454"/>
          </a:xfrm>
        </p:spPr>
        <p:txBody>
          <a:bodyPr/>
          <a:lstStyle/>
          <a:p>
            <a:pPr fontAlgn="t"/>
            <a:r>
              <a:rPr lang="nb-NO" dirty="0"/>
              <a:t>AI skaper et </a:t>
            </a:r>
            <a:r>
              <a:rPr lang="nb-NO" dirty="0" err="1"/>
              <a:t>bærekraftsparadoks</a:t>
            </a:r>
            <a:r>
              <a:rPr lang="nb-NO" dirty="0"/>
              <a:t>: det kan bidra til å spare vann gjennom lekkasjedeteksjon, prognoser og overvåking, men den raske veksten av AI-datasentre kan også øke vannforbruket, spesielt til kjøling. I områder med vannmangel reiser dette et vanskelig spørsmål: kan en teknologi som er utviklet for å forbedre vannforvaltning forsvares dersom den samtidig legger press på lokale vannressurser?</a:t>
            </a:r>
          </a:p>
          <a:p>
            <a:pPr fontAlgn="t"/>
            <a:r>
              <a:rPr lang="nb-NO" dirty="0"/>
              <a:t>Her er noen løsninger…</a:t>
            </a:r>
          </a:p>
        </p:txBody>
      </p:sp>
      <p:sp>
        <p:nvSpPr>
          <p:cNvPr id="7" name="Text Placeholder 6">
            <a:extLst>
              <a:ext uri="{FF2B5EF4-FFF2-40B4-BE49-F238E27FC236}">
                <a16:creationId xmlns:a16="http://schemas.microsoft.com/office/drawing/2014/main" id="{92CC0413-FA73-3C0F-10F0-A7422533C3D1}"/>
              </a:ext>
            </a:extLst>
          </p:cNvPr>
          <p:cNvSpPr>
            <a:spLocks noGrp="1"/>
          </p:cNvSpPr>
          <p:nvPr>
            <p:ph type="body" sz="quarter" idx="16"/>
          </p:nvPr>
        </p:nvSpPr>
        <p:spPr>
          <a:xfrm>
            <a:off x="6791158" y="260747"/>
            <a:ext cx="5318780" cy="992652"/>
          </a:xfrm>
        </p:spPr>
        <p:txBody>
          <a:bodyPr/>
          <a:lstStyle/>
          <a:p>
            <a:r>
              <a:rPr lang="en-US" dirty="0"/>
              <a:t>Spare </a:t>
            </a:r>
            <a:r>
              <a:rPr lang="en-US" dirty="0" err="1"/>
              <a:t>vann</a:t>
            </a:r>
            <a:r>
              <a:rPr lang="en-US" dirty="0"/>
              <a:t>, </a:t>
            </a:r>
            <a:r>
              <a:rPr lang="en-US" dirty="0" err="1"/>
              <a:t>bruke</a:t>
            </a:r>
            <a:r>
              <a:rPr lang="en-US" dirty="0"/>
              <a:t> </a:t>
            </a:r>
            <a:r>
              <a:rPr lang="en-US" dirty="0" err="1"/>
              <a:t>vann</a:t>
            </a:r>
            <a:endParaRPr lang="en-IE" dirty="0"/>
          </a:p>
        </p:txBody>
      </p:sp>
      <p:sp>
        <p:nvSpPr>
          <p:cNvPr id="17" name="Freeform 16">
            <a:extLst>
              <a:ext uri="{FF2B5EF4-FFF2-40B4-BE49-F238E27FC236}">
                <a16:creationId xmlns:a16="http://schemas.microsoft.com/office/drawing/2014/main" id="{0463F96C-035D-3BF2-89E2-C22A11185B77}"/>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icture Placeholder 10" descr="A close-up of a drop of water&#10;&#10;AI-generated content may be incorrect.">
            <a:extLst>
              <a:ext uri="{FF2B5EF4-FFF2-40B4-BE49-F238E27FC236}">
                <a16:creationId xmlns:a16="http://schemas.microsoft.com/office/drawing/2014/main" id="{E667A323-2390-8D04-2394-98F14888D1A5}"/>
              </a:ext>
            </a:extLst>
          </p:cNvPr>
          <p:cNvPicPr>
            <a:picLocks noGrp="1" noChangeAspect="1"/>
          </p:cNvPicPr>
          <p:nvPr>
            <p:ph type="pic" sz="quarter" idx="44"/>
          </p:nvPr>
        </p:nvPicPr>
        <p:blipFill>
          <a:blip r:embed="rId2"/>
          <a:srcRect l="18788" r="18788"/>
          <a:stretch>
            <a:fillRect/>
          </a:stretch>
        </p:blipFill>
        <p:spPr/>
      </p:pic>
    </p:spTree>
    <p:extLst>
      <p:ext uri="{BB962C8B-B14F-4D97-AF65-F5344CB8AC3E}">
        <p14:creationId xmlns:p14="http://schemas.microsoft.com/office/powerpoint/2010/main" val="1300262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2224-4F73-4326-C4DC-758876146EF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FFABB9E-F36E-E71D-53D3-2EE6AB51D68D}"/>
              </a:ext>
            </a:extLst>
          </p:cNvPr>
          <p:cNvSpPr>
            <a:spLocks noGrp="1"/>
          </p:cNvSpPr>
          <p:nvPr>
            <p:ph type="body" sz="quarter" idx="18"/>
          </p:nvPr>
        </p:nvSpPr>
        <p:spPr/>
        <p:txBody>
          <a:bodyPr/>
          <a:lstStyle/>
          <a:p>
            <a:pPr marL="114300" indent="-342900">
              <a:buFont typeface="Arial" panose="020B0604020202020204" pitchFamily="34" charset="0"/>
              <a:buChar char="•"/>
            </a:pPr>
            <a:r>
              <a:rPr lang="en-US" dirty="0">
                <a:hlinkClick r:id="rId2"/>
              </a:rPr>
              <a:t>https://www.iwmi.org/news/the-cloud-is-running-dry/</a:t>
            </a:r>
            <a:endParaRPr lang="en-US" dirty="0"/>
          </a:p>
          <a:p>
            <a:pPr marL="114300" indent="-342900">
              <a:buFont typeface="Arial" panose="020B0604020202020204" pitchFamily="34" charset="0"/>
              <a:buChar char="•"/>
            </a:pPr>
            <a:r>
              <a:rPr lang="en-US" dirty="0">
                <a:hlinkClick r:id="rId3"/>
              </a:rPr>
              <a:t>The Uneven Distribution of AI’s Environmental Impacts</a:t>
            </a:r>
            <a:endParaRPr lang="en-US" dirty="0"/>
          </a:p>
          <a:p>
            <a:pPr marL="114300" indent="-342900">
              <a:buFont typeface="Arial" panose="020B0604020202020204" pitchFamily="34" charset="0"/>
              <a:buChar char="•"/>
            </a:pPr>
            <a:r>
              <a:rPr lang="en-US" dirty="0">
                <a:hlinkClick r:id="rId4"/>
              </a:rPr>
              <a:t>https://andthewest.stanford.edu/2025/thirsty-for-power-and-water-ai-crunching-data-centers-sprout-across-the-west/</a:t>
            </a:r>
            <a:endParaRPr lang="en-US" dirty="0"/>
          </a:p>
          <a:p>
            <a:pPr marL="0"/>
            <a:endParaRPr lang="en-US" dirty="0"/>
          </a:p>
          <a:p>
            <a:pPr marL="0"/>
            <a:endParaRPr lang="en-US" dirty="0"/>
          </a:p>
        </p:txBody>
      </p:sp>
      <p:sp>
        <p:nvSpPr>
          <p:cNvPr id="2" name="Text Placeholder 1">
            <a:extLst>
              <a:ext uri="{FF2B5EF4-FFF2-40B4-BE49-F238E27FC236}">
                <a16:creationId xmlns:a16="http://schemas.microsoft.com/office/drawing/2014/main" id="{A6800EF7-5103-F279-AF94-05DD4FA842C5}"/>
              </a:ext>
            </a:extLst>
          </p:cNvPr>
          <p:cNvSpPr>
            <a:spLocks noGrp="1"/>
          </p:cNvSpPr>
          <p:nvPr>
            <p:ph type="body" sz="quarter" idx="16"/>
          </p:nvPr>
        </p:nvSpPr>
        <p:spPr/>
        <p:txBody>
          <a:bodyPr/>
          <a:lstStyle/>
          <a:p>
            <a:r>
              <a:rPr lang="en-US" dirty="0" err="1"/>
              <a:t>Videre</a:t>
            </a:r>
            <a:r>
              <a:rPr lang="en-US" dirty="0"/>
              <a:t> </a:t>
            </a:r>
            <a:r>
              <a:rPr lang="en-US" dirty="0" err="1"/>
              <a:t>lesing</a:t>
            </a:r>
            <a:r>
              <a:rPr lang="en-US" dirty="0"/>
              <a:t>/</a:t>
            </a:r>
            <a:r>
              <a:rPr lang="en-US" dirty="0" err="1"/>
              <a:t>forskning</a:t>
            </a:r>
            <a:endParaRPr lang="en-US" dirty="0"/>
          </a:p>
          <a:p>
            <a:endParaRPr lang="en-US" dirty="0"/>
          </a:p>
        </p:txBody>
      </p:sp>
      <p:pic>
        <p:nvPicPr>
          <p:cNvPr id="7" name="Picture Placeholder 6" descr="A person holding a tablet&#10;&#10;AI-generated content may be incorrect.">
            <a:extLst>
              <a:ext uri="{FF2B5EF4-FFF2-40B4-BE49-F238E27FC236}">
                <a16:creationId xmlns:a16="http://schemas.microsoft.com/office/drawing/2014/main" id="{D0ED0E11-8E93-C6F8-7B57-19DF8777BA61}"/>
              </a:ext>
            </a:extLst>
          </p:cNvPr>
          <p:cNvPicPr>
            <a:picLocks noGrp="1" noChangeAspect="1"/>
          </p:cNvPicPr>
          <p:nvPr>
            <p:ph type="pic" sz="quarter" idx="10"/>
          </p:nvPr>
        </p:nvPicPr>
        <p:blipFill>
          <a:blip r:embed="rId5"/>
          <a:srcRect l="34158" r="34158"/>
          <a:stretch>
            <a:fillRect/>
          </a:stretch>
        </p:blipFill>
        <p:spPr/>
      </p:pic>
    </p:spTree>
    <p:extLst>
      <p:ext uri="{BB962C8B-B14F-4D97-AF65-F5344CB8AC3E}">
        <p14:creationId xmlns:p14="http://schemas.microsoft.com/office/powerpoint/2010/main" val="990533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B90C2-1077-27BB-0D84-1B7276CE3F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5463624-BAD5-7A2F-F0E5-065A216AF9FC}"/>
              </a:ext>
            </a:extLst>
          </p:cNvPr>
          <p:cNvSpPr>
            <a:spLocks noGrp="1"/>
          </p:cNvSpPr>
          <p:nvPr>
            <p:ph type="body" sz="quarter" idx="18"/>
          </p:nvPr>
        </p:nvSpPr>
        <p:spPr>
          <a:xfrm>
            <a:off x="611768" y="1117388"/>
            <a:ext cx="10595237" cy="4330365"/>
          </a:xfrm>
          <a:prstGeom prst="rect">
            <a:avLst/>
          </a:prstGeom>
        </p:spPr>
        <p:txBody>
          <a:bodyPr/>
          <a:lstStyle/>
          <a:p>
            <a:pPr marL="342900" indent="-342900" fontAlgn="t">
              <a:buFont typeface="Arial" panose="020B0604020202020204" pitchFamily="34" charset="0"/>
              <a:buChar char="•"/>
            </a:pPr>
            <a:r>
              <a:rPr lang="nb-NO" dirty="0"/>
              <a:t>Bør datasentre få bruke drikkevann til kjøling i områder med vannmangel?</a:t>
            </a:r>
            <a:br>
              <a:rPr lang="nb-NO" dirty="0"/>
            </a:br>
            <a:r>
              <a:rPr lang="nb-NO" dirty="0"/>
              <a:t>Er det rettferdig å godkjenne et datasenter dersom det skaper få permanente arbeidsplasser, men bruker betydelige lokale vannressurser?</a:t>
            </a:r>
          </a:p>
          <a:p>
            <a:pPr marL="342900" indent="-342900" fontAlgn="t">
              <a:buFont typeface="Arial" panose="020B0604020202020204" pitchFamily="34" charset="0"/>
              <a:buChar char="•"/>
            </a:pPr>
            <a:r>
              <a:rPr lang="nb-NO" dirty="0"/>
              <a:t>Hva er verst: høyere vannforbruk eller høyere energiforbruk (og hvorfor)?</a:t>
            </a:r>
            <a:br>
              <a:rPr lang="nb-NO" dirty="0"/>
            </a:br>
            <a:r>
              <a:rPr lang="nb-NO" dirty="0"/>
              <a:t>Er «vannpositive» påstander meningsfulle dersom tilbakeføring av vann skjer i et annet nedbørfelt?</a:t>
            </a:r>
          </a:p>
          <a:p>
            <a:pPr marL="342900" indent="-342900" fontAlgn="t">
              <a:buFont typeface="Arial" panose="020B0604020202020204" pitchFamily="34" charset="0"/>
              <a:buChar char="•"/>
            </a:pPr>
            <a:r>
              <a:rPr lang="nb-NO" dirty="0"/>
              <a:t>Hvilken informasjon bør være obligatorisk i tillatelser? (WUE, type vannkilde, vannstress i området, indirekte vannbruk, sesongtopper?)</a:t>
            </a:r>
          </a:p>
          <a:p>
            <a:pPr marL="342900" indent="-342900" fontAlgn="t">
              <a:buFont typeface="Arial" panose="020B0604020202020204" pitchFamily="34" charset="0"/>
              <a:buChar char="•"/>
            </a:pPr>
            <a:r>
              <a:rPr lang="nb-NO" dirty="0"/>
              <a:t>Bør myndigheter prioritere vann til mennesker, mat, økosystemer eller digital infrastruktur?</a:t>
            </a:r>
          </a:p>
          <a:p>
            <a:pPr marL="342900" indent="-342900" fontAlgn="t">
              <a:buFont typeface="Arial" panose="020B0604020202020204" pitchFamily="34" charset="0"/>
              <a:buChar char="•"/>
            </a:pPr>
            <a:r>
              <a:rPr lang="nb-NO" dirty="0"/>
              <a:t>Hvem skal betale for oppgraderinger: selskapet, vannverket eller skattebetalerne?</a:t>
            </a:r>
          </a:p>
          <a:p>
            <a:pPr marL="342900" indent="-342900" fontAlgn="t">
              <a:buFont typeface="Arial" panose="020B0604020202020204" pitchFamily="34" charset="0"/>
              <a:buChar char="•"/>
            </a:pPr>
            <a:r>
              <a:rPr lang="nb-NO" dirty="0"/>
              <a:t>Hvis AI-tjenester gagner hele landet, bør vannbelastningen «deles» – eller må den håndteres lokalt?</a:t>
            </a:r>
          </a:p>
        </p:txBody>
      </p:sp>
      <p:sp>
        <p:nvSpPr>
          <p:cNvPr id="5" name="Text Placeholder 4">
            <a:extLst>
              <a:ext uri="{FF2B5EF4-FFF2-40B4-BE49-F238E27FC236}">
                <a16:creationId xmlns:a16="http://schemas.microsoft.com/office/drawing/2014/main" id="{D6661DB1-3D77-7747-3353-F4F2C095916B}"/>
              </a:ext>
            </a:extLst>
          </p:cNvPr>
          <p:cNvSpPr>
            <a:spLocks noGrp="1"/>
          </p:cNvSpPr>
          <p:nvPr>
            <p:ph type="body" sz="quarter" idx="16"/>
          </p:nvPr>
        </p:nvSpPr>
        <p:spPr>
          <a:xfrm>
            <a:off x="798381" y="491015"/>
            <a:ext cx="10595237" cy="803654"/>
          </a:xfrm>
          <a:prstGeom prst="rect">
            <a:avLst/>
          </a:prstGeom>
        </p:spPr>
        <p:txBody>
          <a:bodyPr/>
          <a:lstStyle/>
          <a:p>
            <a:pPr fontAlgn="t"/>
            <a:r>
              <a:rPr lang="nb-NO" b="0" dirty="0"/>
              <a:t>Tips til klasseromsundervisning: diskusjonsspørsmål</a:t>
            </a:r>
          </a:p>
          <a:p>
            <a:endParaRPr lang="en-US" dirty="0"/>
          </a:p>
        </p:txBody>
      </p:sp>
    </p:spTree>
    <p:extLst>
      <p:ext uri="{BB962C8B-B14F-4D97-AF65-F5344CB8AC3E}">
        <p14:creationId xmlns:p14="http://schemas.microsoft.com/office/powerpoint/2010/main" val="3744473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E7AE6-FBB7-BC0D-E467-1C6DBD172A1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7920C96-B7B0-001F-9771-98B726A8CCDC}"/>
              </a:ext>
            </a:extLst>
          </p:cNvPr>
          <p:cNvSpPr>
            <a:spLocks noGrp="1"/>
          </p:cNvSpPr>
          <p:nvPr>
            <p:ph type="body" sz="quarter" idx="18"/>
          </p:nvPr>
        </p:nvSpPr>
        <p:spPr>
          <a:xfrm>
            <a:off x="6613875" y="1452064"/>
            <a:ext cx="4934657" cy="4377696"/>
          </a:xfrm>
        </p:spPr>
        <p:txBody>
          <a:bodyPr/>
          <a:lstStyle/>
          <a:p>
            <a:pPr fontAlgn="t"/>
            <a:r>
              <a:rPr lang="nb-NO" dirty="0" err="1"/>
              <a:t>Datalitterasitet</a:t>
            </a:r>
            <a:br>
              <a:rPr lang="nb-NO" dirty="0"/>
            </a:br>
            <a:r>
              <a:rPr lang="nb-NO" dirty="0"/>
              <a:t>Materialer: Ett lysbilde med 6–8 korte «påstander»</a:t>
            </a:r>
          </a:p>
          <a:p>
            <a:pPr fontAlgn="t"/>
            <a:r>
              <a:rPr lang="nb-NO" dirty="0"/>
              <a:t>For hver påstand svarer elevene:</a:t>
            </a:r>
          </a:p>
          <a:p>
            <a:pPr fontAlgn="t"/>
            <a:r>
              <a:rPr lang="nb-NO" dirty="0"/>
              <a:t>Hva betyr det?</a:t>
            </a:r>
          </a:p>
          <a:p>
            <a:pPr fontAlgn="t"/>
            <a:r>
              <a:rPr lang="nb-NO" dirty="0"/>
              <a:t>Hvilke data mangler? (kildetype, vannstress i området, sesongtopper, indirekte vannbruk, metode)</a:t>
            </a:r>
          </a:p>
          <a:p>
            <a:pPr fontAlgn="t"/>
            <a:r>
              <a:rPr lang="nb-NO" dirty="0"/>
              <a:t>Hva ville du spurt om for å verifisere det?</a:t>
            </a:r>
          </a:p>
          <a:p>
            <a:pPr fontAlgn="t"/>
            <a:r>
              <a:rPr lang="nb-NO" dirty="0"/>
              <a:t>Resultat: Minimum sjekkliste for dokumentasjon</a:t>
            </a:r>
          </a:p>
          <a:p>
            <a:endParaRPr lang="en-TR" dirty="0"/>
          </a:p>
        </p:txBody>
      </p:sp>
      <p:sp>
        <p:nvSpPr>
          <p:cNvPr id="7" name="Text Placeholder 6">
            <a:extLst>
              <a:ext uri="{FF2B5EF4-FFF2-40B4-BE49-F238E27FC236}">
                <a16:creationId xmlns:a16="http://schemas.microsoft.com/office/drawing/2014/main" id="{0715B9F0-814D-0FD5-98B3-E6AE10A48189}"/>
              </a:ext>
            </a:extLst>
          </p:cNvPr>
          <p:cNvSpPr>
            <a:spLocks noGrp="1"/>
          </p:cNvSpPr>
          <p:nvPr>
            <p:ph type="body" sz="quarter" idx="16"/>
          </p:nvPr>
        </p:nvSpPr>
        <p:spPr>
          <a:xfrm>
            <a:off x="6791158" y="260747"/>
            <a:ext cx="4757375" cy="992652"/>
          </a:xfrm>
        </p:spPr>
        <p:txBody>
          <a:bodyPr/>
          <a:lstStyle/>
          <a:p>
            <a:r>
              <a:rPr lang="en-US" dirty="0"/>
              <a:t>Tips </a:t>
            </a:r>
            <a:r>
              <a:rPr lang="en-US" dirty="0" err="1"/>
              <a:t>til</a:t>
            </a:r>
            <a:r>
              <a:rPr lang="en-US" dirty="0"/>
              <a:t> </a:t>
            </a:r>
            <a:r>
              <a:rPr lang="en-US" dirty="0" err="1"/>
              <a:t>klasserommet</a:t>
            </a:r>
            <a:endParaRPr lang="en-IE" dirty="0"/>
          </a:p>
        </p:txBody>
      </p:sp>
      <p:sp>
        <p:nvSpPr>
          <p:cNvPr id="17" name="Freeform 16">
            <a:extLst>
              <a:ext uri="{FF2B5EF4-FFF2-40B4-BE49-F238E27FC236}">
                <a16:creationId xmlns:a16="http://schemas.microsoft.com/office/drawing/2014/main" id="{E4D75A18-9B4F-9A89-2E95-A6C9E1EA3D1D}"/>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yellow question mark&#10;&#10;AI-generated content may be incorrect.">
            <a:extLst>
              <a:ext uri="{FF2B5EF4-FFF2-40B4-BE49-F238E27FC236}">
                <a16:creationId xmlns:a16="http://schemas.microsoft.com/office/drawing/2014/main" id="{0DB5B078-23BB-70BD-5EF1-7DA44AA36F07}"/>
              </a:ext>
            </a:extLst>
          </p:cNvPr>
          <p:cNvPicPr>
            <a:picLocks noGrp="1" noChangeAspect="1"/>
          </p:cNvPicPr>
          <p:nvPr>
            <p:ph type="pic" sz="quarter" idx="44"/>
          </p:nvPr>
        </p:nvPicPr>
        <p:blipFill>
          <a:blip r:embed="rId2"/>
          <a:srcRect t="11868" b="11868"/>
          <a:stretch>
            <a:fillRect/>
          </a:stretch>
        </p:blipFill>
        <p:spPr/>
      </p:pic>
    </p:spTree>
    <p:extLst>
      <p:ext uri="{BB962C8B-B14F-4D97-AF65-F5344CB8AC3E}">
        <p14:creationId xmlns:p14="http://schemas.microsoft.com/office/powerpoint/2010/main" val="2104395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836664" y="4219718"/>
            <a:ext cx="3195486" cy="731140"/>
          </a:xfrm>
        </p:spPr>
        <p:txBody>
          <a:bodyPr/>
          <a:lstStyle/>
          <a:p>
            <a:r>
              <a:rPr lang="en-US" dirty="0" err="1"/>
              <a:t>Noen</a:t>
            </a:r>
            <a:r>
              <a:rPr lang="en-US" dirty="0"/>
              <a:t> </a:t>
            </a:r>
            <a:r>
              <a:rPr lang="en-US" dirty="0" err="1"/>
              <a:t>spørsmål</a:t>
            </a:r>
            <a:r>
              <a:rPr lang="en-US" dirty="0"/>
              <a:t>?</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a:t>Tusen </a:t>
            </a:r>
            <a:r>
              <a:rPr lang="en-US" dirty="0" err="1"/>
              <a:t>takk</a:t>
            </a:r>
            <a:endParaRPr lang="en-US" dirty="0"/>
          </a:p>
        </p:txBody>
      </p:sp>
      <p:sp>
        <p:nvSpPr>
          <p:cNvPr id="29" name="Text Placeholder 28">
            <a:extLst>
              <a:ext uri="{FF2B5EF4-FFF2-40B4-BE49-F238E27FC236}">
                <a16:creationId xmlns:a16="http://schemas.microsoft.com/office/drawing/2014/main" id="{C60527F0-CEFD-CBD9-9FF6-227AF5867BC6}"/>
              </a:ext>
            </a:extLst>
          </p:cNvPr>
          <p:cNvSpPr>
            <a:spLocks noGrp="1"/>
          </p:cNvSpPr>
          <p:nvPr>
            <p:ph type="body" sz="quarter" idx="45"/>
          </p:nvPr>
        </p:nvSpPr>
        <p:spPr>
          <a:prstGeom prst="rect">
            <a:avLst/>
          </a:prstGeom>
        </p:spPr>
        <p:txBody>
          <a:bodyPr/>
          <a:lstStyle/>
          <a:p>
            <a:r>
              <a:rPr lang="en-US" b="0" dirty="0" err="1"/>
              <a:t>www</a:t>
            </a:r>
            <a:r>
              <a:rPr lang="en-US" b="0" err="1"/>
              <a:t>.</a:t>
            </a:r>
            <a:r>
              <a:rPr lang="en-US" b="0"/>
              <a:t>sustainvet.</a:t>
            </a:r>
            <a:r>
              <a:rPr lang="en-US" b="0" dirty="0" err="1"/>
              <a:t>eu</a:t>
            </a:r>
            <a:endParaRPr lang="en-US" b="0" dirty="0"/>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800" b="1" dirty="0">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Unit 1</a:t>
            </a:r>
          </a:p>
          <a:p>
            <a:r>
              <a:rPr lang="en-US" dirty="0" err="1"/>
              <a:t>Introduksjon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63336A8A-EA59-8347-5D39-E74AEB817ADC}"/>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406405" y="1895981"/>
            <a:ext cx="5126463" cy="3565651"/>
          </a:xfrm>
        </p:spPr>
        <p:txBody>
          <a:bodyPr/>
          <a:lstStyle/>
          <a:p>
            <a:pPr fontAlgn="t"/>
            <a:r>
              <a:rPr lang="nb-NO" dirty="0"/>
              <a:t>«Spar på vann i dag; det vil redde deg i morgen»</a:t>
            </a:r>
          </a:p>
          <a:p>
            <a:endParaRPr lang="en-US" dirty="0"/>
          </a:p>
          <a:p>
            <a:endParaRPr lang="en-US" sz="3200" b="1" dirty="0"/>
          </a:p>
        </p:txBody>
      </p:sp>
      <p:grpSp>
        <p:nvGrpSpPr>
          <p:cNvPr id="4" name="Group 3">
            <a:extLst>
              <a:ext uri="{FF2B5EF4-FFF2-40B4-BE49-F238E27FC236}">
                <a16:creationId xmlns:a16="http://schemas.microsoft.com/office/drawing/2014/main" id="{3A16E5AB-C242-EC52-3006-1AF44CFA050E}"/>
              </a:ext>
            </a:extLst>
          </p:cNvPr>
          <p:cNvGrpSpPr/>
          <p:nvPr/>
        </p:nvGrpSpPr>
        <p:grpSpPr>
          <a:xfrm>
            <a:off x="2362670" y="4874368"/>
            <a:ext cx="1656436" cy="120591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3C42CEEE-71C1-D69E-92F5-96DBEAA37DFB}"/>
              </a:ext>
            </a:extLst>
          </p:cNvPr>
          <p:cNvSpPr/>
          <p:nvPr/>
        </p:nvSpPr>
        <p:spPr>
          <a:xfrm rot="16857139">
            <a:off x="-714994" y="1287943"/>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18059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2E55AADC-B51A-16AF-0053-10835EEDCA17}"/>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791158" y="1675120"/>
            <a:ext cx="4639192" cy="4377696"/>
          </a:xfrm>
        </p:spPr>
        <p:txBody>
          <a:bodyPr/>
          <a:lstStyle/>
          <a:p>
            <a:pPr fontAlgn="t"/>
            <a:r>
              <a:rPr lang="nb-NO" dirty="0"/>
              <a:t>Vannforvaltning er i ferd med å bli en av de mest avgjørende utfordringene i vår tid. Eldre infrastruktur, økende vannforurensning, hyppigere tørke og flom, samt økende etterspørsel fra byer, landbruk og industri legger alle press på vannsystemene.</a:t>
            </a:r>
          </a:p>
          <a:p>
            <a:pPr marL="0" algn="just"/>
            <a:endParaRPr lang="en-IE"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329306" y="475351"/>
            <a:ext cx="5660531" cy="992652"/>
          </a:xfrm>
        </p:spPr>
        <p:txBody>
          <a:bodyPr/>
          <a:lstStyle/>
          <a:p>
            <a:pPr fontAlgn="t"/>
            <a:r>
              <a:rPr lang="nb-NO" b="0" dirty="0"/>
              <a:t>Hvorfor bruke kunstig intelligens i vannforvaltning?</a:t>
            </a:r>
          </a:p>
          <a:p>
            <a:endParaRPr lang="en-US" dirty="0"/>
          </a:p>
          <a:p>
            <a:endParaRPr lang="en-IE" dirty="0"/>
          </a:p>
        </p:txBody>
      </p:sp>
      <p:sp>
        <p:nvSpPr>
          <p:cNvPr id="17" name="Freeform 16">
            <a:extLst>
              <a:ext uri="{FF2B5EF4-FFF2-40B4-BE49-F238E27FC236}">
                <a16:creationId xmlns:a16="http://schemas.microsoft.com/office/drawing/2014/main" id="{40FC3DF2-BAF1-F579-7F32-ED22A03B8B9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569541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643467" y="2107770"/>
            <a:ext cx="4639192" cy="4377696"/>
          </a:xfrm>
        </p:spPr>
        <p:txBody>
          <a:bodyPr/>
          <a:lstStyle/>
          <a:p>
            <a:pPr fontAlgn="t"/>
            <a:r>
              <a:rPr lang="nb-NO" dirty="0"/>
              <a:t>I denne sammenhengen fremstår kunstig intelligens (AI) som et praktisk og kraftfullt verktøy for bærekraftig vannforvaltning. AI kan hjelpe fagpersoner og institusjoner innen vannsektoren med å ta raskere og mer nøyaktige beslutninger ved å omgjøre store datamengder til handlingsrettet innsikt.</a:t>
            </a:r>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238995" y="894076"/>
            <a:ext cx="5857005" cy="992652"/>
          </a:xfrm>
        </p:spPr>
        <p:txBody>
          <a:bodyPr/>
          <a:lstStyle/>
          <a:p>
            <a:pPr fontAlgn="t"/>
            <a:r>
              <a:rPr lang="nb-NO" b="0" dirty="0"/>
              <a:t>Hvorfor bruke kunstig intelligens i vannforvaltning?</a:t>
            </a:r>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61BC1B5C-41B0-2ADC-3B51-176577FC9521}"/>
              </a:ext>
            </a:extLst>
          </p:cNvPr>
          <p:cNvSpPr txBox="1"/>
          <p:nvPr/>
        </p:nvSpPr>
        <p:spPr>
          <a:xfrm>
            <a:off x="10374658" y="6485466"/>
            <a:ext cx="2114810" cy="246221"/>
          </a:xfrm>
          <a:prstGeom prst="rect">
            <a:avLst/>
          </a:prstGeom>
          <a:noFill/>
        </p:spPr>
        <p:txBody>
          <a:bodyPr wrap="square" rtlCol="0">
            <a:spAutoFit/>
          </a:bodyPr>
          <a:lstStyle/>
          <a:p>
            <a:r>
              <a:rPr lang="en-US" sz="1000" dirty="0"/>
              <a:t>Image by WangXiNa </a:t>
            </a:r>
          </a:p>
        </p:txBody>
      </p:sp>
      <p:pic>
        <p:nvPicPr>
          <p:cNvPr id="11" name="Picture Placeholder 10" descr="A blue water drop made of dots and lines&#10;&#10;AI-generated content may be incorrect.">
            <a:extLst>
              <a:ext uri="{FF2B5EF4-FFF2-40B4-BE49-F238E27FC236}">
                <a16:creationId xmlns:a16="http://schemas.microsoft.com/office/drawing/2014/main" id="{03715850-49B7-3575-3EE4-AF8FEA4D6591}"/>
              </a:ext>
            </a:extLst>
          </p:cNvPr>
          <p:cNvPicPr>
            <a:picLocks noGrp="1" noChangeAspect="1"/>
          </p:cNvPicPr>
          <p:nvPr>
            <p:ph type="pic" sz="quarter" idx="44"/>
          </p:nvPr>
        </p:nvPicPr>
        <p:blipFill>
          <a:blip r:embed="rId2"/>
          <a:srcRect l="18785" r="18785"/>
          <a:stretch>
            <a:fillRect/>
          </a:stretch>
        </p:blipFill>
        <p:spPr/>
      </p:pic>
    </p:spTree>
    <p:extLst>
      <p:ext uri="{BB962C8B-B14F-4D97-AF65-F5344CB8AC3E}">
        <p14:creationId xmlns:p14="http://schemas.microsoft.com/office/powerpoint/2010/main" val="2015383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prstGeom prst="rect">
            <a:avLst/>
          </a:prstGeom>
        </p:spPr>
        <p:txBody>
          <a:bodyPr/>
          <a:lstStyle/>
          <a:p>
            <a:pPr fontAlgn="t"/>
            <a:r>
              <a:rPr lang="nb-NO" dirty="0"/>
              <a:t>Fra sensornettverk og smarte målere til satellittbilder og værdata kan kunstig intelligens analysere mønstre, oppdage avvik, forutsi risiko og optimalisere drift, ofte i sanntid. Samtidig er ikke AI en «magisk løsning». Effektiviteten avhenger av datakvalitet, pålitelig infrastruktur, åpenhet og ansvarlig bruk. Dårlige data, svake systemer eller utrygg implementering kan føre til feil beslutninger og utilsiktede konsekvenser, og dermed undergrave bærekraftig utvikling i stedet for å styrke den.</a:t>
            </a:r>
          </a:p>
          <a:p>
            <a:pPr fontAlgn="t"/>
            <a:r>
              <a:rPr lang="nb-NO" dirty="0"/>
              <a:t>Denne modulen er utviklet for lærere og elever i yrkesfaglig opplæring som ønsker å forstå hvorfor AI er viktig i vannforvaltning, og hvordan det kan tas i bruk i yrkesfaglig utdanning og praksis i den virkelige verden.</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prstGeom prst="rect">
            <a:avLst/>
          </a:prstGeom>
        </p:spPr>
        <p:txBody>
          <a:bodyPr/>
          <a:lstStyle/>
          <a:p>
            <a:pPr fontAlgn="t"/>
            <a:r>
              <a:rPr lang="nb-NO" b="0" dirty="0"/>
              <a:t>Hvorfor bruke kunstig intelligens i vannforvaltning?</a:t>
            </a:r>
          </a:p>
        </p:txBody>
      </p:sp>
    </p:spTree>
    <p:extLst>
      <p:ext uri="{BB962C8B-B14F-4D97-AF65-F5344CB8AC3E}">
        <p14:creationId xmlns:p14="http://schemas.microsoft.com/office/powerpoint/2010/main" val="393356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97321" y="2639356"/>
            <a:ext cx="6813813" cy="2253043"/>
          </a:xfrm>
        </p:spPr>
        <p:txBody>
          <a:bodyPr>
            <a:normAutofit/>
          </a:bodyPr>
          <a:lstStyle/>
          <a:p>
            <a:r>
              <a:rPr lang="en-US" dirty="0"/>
              <a:t>Unit 2</a:t>
            </a:r>
          </a:p>
          <a:p>
            <a:pPr fontAlgn="t"/>
            <a:r>
              <a:rPr lang="nb-NO" dirty="0"/>
              <a:t>Utfordringer i moderne vannforvaltning</a:t>
            </a:r>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6783141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A706584CB6F3E43B4751F017A04E586" ma:contentTypeVersion="21" ma:contentTypeDescription="Opprett et nytt dokument." ma:contentTypeScope="" ma:versionID="2dc0bcbb9430b0a2b847486e82f34fcf">
  <xsd:schema xmlns:xsd="http://www.w3.org/2001/XMLSchema" xmlns:xs="http://www.w3.org/2001/XMLSchema" xmlns:p="http://schemas.microsoft.com/office/2006/metadata/properties" xmlns:ns2="0841824c-2506-42d0-be9c-4868bb3335b3" xmlns:ns3="1038cb2c-066a-4c04-b129-97ae2bc98e52" targetNamespace="http://schemas.microsoft.com/office/2006/metadata/properties" ma:root="true" ma:fieldsID="555a8176c221405ed5178fc10d896b8e" ns2:_="" ns3:_="">
    <xsd:import namespace="0841824c-2506-42d0-be9c-4868bb3335b3"/>
    <xsd:import namespace="1038cb2c-066a-4c04-b129-97ae2bc98e5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3:TaxCatchAll" minOccurs="0"/>
                <xsd:element ref="ns2:lcf76f155ced4ddcb4097134ff3c332f"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41824c-2506-42d0-be9c-4868bb3335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emerkelapper" ma:readOnly="false" ma:fieldId="{5cf76f15-5ced-4ddc-b409-7134ff3c332f}" ma:taxonomyMulti="true" ma:sspId="77bb5f2b-d4a0-4b54-bd97-63e1ab2bf359"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38cb2c-066a-4c04-b129-97ae2bc98e52" elementFormDefault="qualified">
    <xsd:import namespace="http://schemas.microsoft.com/office/2006/documentManagement/types"/>
    <xsd:import namespace="http://schemas.microsoft.com/office/infopath/2007/PartnerControls"/>
    <xsd:element name="SharedWithUsers" ma:index="1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ingsdetaljer" ma:internalName="SharedWithDetails" ma:readOnly="true">
      <xsd:simpleType>
        <xsd:restriction base="dms:Note">
          <xsd:maxLength value="255"/>
        </xsd:restriction>
      </xsd:simpleType>
    </xsd:element>
    <xsd:element name="TaxCatchAll" ma:index="20" nillable="true" ma:displayName="Taxonomy Catch All Column" ma:hidden="true" ma:list="{b3115bd5-7712-43f0-b4da-b7bd82308435}" ma:internalName="TaxCatchAll" ma:showField="CatchAllData" ma:web="1038cb2c-066a-4c04-b129-97ae2bc98e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038cb2c-066a-4c04-b129-97ae2bc98e52" xsi:nil="true"/>
    <lcf76f155ced4ddcb4097134ff3c332f xmlns="0841824c-2506-42d0-be9c-4868bb3335b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CDE1A82-022F-4320-B5C3-195A49787A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41824c-2506-42d0-be9c-4868bb3335b3"/>
    <ds:schemaRef ds:uri="1038cb2c-066a-4c04-b129-97ae2bc98e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BB4520-E790-40E1-9E29-27FA7469FBA8}">
  <ds:schemaRefs>
    <ds:schemaRef ds:uri="http://schemas.microsoft.com/sharepoint/v3/contenttype/forms"/>
  </ds:schemaRefs>
</ds:datastoreItem>
</file>

<file path=customXml/itemProps3.xml><?xml version="1.0" encoding="utf-8"?>
<ds:datastoreItem xmlns:ds="http://schemas.openxmlformats.org/officeDocument/2006/customXml" ds:itemID="{FDC8AD4B-52B5-45A4-A5C8-CCFBE6CDCE6D}">
  <ds:schemaRefs>
    <ds:schemaRef ds:uri="http://schemas.microsoft.com/office/2006/metadata/properties"/>
    <ds:schemaRef ds:uri="http://schemas.microsoft.com/office/infopath/2007/PartnerControls"/>
    <ds:schemaRef ds:uri="1038cb2c-066a-4c04-b129-97ae2bc98e52"/>
    <ds:schemaRef ds:uri="0841824c-2506-42d0-be9c-4868bb3335b3"/>
  </ds:schemaRefs>
</ds:datastoreItem>
</file>

<file path=docMetadata/LabelInfo.xml><?xml version="1.0" encoding="utf-8"?>
<clbl:labelList xmlns:clbl="http://schemas.microsoft.com/office/2020/mipLabelMetadata">
  <clbl:label id="{02af9dbb-aed9-4c75-94d9-8c097730bf57}" enabled="1" method="Standard" siteId="{026cbe1f-01c4-4698-a566-2fc43ebec731}" removed="0"/>
</clbl:labelList>
</file>

<file path=docProps/app.xml><?xml version="1.0" encoding="utf-8"?>
<Properties xmlns="http://schemas.openxmlformats.org/officeDocument/2006/extended-properties" xmlns:vt="http://schemas.openxmlformats.org/officeDocument/2006/docPropsVTypes">
  <Template>Office Theme</Template>
  <TotalTime>3521</TotalTime>
  <Words>1925</Words>
  <Application>Microsoft Office PowerPoint</Application>
  <PresentationFormat>Widescreen</PresentationFormat>
  <Paragraphs>177</Paragraphs>
  <Slides>35</Slides>
  <Notes>14</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35</vt:i4>
      </vt:variant>
    </vt:vector>
  </HeadingPairs>
  <TitlesOfParts>
    <vt:vector size="41" baseType="lpstr">
      <vt:lpstr>Arial</vt:lpstr>
      <vt:lpstr>Calibri</vt:lpstr>
      <vt:lpstr>Montserrat</vt:lpstr>
      <vt:lpstr>Montserrat Light</vt:lpstr>
      <vt:lpstr>Segoe UI</vt:lpstr>
      <vt:lpstr>Office Theme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Vilde Svantesvoll</cp:lastModifiedBy>
  <cp:revision>38</cp:revision>
  <dcterms:created xsi:type="dcterms:W3CDTF">2022-05-09T10:29:33Z</dcterms:created>
  <dcterms:modified xsi:type="dcterms:W3CDTF">2026-05-27T10:58:12Z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0x0101001A706584CB6F3E43B4751F017A04E586</vt:lpwstr>
  </property>
  <property fmtid="{D5CDD505-2E9C-101B-9397-08002B2CF9AE}" pid="3" name="MediaServiceImageTags">
    <vt:lpwstr/>
  </property>
</Properties>
</file>