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54"/>
  </p:notesMasterIdLst>
  <p:handoutMasterIdLst>
    <p:handoutMasterId r:id="rId55"/>
  </p:handoutMasterIdLst>
  <p:sldIdLst>
    <p:sldId id="4286" r:id="rId5"/>
    <p:sldId id="4306" r:id="rId6"/>
    <p:sldId id="4349" r:id="rId7"/>
    <p:sldId id="4366" r:id="rId8"/>
    <p:sldId id="4323" r:id="rId9"/>
    <p:sldId id="4345" r:id="rId10"/>
    <p:sldId id="4346" r:id="rId11"/>
    <p:sldId id="4350" r:id="rId12"/>
    <p:sldId id="4322" r:id="rId13"/>
    <p:sldId id="4367" r:id="rId14"/>
    <p:sldId id="4368" r:id="rId15"/>
    <p:sldId id="4369" r:id="rId16"/>
    <p:sldId id="4370" r:id="rId17"/>
    <p:sldId id="4371" r:id="rId18"/>
    <p:sldId id="4372" r:id="rId19"/>
    <p:sldId id="4351" r:id="rId20"/>
    <p:sldId id="4343" r:id="rId21"/>
    <p:sldId id="4373" r:id="rId22"/>
    <p:sldId id="4374" r:id="rId23"/>
    <p:sldId id="4375" r:id="rId24"/>
    <p:sldId id="4352" r:id="rId25"/>
    <p:sldId id="4377" r:id="rId26"/>
    <p:sldId id="4376" r:id="rId27"/>
    <p:sldId id="4378" r:id="rId28"/>
    <p:sldId id="4353" r:id="rId29"/>
    <p:sldId id="4379" r:id="rId30"/>
    <p:sldId id="4380" r:id="rId31"/>
    <p:sldId id="4357" r:id="rId32"/>
    <p:sldId id="4342" r:id="rId33"/>
    <p:sldId id="4348" r:id="rId34"/>
    <p:sldId id="4393" r:id="rId35"/>
    <p:sldId id="4355" r:id="rId36"/>
    <p:sldId id="4383" r:id="rId37"/>
    <p:sldId id="4354" r:id="rId38"/>
    <p:sldId id="4382" r:id="rId39"/>
    <p:sldId id="4356" r:id="rId40"/>
    <p:sldId id="4394" r:id="rId41"/>
    <p:sldId id="4344" r:id="rId42"/>
    <p:sldId id="4358" r:id="rId43"/>
    <p:sldId id="4360" r:id="rId44"/>
    <p:sldId id="4361" r:id="rId45"/>
    <p:sldId id="4384" r:id="rId46"/>
    <p:sldId id="4385" r:id="rId47"/>
    <p:sldId id="4386" r:id="rId48"/>
    <p:sldId id="4362" r:id="rId49"/>
    <p:sldId id="4387" r:id="rId50"/>
    <p:sldId id="4363" r:id="rId51"/>
    <p:sldId id="4364" r:id="rId52"/>
    <p:sldId id="4263"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040C0C"/>
    <a:srgbClr val="51C4C6"/>
    <a:srgbClr val="ADD037"/>
    <a:srgbClr val="00898B"/>
    <a:srgbClr val="0289AE"/>
    <a:srgbClr val="EABB22"/>
    <a:srgbClr val="62A844"/>
    <a:srgbClr val="00B6E6"/>
    <a:srgbClr val="009A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FB7EB5-1902-4D6D-B65E-C9A0C3F7CF6D}" v="1" dt="2026-04-16T09:42:22.403"/>
    <p1510:client id="{0837F8EB-D2AC-4CCA-B0E9-2BE9F47372F6}" v="109" dt="2026-04-15T12:23:20.0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38"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61"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lde Svantesvoll" userId="a250bdf2-907a-49c7-9ecb-25f32466bc6a" providerId="ADAL" clId="{5CF661CD-6061-4682-89D8-44E0987B3AD7}"/>
    <pc:docChg chg="undo redo custSel addSld delSld modSld">
      <pc:chgData name="Vilde Svantesvoll" userId="a250bdf2-907a-49c7-9ecb-25f32466bc6a" providerId="ADAL" clId="{5CF661CD-6061-4682-89D8-44E0987B3AD7}" dt="2026-04-15T12:30:20.049" v="916" actId="20577"/>
      <pc:docMkLst>
        <pc:docMk/>
      </pc:docMkLst>
      <pc:sldChg chg="modSp mod">
        <pc:chgData name="Vilde Svantesvoll" userId="a250bdf2-907a-49c7-9ecb-25f32466bc6a" providerId="ADAL" clId="{5CF661CD-6061-4682-89D8-44E0987B3AD7}" dt="2026-04-15T12:24:15.295" v="846" actId="20577"/>
        <pc:sldMkLst>
          <pc:docMk/>
          <pc:sldMk cId="4169825511" sldId="4263"/>
        </pc:sldMkLst>
        <pc:spChg chg="mod">
          <ac:chgData name="Vilde Svantesvoll" userId="a250bdf2-907a-49c7-9ecb-25f32466bc6a" providerId="ADAL" clId="{5CF661CD-6061-4682-89D8-44E0987B3AD7}" dt="2026-04-15T12:07:37.195" v="701" actId="790"/>
          <ac:spMkLst>
            <pc:docMk/>
            <pc:sldMk cId="4169825511" sldId="4263"/>
            <ac:spMk id="4" creationId="{5BCD1BC8-1927-5964-A39E-854B770D143A}"/>
          </ac:spMkLst>
        </pc:spChg>
        <pc:spChg chg="mod">
          <ac:chgData name="Vilde Svantesvoll" userId="a250bdf2-907a-49c7-9ecb-25f32466bc6a" providerId="ADAL" clId="{5CF661CD-6061-4682-89D8-44E0987B3AD7}" dt="2026-04-15T12:07:37.195" v="701" actId="790"/>
          <ac:spMkLst>
            <pc:docMk/>
            <pc:sldMk cId="4169825511" sldId="4263"/>
            <ac:spMk id="10" creationId="{93BB833A-6B01-109D-203E-E16C6C938513}"/>
          </ac:spMkLst>
        </pc:spChg>
        <pc:spChg chg="mod">
          <ac:chgData name="Vilde Svantesvoll" userId="a250bdf2-907a-49c7-9ecb-25f32466bc6a" providerId="ADAL" clId="{5CF661CD-6061-4682-89D8-44E0987B3AD7}" dt="2026-04-15T12:07:37.195" v="701" actId="790"/>
          <ac:spMkLst>
            <pc:docMk/>
            <pc:sldMk cId="4169825511" sldId="4263"/>
            <ac:spMk id="13" creationId="{94A23549-8424-01D5-058A-B2611A3C8BA3}"/>
          </ac:spMkLst>
        </pc:spChg>
        <pc:spChg chg="mod">
          <ac:chgData name="Vilde Svantesvoll" userId="a250bdf2-907a-49c7-9ecb-25f32466bc6a" providerId="ADAL" clId="{5CF661CD-6061-4682-89D8-44E0987B3AD7}" dt="2026-04-15T12:07:37.195" v="701" actId="790"/>
          <ac:spMkLst>
            <pc:docMk/>
            <pc:sldMk cId="4169825511" sldId="4263"/>
            <ac:spMk id="16" creationId="{0C74260C-0ABD-6374-33B3-92F4151D110C}"/>
          </ac:spMkLst>
        </pc:spChg>
        <pc:spChg chg="mod">
          <ac:chgData name="Vilde Svantesvoll" userId="a250bdf2-907a-49c7-9ecb-25f32466bc6a" providerId="ADAL" clId="{5CF661CD-6061-4682-89D8-44E0987B3AD7}" dt="2026-04-15T12:07:37.195" v="701" actId="790"/>
          <ac:spMkLst>
            <pc:docMk/>
            <pc:sldMk cId="4169825511" sldId="4263"/>
            <ac:spMk id="18" creationId="{49C44091-F555-3C6F-91E3-69A3B4289579}"/>
          </ac:spMkLst>
        </pc:spChg>
        <pc:spChg chg="mod">
          <ac:chgData name="Vilde Svantesvoll" userId="a250bdf2-907a-49c7-9ecb-25f32466bc6a" providerId="ADAL" clId="{5CF661CD-6061-4682-89D8-44E0987B3AD7}" dt="2026-04-15T12:24:15.295" v="846" actId="20577"/>
          <ac:spMkLst>
            <pc:docMk/>
            <pc:sldMk cId="4169825511" sldId="4263"/>
            <ac:spMk id="20" creationId="{5328264C-32A9-A14B-88CE-E920BC4BEE14}"/>
          </ac:spMkLst>
        </pc:spChg>
        <pc:spChg chg="mod">
          <ac:chgData name="Vilde Svantesvoll" userId="a250bdf2-907a-49c7-9ecb-25f32466bc6a" providerId="ADAL" clId="{5CF661CD-6061-4682-89D8-44E0987B3AD7}" dt="2026-04-15T12:07:37.195" v="701" actId="790"/>
          <ac:spMkLst>
            <pc:docMk/>
            <pc:sldMk cId="4169825511" sldId="4263"/>
            <ac:spMk id="21" creationId="{CCDBF8F5-35A3-7FCE-1961-397028D4A202}"/>
          </ac:spMkLst>
        </pc:spChg>
        <pc:spChg chg="mod">
          <ac:chgData name="Vilde Svantesvoll" userId="a250bdf2-907a-49c7-9ecb-25f32466bc6a" providerId="ADAL" clId="{5CF661CD-6061-4682-89D8-44E0987B3AD7}" dt="2026-04-15T12:07:37.195" v="701" actId="790"/>
          <ac:spMkLst>
            <pc:docMk/>
            <pc:sldMk cId="4169825511" sldId="4263"/>
            <ac:spMk id="22" creationId="{57019319-F610-D0C4-6DB8-EA09B84293E1}"/>
          </ac:spMkLst>
        </pc:spChg>
        <pc:spChg chg="mod">
          <ac:chgData name="Vilde Svantesvoll" userId="a250bdf2-907a-49c7-9ecb-25f32466bc6a" providerId="ADAL" clId="{5CF661CD-6061-4682-89D8-44E0987B3AD7}" dt="2026-04-15T12:07:37.195" v="701" actId="790"/>
          <ac:spMkLst>
            <pc:docMk/>
            <pc:sldMk cId="4169825511" sldId="4263"/>
            <ac:spMk id="27" creationId="{016F5C8F-83BF-5414-8D01-5BE9CE33FC44}"/>
          </ac:spMkLst>
        </pc:spChg>
        <pc:spChg chg="mod">
          <ac:chgData name="Vilde Svantesvoll" userId="a250bdf2-907a-49c7-9ecb-25f32466bc6a" providerId="ADAL" clId="{5CF661CD-6061-4682-89D8-44E0987B3AD7}" dt="2026-04-15T12:07:37.195" v="701" actId="790"/>
          <ac:spMkLst>
            <pc:docMk/>
            <pc:sldMk cId="4169825511" sldId="4263"/>
            <ac:spMk id="28" creationId="{5CE76F05-4824-411D-E35E-372A02E2144B}"/>
          </ac:spMkLst>
        </pc:spChg>
      </pc:sldChg>
      <pc:sldChg chg="modSp mod">
        <pc:chgData name="Vilde Svantesvoll" userId="a250bdf2-907a-49c7-9ecb-25f32466bc6a" providerId="ADAL" clId="{5CF661CD-6061-4682-89D8-44E0987B3AD7}" dt="2026-04-15T12:07:37.195" v="701" actId="790"/>
        <pc:sldMkLst>
          <pc:docMk/>
          <pc:sldMk cId="2288239601" sldId="4286"/>
        </pc:sldMkLst>
        <pc:spChg chg="mod">
          <ac:chgData name="Vilde Svantesvoll" userId="a250bdf2-907a-49c7-9ecb-25f32466bc6a" providerId="ADAL" clId="{5CF661CD-6061-4682-89D8-44E0987B3AD7}" dt="2026-04-15T12:07:37.195" v="701" actId="790"/>
          <ac:spMkLst>
            <pc:docMk/>
            <pc:sldMk cId="2288239601" sldId="4286"/>
            <ac:spMk id="2" creationId="{E87E6743-DEBE-7A51-63EB-44FAE20D40A5}"/>
          </ac:spMkLst>
        </pc:spChg>
        <pc:spChg chg="mod">
          <ac:chgData name="Vilde Svantesvoll" userId="a250bdf2-907a-49c7-9ecb-25f32466bc6a" providerId="ADAL" clId="{5CF661CD-6061-4682-89D8-44E0987B3AD7}" dt="2026-04-15T12:07:37.195" v="701" actId="790"/>
          <ac:spMkLst>
            <pc:docMk/>
            <pc:sldMk cId="2288239601" sldId="4286"/>
            <ac:spMk id="3" creationId="{65B15D0B-CBC7-E04A-B025-FE49C1E6B0D5}"/>
          </ac:spMkLst>
        </pc:spChg>
        <pc:spChg chg="mod">
          <ac:chgData name="Vilde Svantesvoll" userId="a250bdf2-907a-49c7-9ecb-25f32466bc6a" providerId="ADAL" clId="{5CF661CD-6061-4682-89D8-44E0987B3AD7}" dt="2026-04-15T12:07:37.195" v="701" actId="790"/>
          <ac:spMkLst>
            <pc:docMk/>
            <pc:sldMk cId="2288239601" sldId="4286"/>
            <ac:spMk id="7" creationId="{C7A02EA4-4CBF-804E-84A7-7223E815E249}"/>
          </ac:spMkLst>
        </pc:spChg>
        <pc:spChg chg="mod">
          <ac:chgData name="Vilde Svantesvoll" userId="a250bdf2-907a-49c7-9ecb-25f32466bc6a" providerId="ADAL" clId="{5CF661CD-6061-4682-89D8-44E0987B3AD7}" dt="2026-04-15T12:07:37.195" v="701" actId="790"/>
          <ac:spMkLst>
            <pc:docMk/>
            <pc:sldMk cId="2288239601" sldId="4286"/>
            <ac:spMk id="9" creationId="{89177E28-4F22-7E40-AB64-D1BAC04F32A8}"/>
          </ac:spMkLst>
        </pc:spChg>
        <pc:spChg chg="mod">
          <ac:chgData name="Vilde Svantesvoll" userId="a250bdf2-907a-49c7-9ecb-25f32466bc6a" providerId="ADAL" clId="{5CF661CD-6061-4682-89D8-44E0987B3AD7}" dt="2026-04-15T12:07:37.195" v="701" actId="790"/>
          <ac:spMkLst>
            <pc:docMk/>
            <pc:sldMk cId="2288239601" sldId="4286"/>
            <ac:spMk id="12" creationId="{A491D2E9-853F-F4A8-2BA9-284DE843A771}"/>
          </ac:spMkLst>
        </pc:spChg>
      </pc:sldChg>
      <pc:sldChg chg="modSp mod">
        <pc:chgData name="Vilde Svantesvoll" userId="a250bdf2-907a-49c7-9ecb-25f32466bc6a" providerId="ADAL" clId="{5CF661CD-6061-4682-89D8-44E0987B3AD7}" dt="2026-04-15T12:07:37.195" v="701" actId="790"/>
        <pc:sldMkLst>
          <pc:docMk/>
          <pc:sldMk cId="30286005" sldId="4306"/>
        </pc:sldMkLst>
        <pc:spChg chg="mod">
          <ac:chgData name="Vilde Svantesvoll" userId="a250bdf2-907a-49c7-9ecb-25f32466bc6a" providerId="ADAL" clId="{5CF661CD-6061-4682-89D8-44E0987B3AD7}" dt="2026-04-15T12:07:37.195" v="701" actId="790"/>
          <ac:spMkLst>
            <pc:docMk/>
            <pc:sldMk cId="30286005" sldId="4306"/>
            <ac:spMk id="2" creationId="{44D3A2D2-9E51-5508-8E44-DD54838C9B97}"/>
          </ac:spMkLst>
        </pc:spChg>
        <pc:spChg chg="mod">
          <ac:chgData name="Vilde Svantesvoll" userId="a250bdf2-907a-49c7-9ecb-25f32466bc6a" providerId="ADAL" clId="{5CF661CD-6061-4682-89D8-44E0987B3AD7}" dt="2026-04-15T12:07:37.195" v="701" actId="790"/>
          <ac:spMkLst>
            <pc:docMk/>
            <pc:sldMk cId="30286005" sldId="4306"/>
            <ac:spMk id="15" creationId="{C4E048F0-9773-C54B-A71E-3C9CFEB59C8E}"/>
          </ac:spMkLst>
        </pc:spChg>
        <pc:spChg chg="mod">
          <ac:chgData name="Vilde Svantesvoll" userId="a250bdf2-907a-49c7-9ecb-25f32466bc6a" providerId="ADAL" clId="{5CF661CD-6061-4682-89D8-44E0987B3AD7}" dt="2026-04-15T12:07:37.195" v="701" actId="790"/>
          <ac:spMkLst>
            <pc:docMk/>
            <pc:sldMk cId="30286005" sldId="4306"/>
            <ac:spMk id="18" creationId="{CD062C7B-9BAE-0E43-A6E9-6E98B3E7EBD7}"/>
          </ac:spMkLst>
        </pc:spChg>
        <pc:spChg chg="mod">
          <ac:chgData name="Vilde Svantesvoll" userId="a250bdf2-907a-49c7-9ecb-25f32466bc6a" providerId="ADAL" clId="{5CF661CD-6061-4682-89D8-44E0987B3AD7}" dt="2026-04-15T12:07:37.195" v="701" actId="790"/>
          <ac:spMkLst>
            <pc:docMk/>
            <pc:sldMk cId="30286005" sldId="4306"/>
            <ac:spMk id="19" creationId="{5B018A2C-261B-FE40-8CCB-12ABA36272E0}"/>
          </ac:spMkLst>
        </pc:spChg>
        <pc:spChg chg="mod">
          <ac:chgData name="Vilde Svantesvoll" userId="a250bdf2-907a-49c7-9ecb-25f32466bc6a" providerId="ADAL" clId="{5CF661CD-6061-4682-89D8-44E0987B3AD7}" dt="2026-04-15T12:07:37.195" v="701" actId="790"/>
          <ac:spMkLst>
            <pc:docMk/>
            <pc:sldMk cId="30286005" sldId="4306"/>
            <ac:spMk id="20" creationId="{F1085800-9569-4843-B00A-CC81BB1D9B93}"/>
          </ac:spMkLst>
        </pc:spChg>
        <pc:spChg chg="mod">
          <ac:chgData name="Vilde Svantesvoll" userId="a250bdf2-907a-49c7-9ecb-25f32466bc6a" providerId="ADAL" clId="{5CF661CD-6061-4682-89D8-44E0987B3AD7}" dt="2026-04-15T12:07:37.195" v="701" actId="790"/>
          <ac:spMkLst>
            <pc:docMk/>
            <pc:sldMk cId="30286005" sldId="4306"/>
            <ac:spMk id="21" creationId="{E66C7987-60BB-DC47-A0C2-99C652EF4EF7}"/>
          </ac:spMkLst>
        </pc:spChg>
        <pc:spChg chg="mod">
          <ac:chgData name="Vilde Svantesvoll" userId="a250bdf2-907a-49c7-9ecb-25f32466bc6a" providerId="ADAL" clId="{5CF661CD-6061-4682-89D8-44E0987B3AD7}" dt="2026-04-15T12:07:37.195" v="701" actId="790"/>
          <ac:spMkLst>
            <pc:docMk/>
            <pc:sldMk cId="30286005" sldId="4306"/>
            <ac:spMk id="22" creationId="{4AB945CA-DD37-8744-AC8D-A87A2B36C598}"/>
          </ac:spMkLst>
        </pc:spChg>
        <pc:spChg chg="mod">
          <ac:chgData name="Vilde Svantesvoll" userId="a250bdf2-907a-49c7-9ecb-25f32466bc6a" providerId="ADAL" clId="{5CF661CD-6061-4682-89D8-44E0987B3AD7}" dt="2026-04-15T12:07:37.195" v="701" actId="790"/>
          <ac:spMkLst>
            <pc:docMk/>
            <pc:sldMk cId="30286005" sldId="4306"/>
            <ac:spMk id="23" creationId="{8343CF12-FDE6-8849-AC52-1E26D392F86A}"/>
          </ac:spMkLst>
        </pc:spChg>
        <pc:spChg chg="mod">
          <ac:chgData name="Vilde Svantesvoll" userId="a250bdf2-907a-49c7-9ecb-25f32466bc6a" providerId="ADAL" clId="{5CF661CD-6061-4682-89D8-44E0987B3AD7}" dt="2026-04-15T12:07:37.195" v="701" actId="790"/>
          <ac:spMkLst>
            <pc:docMk/>
            <pc:sldMk cId="30286005" sldId="4306"/>
            <ac:spMk id="24" creationId="{5691577C-B257-3147-BB4B-29D2F40873AE}"/>
          </ac:spMkLst>
        </pc:spChg>
        <pc:spChg chg="mod">
          <ac:chgData name="Vilde Svantesvoll" userId="a250bdf2-907a-49c7-9ecb-25f32466bc6a" providerId="ADAL" clId="{5CF661CD-6061-4682-89D8-44E0987B3AD7}" dt="2026-04-15T12:07:37.195" v="701" actId="790"/>
          <ac:spMkLst>
            <pc:docMk/>
            <pc:sldMk cId="30286005" sldId="4306"/>
            <ac:spMk id="26" creationId="{AF2A8952-1670-2F4B-B3F8-033CA2659F15}"/>
          </ac:spMkLst>
        </pc:spChg>
      </pc:sldChg>
      <pc:sldChg chg="modSp mod">
        <pc:chgData name="Vilde Svantesvoll" userId="a250bdf2-907a-49c7-9ecb-25f32466bc6a" providerId="ADAL" clId="{5CF661CD-6061-4682-89D8-44E0987B3AD7}" dt="2026-04-15T12:07:37.195" v="701" actId="790"/>
        <pc:sldMkLst>
          <pc:docMk/>
          <pc:sldMk cId="3933563620" sldId="4322"/>
        </pc:sldMkLst>
        <pc:spChg chg="mod">
          <ac:chgData name="Vilde Svantesvoll" userId="a250bdf2-907a-49c7-9ecb-25f32466bc6a" providerId="ADAL" clId="{5CF661CD-6061-4682-89D8-44E0987B3AD7}" dt="2026-04-15T12:07:37.195" v="701" actId="790"/>
          <ac:spMkLst>
            <pc:docMk/>
            <pc:sldMk cId="3933563620" sldId="4322"/>
            <ac:spMk id="4" creationId="{9E0FD84C-0DB0-A747-9C28-9505FE9A7E00}"/>
          </ac:spMkLst>
        </pc:spChg>
        <pc:spChg chg="mod">
          <ac:chgData name="Vilde Svantesvoll" userId="a250bdf2-907a-49c7-9ecb-25f32466bc6a" providerId="ADAL" clId="{5CF661CD-6061-4682-89D8-44E0987B3AD7}" dt="2026-04-15T12:07:37.195" v="701" actId="790"/>
          <ac:spMkLst>
            <pc:docMk/>
            <pc:sldMk cId="3933563620" sldId="4322"/>
            <ac:spMk id="5" creationId="{596AF18B-65BF-DB48-9E25-AFA12E81586C}"/>
          </ac:spMkLst>
        </pc:spChg>
      </pc:sldChg>
      <pc:sldChg chg="modSp mod">
        <pc:chgData name="Vilde Svantesvoll" userId="a250bdf2-907a-49c7-9ecb-25f32466bc6a" providerId="ADAL" clId="{5CF661CD-6061-4682-89D8-44E0987B3AD7}" dt="2026-04-15T12:07:37.195" v="701" actId="790"/>
        <pc:sldMkLst>
          <pc:docMk/>
          <pc:sldMk cId="1329186062" sldId="4323"/>
        </pc:sldMkLst>
        <pc:spChg chg="mod">
          <ac:chgData name="Vilde Svantesvoll" userId="a250bdf2-907a-49c7-9ecb-25f32466bc6a" providerId="ADAL" clId="{5CF661CD-6061-4682-89D8-44E0987B3AD7}" dt="2026-04-15T12:07:37.195" v="701" actId="790"/>
          <ac:spMkLst>
            <pc:docMk/>
            <pc:sldMk cId="1329186062" sldId="4323"/>
            <ac:spMk id="4" creationId="{6BDE6B06-E517-A44D-93E9-58E8C9D1D2E9}"/>
          </ac:spMkLst>
        </pc:spChg>
        <pc:spChg chg="mod">
          <ac:chgData name="Vilde Svantesvoll" userId="a250bdf2-907a-49c7-9ecb-25f32466bc6a" providerId="ADAL" clId="{5CF661CD-6061-4682-89D8-44E0987B3AD7}" dt="2026-04-15T12:07:37.195" v="701" actId="790"/>
          <ac:spMkLst>
            <pc:docMk/>
            <pc:sldMk cId="1329186062" sldId="4323"/>
            <ac:spMk id="5" creationId="{F53E186E-EEE8-784F-BE9F-48BF925F13E9}"/>
          </ac:spMkLst>
        </pc:spChg>
      </pc:sldChg>
      <pc:sldChg chg="modSp mod">
        <pc:chgData name="Vilde Svantesvoll" userId="a250bdf2-907a-49c7-9ecb-25f32466bc6a" providerId="ADAL" clId="{5CF661CD-6061-4682-89D8-44E0987B3AD7}" dt="2026-04-15T12:07:37.195" v="701" actId="790"/>
        <pc:sldMkLst>
          <pc:docMk/>
          <pc:sldMk cId="315668921" sldId="4342"/>
        </pc:sldMkLst>
        <pc:spChg chg="mod">
          <ac:chgData name="Vilde Svantesvoll" userId="a250bdf2-907a-49c7-9ecb-25f32466bc6a" providerId="ADAL" clId="{5CF661CD-6061-4682-89D8-44E0987B3AD7}" dt="2026-04-15T12:07:37.195" v="701" actId="790"/>
          <ac:spMkLst>
            <pc:docMk/>
            <pc:sldMk cId="315668921" sldId="4342"/>
            <ac:spMk id="4" creationId="{6BDE6B06-E517-A44D-93E9-58E8C9D1D2E9}"/>
          </ac:spMkLst>
        </pc:spChg>
        <pc:spChg chg="mod">
          <ac:chgData name="Vilde Svantesvoll" userId="a250bdf2-907a-49c7-9ecb-25f32466bc6a" providerId="ADAL" clId="{5CF661CD-6061-4682-89D8-44E0987B3AD7}" dt="2026-04-15T12:07:37.195" v="701" actId="790"/>
          <ac:spMkLst>
            <pc:docMk/>
            <pc:sldMk cId="315668921" sldId="4342"/>
            <ac:spMk id="5" creationId="{F53E186E-EEE8-784F-BE9F-48BF925F13E9}"/>
          </ac:spMkLst>
        </pc:spChg>
      </pc:sldChg>
      <pc:sldChg chg="modSp mod">
        <pc:chgData name="Vilde Svantesvoll" userId="a250bdf2-907a-49c7-9ecb-25f32466bc6a" providerId="ADAL" clId="{5CF661CD-6061-4682-89D8-44E0987B3AD7}" dt="2026-04-15T12:07:37.195" v="701" actId="790"/>
        <pc:sldMkLst>
          <pc:docMk/>
          <pc:sldMk cId="161488016" sldId="4343"/>
        </pc:sldMkLst>
        <pc:spChg chg="mod">
          <ac:chgData name="Vilde Svantesvoll" userId="a250bdf2-907a-49c7-9ecb-25f32466bc6a" providerId="ADAL" clId="{5CF661CD-6061-4682-89D8-44E0987B3AD7}" dt="2026-04-15T12:07:37.195" v="701" actId="790"/>
          <ac:spMkLst>
            <pc:docMk/>
            <pc:sldMk cId="161488016" sldId="4343"/>
            <ac:spMk id="6" creationId="{AABCC17E-FEFA-3D46-B2F1-B026276D7600}"/>
          </ac:spMkLst>
        </pc:spChg>
        <pc:spChg chg="mod">
          <ac:chgData name="Vilde Svantesvoll" userId="a250bdf2-907a-49c7-9ecb-25f32466bc6a" providerId="ADAL" clId="{5CF661CD-6061-4682-89D8-44E0987B3AD7}" dt="2026-04-15T12:07:37.195" v="701" actId="790"/>
          <ac:spMkLst>
            <pc:docMk/>
            <pc:sldMk cId="161488016" sldId="4343"/>
            <ac:spMk id="7" creationId="{2720F4E6-5EDD-6EF7-92F1-6950EF417AC0}"/>
          </ac:spMkLst>
        </pc:spChg>
        <pc:spChg chg="mod">
          <ac:chgData name="Vilde Svantesvoll" userId="a250bdf2-907a-49c7-9ecb-25f32466bc6a" providerId="ADAL" clId="{5CF661CD-6061-4682-89D8-44E0987B3AD7}" dt="2026-04-15T12:07:37.195" v="701" actId="790"/>
          <ac:spMkLst>
            <pc:docMk/>
            <pc:sldMk cId="161488016" sldId="4343"/>
            <ac:spMk id="10" creationId="{0B4DA29B-2063-2947-BF10-324FE66A42B0}"/>
          </ac:spMkLst>
        </pc:spChg>
        <pc:spChg chg="mod">
          <ac:chgData name="Vilde Svantesvoll" userId="a250bdf2-907a-49c7-9ecb-25f32466bc6a" providerId="ADAL" clId="{5CF661CD-6061-4682-89D8-44E0987B3AD7}" dt="2026-04-15T12:07:37.195" v="701" actId="790"/>
          <ac:spMkLst>
            <pc:docMk/>
            <pc:sldMk cId="161488016" sldId="4343"/>
            <ac:spMk id="13" creationId="{EDE17FFD-854F-B743-AE68-82CB098A6F42}"/>
          </ac:spMkLst>
        </pc:spChg>
        <pc:spChg chg="mod">
          <ac:chgData name="Vilde Svantesvoll" userId="a250bdf2-907a-49c7-9ecb-25f32466bc6a" providerId="ADAL" clId="{5CF661CD-6061-4682-89D8-44E0987B3AD7}" dt="2026-04-15T12:07:37.195" v="701" actId="790"/>
          <ac:spMkLst>
            <pc:docMk/>
            <pc:sldMk cId="161488016" sldId="4343"/>
            <ac:spMk id="14" creationId="{5C08D818-88AD-7343-A803-2FC550F0CC72}"/>
          </ac:spMkLst>
        </pc:spChg>
        <pc:spChg chg="mod">
          <ac:chgData name="Vilde Svantesvoll" userId="a250bdf2-907a-49c7-9ecb-25f32466bc6a" providerId="ADAL" clId="{5CF661CD-6061-4682-89D8-44E0987B3AD7}" dt="2026-04-15T12:07:37.195" v="701" actId="790"/>
          <ac:spMkLst>
            <pc:docMk/>
            <pc:sldMk cId="161488016" sldId="4343"/>
            <ac:spMk id="16" creationId="{38404C53-6F2D-634F-AC7C-DAEDCC70B667}"/>
          </ac:spMkLst>
        </pc:spChg>
        <pc:spChg chg="mod">
          <ac:chgData name="Vilde Svantesvoll" userId="a250bdf2-907a-49c7-9ecb-25f32466bc6a" providerId="ADAL" clId="{5CF661CD-6061-4682-89D8-44E0987B3AD7}" dt="2026-04-15T12:07:37.195" v="701" actId="790"/>
          <ac:spMkLst>
            <pc:docMk/>
            <pc:sldMk cId="161488016" sldId="4343"/>
            <ac:spMk id="17" creationId="{78AACFF1-83E8-FE4D-AEF9-F288D29CFEB2}"/>
          </ac:spMkLst>
        </pc:spChg>
        <pc:spChg chg="mod">
          <ac:chgData name="Vilde Svantesvoll" userId="a250bdf2-907a-49c7-9ecb-25f32466bc6a" providerId="ADAL" clId="{5CF661CD-6061-4682-89D8-44E0987B3AD7}" dt="2026-04-15T12:07:37.195" v="701" actId="790"/>
          <ac:spMkLst>
            <pc:docMk/>
            <pc:sldMk cId="161488016" sldId="4343"/>
            <ac:spMk id="19" creationId="{EA818D18-570D-14D9-F4AF-1C95867B6AC0}"/>
          </ac:spMkLst>
        </pc:spChg>
        <pc:spChg chg="mod">
          <ac:chgData name="Vilde Svantesvoll" userId="a250bdf2-907a-49c7-9ecb-25f32466bc6a" providerId="ADAL" clId="{5CF661CD-6061-4682-89D8-44E0987B3AD7}" dt="2026-04-15T12:07:37.195" v="701" actId="790"/>
          <ac:spMkLst>
            <pc:docMk/>
            <pc:sldMk cId="161488016" sldId="4343"/>
            <ac:spMk id="25" creationId="{4E99C60E-B7B4-3DA6-C674-8E05671AEE73}"/>
          </ac:spMkLst>
        </pc:spChg>
      </pc:sldChg>
      <pc:sldChg chg="modSp mod">
        <pc:chgData name="Vilde Svantesvoll" userId="a250bdf2-907a-49c7-9ecb-25f32466bc6a" providerId="ADAL" clId="{5CF661CD-6061-4682-89D8-44E0987B3AD7}" dt="2026-04-15T12:07:37.195" v="701" actId="790"/>
        <pc:sldMkLst>
          <pc:docMk/>
          <pc:sldMk cId="273007492" sldId="4344"/>
        </pc:sldMkLst>
        <pc:spChg chg="mod">
          <ac:chgData name="Vilde Svantesvoll" userId="a250bdf2-907a-49c7-9ecb-25f32466bc6a" providerId="ADAL" clId="{5CF661CD-6061-4682-89D8-44E0987B3AD7}" dt="2026-04-15T12:07:37.195" v="701" actId="790"/>
          <ac:spMkLst>
            <pc:docMk/>
            <pc:sldMk cId="273007492" sldId="4344"/>
            <ac:spMk id="4" creationId="{9E0FD84C-0DB0-A747-9C28-9505FE9A7E00}"/>
          </ac:spMkLst>
        </pc:spChg>
        <pc:spChg chg="mod">
          <ac:chgData name="Vilde Svantesvoll" userId="a250bdf2-907a-49c7-9ecb-25f32466bc6a" providerId="ADAL" clId="{5CF661CD-6061-4682-89D8-44E0987B3AD7}" dt="2026-04-15T12:07:37.195" v="701" actId="790"/>
          <ac:spMkLst>
            <pc:docMk/>
            <pc:sldMk cId="273007492" sldId="4344"/>
            <ac:spMk id="5" creationId="{596AF18B-65BF-DB48-9E25-AFA12E81586C}"/>
          </ac:spMkLst>
        </pc:spChg>
      </pc:sldChg>
      <pc:sldChg chg="modSp mod">
        <pc:chgData name="Vilde Svantesvoll" userId="a250bdf2-907a-49c7-9ecb-25f32466bc6a" providerId="ADAL" clId="{5CF661CD-6061-4682-89D8-44E0987B3AD7}" dt="2026-04-15T12:07:37.195" v="701" actId="790"/>
        <pc:sldMkLst>
          <pc:docMk/>
          <pc:sldMk cId="2180590098" sldId="4345"/>
        </pc:sldMkLst>
        <pc:spChg chg="mod">
          <ac:chgData name="Vilde Svantesvoll" userId="a250bdf2-907a-49c7-9ecb-25f32466bc6a" providerId="ADAL" clId="{5CF661CD-6061-4682-89D8-44E0987B3AD7}" dt="2026-04-15T12:07:37.195" v="701" actId="790"/>
          <ac:spMkLst>
            <pc:docMk/>
            <pc:sldMk cId="2180590098" sldId="4345"/>
            <ac:spMk id="5" creationId="{0B0E6245-30EF-F42E-EAC7-811C919972DE}"/>
          </ac:spMkLst>
        </pc:spChg>
        <pc:spChg chg="mod">
          <ac:chgData name="Vilde Svantesvoll" userId="a250bdf2-907a-49c7-9ecb-25f32466bc6a" providerId="ADAL" clId="{5CF661CD-6061-4682-89D8-44E0987B3AD7}" dt="2026-04-15T12:07:37.195" v="701" actId="790"/>
          <ac:spMkLst>
            <pc:docMk/>
            <pc:sldMk cId="2180590098" sldId="4345"/>
            <ac:spMk id="6" creationId="{A8CB7F73-7CAF-DB3D-E072-16F2600F9BEA}"/>
          </ac:spMkLst>
        </pc:spChg>
        <pc:spChg chg="mod">
          <ac:chgData name="Vilde Svantesvoll" userId="a250bdf2-907a-49c7-9ecb-25f32466bc6a" providerId="ADAL" clId="{5CF661CD-6061-4682-89D8-44E0987B3AD7}" dt="2026-04-15T12:07:37.195" v="701" actId="790"/>
          <ac:spMkLst>
            <pc:docMk/>
            <pc:sldMk cId="2180590098" sldId="4345"/>
            <ac:spMk id="7" creationId="{41418E73-9DC7-D729-1821-9D037F2E4DE1}"/>
          </ac:spMkLst>
        </pc:spChg>
        <pc:spChg chg="mod">
          <ac:chgData name="Vilde Svantesvoll" userId="a250bdf2-907a-49c7-9ecb-25f32466bc6a" providerId="ADAL" clId="{5CF661CD-6061-4682-89D8-44E0987B3AD7}" dt="2026-04-15T12:07:37.195" v="701" actId="790"/>
          <ac:spMkLst>
            <pc:docMk/>
            <pc:sldMk cId="2180590098" sldId="4345"/>
            <ac:spMk id="9" creationId="{3C42CEEE-71C1-D69E-92F5-96DBEAA37DFB}"/>
          </ac:spMkLst>
        </pc:spChg>
        <pc:spChg chg="mod">
          <ac:chgData name="Vilde Svantesvoll" userId="a250bdf2-907a-49c7-9ecb-25f32466bc6a" providerId="ADAL" clId="{5CF661CD-6061-4682-89D8-44E0987B3AD7}" dt="2026-04-15T12:07:37.195" v="701" actId="790"/>
          <ac:spMkLst>
            <pc:docMk/>
            <pc:sldMk cId="2180590098" sldId="4345"/>
            <ac:spMk id="10" creationId="{CD7050BF-AC3F-38A7-A83E-E7FA869A0193}"/>
          </ac:spMkLst>
        </pc:spChg>
        <pc:spChg chg="mod">
          <ac:chgData name="Vilde Svantesvoll" userId="a250bdf2-907a-49c7-9ecb-25f32466bc6a" providerId="ADAL" clId="{5CF661CD-6061-4682-89D8-44E0987B3AD7}" dt="2026-04-15T12:07:37.195" v="701" actId="790"/>
          <ac:spMkLst>
            <pc:docMk/>
            <pc:sldMk cId="2180590098" sldId="4345"/>
            <ac:spMk id="12" creationId="{78D4DF07-35D3-1246-A242-3224DB91316A}"/>
          </ac:spMkLst>
        </pc:spChg>
      </pc:sldChg>
      <pc:sldChg chg="modSp mod">
        <pc:chgData name="Vilde Svantesvoll" userId="a250bdf2-907a-49c7-9ecb-25f32466bc6a" providerId="ADAL" clId="{5CF661CD-6061-4682-89D8-44E0987B3AD7}" dt="2026-04-15T12:07:37.195" v="701" actId="790"/>
        <pc:sldMkLst>
          <pc:docMk/>
          <pc:sldMk cId="569541287" sldId="4346"/>
        </pc:sldMkLst>
        <pc:spChg chg="mod">
          <ac:chgData name="Vilde Svantesvoll" userId="a250bdf2-907a-49c7-9ecb-25f32466bc6a" providerId="ADAL" clId="{5CF661CD-6061-4682-89D8-44E0987B3AD7}" dt="2026-04-15T12:07:37.195" v="701" actId="790"/>
          <ac:spMkLst>
            <pc:docMk/>
            <pc:sldMk cId="569541287" sldId="4346"/>
            <ac:spMk id="7" creationId="{43BB5A1D-BC30-F3B3-36FF-C097BE8728EB}"/>
          </ac:spMkLst>
        </pc:spChg>
        <pc:spChg chg="mod">
          <ac:chgData name="Vilde Svantesvoll" userId="a250bdf2-907a-49c7-9ecb-25f32466bc6a" providerId="ADAL" clId="{5CF661CD-6061-4682-89D8-44E0987B3AD7}" dt="2026-04-15T12:07:37.195" v="701" actId="790"/>
          <ac:spMkLst>
            <pc:docMk/>
            <pc:sldMk cId="569541287" sldId="4346"/>
            <ac:spMk id="8" creationId="{B06EE696-A4DD-16D5-92F1-5A56ED0DC5A0}"/>
          </ac:spMkLst>
        </pc:spChg>
        <pc:spChg chg="mod">
          <ac:chgData name="Vilde Svantesvoll" userId="a250bdf2-907a-49c7-9ecb-25f32466bc6a" providerId="ADAL" clId="{5CF661CD-6061-4682-89D8-44E0987B3AD7}" dt="2026-04-15T12:07:37.195" v="701" actId="790"/>
          <ac:spMkLst>
            <pc:docMk/>
            <pc:sldMk cId="569541287" sldId="4346"/>
            <ac:spMk id="17" creationId="{40FC3DF2-BAF1-F579-7F32-ED22A03B8B9C}"/>
          </ac:spMkLst>
        </pc:spChg>
      </pc:sldChg>
      <pc:sldChg chg="modSp mod">
        <pc:chgData name="Vilde Svantesvoll" userId="a250bdf2-907a-49c7-9ecb-25f32466bc6a" providerId="ADAL" clId="{5CF661CD-6061-4682-89D8-44E0987B3AD7}" dt="2026-04-15T12:07:37.195" v="701" actId="790"/>
        <pc:sldMkLst>
          <pc:docMk/>
          <pc:sldMk cId="1722726524" sldId="4348"/>
        </pc:sldMkLst>
        <pc:spChg chg="mod">
          <ac:chgData name="Vilde Svantesvoll" userId="a250bdf2-907a-49c7-9ecb-25f32466bc6a" providerId="ADAL" clId="{5CF661CD-6061-4682-89D8-44E0987B3AD7}" dt="2026-04-15T12:07:37.195" v="701" actId="790"/>
          <ac:spMkLst>
            <pc:docMk/>
            <pc:sldMk cId="1722726524" sldId="4348"/>
            <ac:spMk id="3" creationId="{D50A2CEE-16B5-7EF5-EACB-8B422068AA5A}"/>
          </ac:spMkLst>
        </pc:spChg>
        <pc:spChg chg="mod">
          <ac:chgData name="Vilde Svantesvoll" userId="a250bdf2-907a-49c7-9ecb-25f32466bc6a" providerId="ADAL" clId="{5CF661CD-6061-4682-89D8-44E0987B3AD7}" dt="2026-04-15T12:07:37.195" v="701" actId="790"/>
          <ac:spMkLst>
            <pc:docMk/>
            <pc:sldMk cId="1722726524" sldId="4348"/>
            <ac:spMk id="4" creationId="{ECEBC01D-3D17-B48A-82B7-77A607F89F78}"/>
          </ac:spMkLst>
        </pc:spChg>
      </pc:sldChg>
      <pc:sldChg chg="modSp mod">
        <pc:chgData name="Vilde Svantesvoll" userId="a250bdf2-907a-49c7-9ecb-25f32466bc6a" providerId="ADAL" clId="{5CF661CD-6061-4682-89D8-44E0987B3AD7}" dt="2026-04-15T12:07:37.195" v="701" actId="790"/>
        <pc:sldMkLst>
          <pc:docMk/>
          <pc:sldMk cId="2442225723" sldId="4349"/>
        </pc:sldMkLst>
        <pc:spChg chg="mod">
          <ac:chgData name="Vilde Svantesvoll" userId="a250bdf2-907a-49c7-9ecb-25f32466bc6a" providerId="ADAL" clId="{5CF661CD-6061-4682-89D8-44E0987B3AD7}" dt="2026-04-15T12:07:37.195" v="701" actId="790"/>
          <ac:spMkLst>
            <pc:docMk/>
            <pc:sldMk cId="2442225723" sldId="4349"/>
            <ac:spMk id="4" creationId="{4E2941F8-A138-9B0A-0455-F5ABFFC5CFF1}"/>
          </ac:spMkLst>
        </pc:spChg>
        <pc:spChg chg="mod">
          <ac:chgData name="Vilde Svantesvoll" userId="a250bdf2-907a-49c7-9ecb-25f32466bc6a" providerId="ADAL" clId="{5CF661CD-6061-4682-89D8-44E0987B3AD7}" dt="2026-04-15T12:07:37.195" v="701" actId="790"/>
          <ac:spMkLst>
            <pc:docMk/>
            <pc:sldMk cId="2442225723" sldId="4349"/>
            <ac:spMk id="5" creationId="{B8588589-0536-B507-3977-13AA75AD90A2}"/>
          </ac:spMkLst>
        </pc:spChg>
      </pc:sldChg>
      <pc:sldChg chg="modSp mod">
        <pc:chgData name="Vilde Svantesvoll" userId="a250bdf2-907a-49c7-9ecb-25f32466bc6a" providerId="ADAL" clId="{5CF661CD-6061-4682-89D8-44E0987B3AD7}" dt="2026-04-15T12:07:37.195" v="701" actId="790"/>
        <pc:sldMkLst>
          <pc:docMk/>
          <pc:sldMk cId="2015383830" sldId="4350"/>
        </pc:sldMkLst>
        <pc:spChg chg="mod">
          <ac:chgData name="Vilde Svantesvoll" userId="a250bdf2-907a-49c7-9ecb-25f32466bc6a" providerId="ADAL" clId="{5CF661CD-6061-4682-89D8-44E0987B3AD7}" dt="2026-04-15T12:07:37.195" v="701" actId="790"/>
          <ac:spMkLst>
            <pc:docMk/>
            <pc:sldMk cId="2015383830" sldId="4350"/>
            <ac:spMk id="3" creationId="{4614671F-6C4D-FF9B-D8B3-08CE735CCEA0}"/>
          </ac:spMkLst>
        </pc:spChg>
        <pc:spChg chg="mod">
          <ac:chgData name="Vilde Svantesvoll" userId="a250bdf2-907a-49c7-9ecb-25f32466bc6a" providerId="ADAL" clId="{5CF661CD-6061-4682-89D8-44E0987B3AD7}" dt="2026-04-15T12:07:37.195" v="701" actId="790"/>
          <ac:spMkLst>
            <pc:docMk/>
            <pc:sldMk cId="2015383830" sldId="4350"/>
            <ac:spMk id="7" creationId="{A686E94A-FCCC-AD36-6639-E48A866AFD34}"/>
          </ac:spMkLst>
        </pc:spChg>
        <pc:spChg chg="mod">
          <ac:chgData name="Vilde Svantesvoll" userId="a250bdf2-907a-49c7-9ecb-25f32466bc6a" providerId="ADAL" clId="{5CF661CD-6061-4682-89D8-44E0987B3AD7}" dt="2026-04-15T12:07:37.195" v="701" actId="790"/>
          <ac:spMkLst>
            <pc:docMk/>
            <pc:sldMk cId="2015383830" sldId="4350"/>
            <ac:spMk id="8" creationId="{89DE284A-D4CB-FB82-45EB-99A7836F1918}"/>
          </ac:spMkLst>
        </pc:spChg>
        <pc:spChg chg="mod">
          <ac:chgData name="Vilde Svantesvoll" userId="a250bdf2-907a-49c7-9ecb-25f32466bc6a" providerId="ADAL" clId="{5CF661CD-6061-4682-89D8-44E0987B3AD7}" dt="2026-04-15T12:07:37.195" v="701" actId="790"/>
          <ac:spMkLst>
            <pc:docMk/>
            <pc:sldMk cId="2015383830" sldId="4350"/>
            <ac:spMk id="17" creationId="{B72B255D-7442-E7A5-5D64-30555179BA75}"/>
          </ac:spMkLst>
        </pc:spChg>
      </pc:sldChg>
      <pc:sldChg chg="modSp mod">
        <pc:chgData name="Vilde Svantesvoll" userId="a250bdf2-907a-49c7-9ecb-25f32466bc6a" providerId="ADAL" clId="{5CF661CD-6061-4682-89D8-44E0987B3AD7}" dt="2026-04-15T12:07:37.195" v="701" actId="790"/>
        <pc:sldMkLst>
          <pc:docMk/>
          <pc:sldMk cId="678314151" sldId="4351"/>
        </pc:sldMkLst>
        <pc:spChg chg="mod">
          <ac:chgData name="Vilde Svantesvoll" userId="a250bdf2-907a-49c7-9ecb-25f32466bc6a" providerId="ADAL" clId="{5CF661CD-6061-4682-89D8-44E0987B3AD7}" dt="2026-04-15T12:07:37.195" v="701" actId="790"/>
          <ac:spMkLst>
            <pc:docMk/>
            <pc:sldMk cId="678314151" sldId="4351"/>
            <ac:spMk id="4" creationId="{E3CED5AB-ECCF-1E09-0468-230860080B78}"/>
          </ac:spMkLst>
        </pc:spChg>
        <pc:spChg chg="mod">
          <ac:chgData name="Vilde Svantesvoll" userId="a250bdf2-907a-49c7-9ecb-25f32466bc6a" providerId="ADAL" clId="{5CF661CD-6061-4682-89D8-44E0987B3AD7}" dt="2026-04-15T12:07:37.195" v="701" actId="790"/>
          <ac:spMkLst>
            <pc:docMk/>
            <pc:sldMk cId="678314151" sldId="4351"/>
            <ac:spMk id="5" creationId="{6AF7473C-6E34-0570-FBF3-F3709D99662C}"/>
          </ac:spMkLst>
        </pc:spChg>
      </pc:sldChg>
      <pc:sldChg chg="modSp mod">
        <pc:chgData name="Vilde Svantesvoll" userId="a250bdf2-907a-49c7-9ecb-25f32466bc6a" providerId="ADAL" clId="{5CF661CD-6061-4682-89D8-44E0987B3AD7}" dt="2026-04-15T12:07:37.195" v="701" actId="790"/>
        <pc:sldMkLst>
          <pc:docMk/>
          <pc:sldMk cId="3201382616" sldId="4352"/>
        </pc:sldMkLst>
        <pc:spChg chg="mod">
          <ac:chgData name="Vilde Svantesvoll" userId="a250bdf2-907a-49c7-9ecb-25f32466bc6a" providerId="ADAL" clId="{5CF661CD-6061-4682-89D8-44E0987B3AD7}" dt="2026-04-15T12:07:37.195" v="701" actId="790"/>
          <ac:spMkLst>
            <pc:docMk/>
            <pc:sldMk cId="3201382616" sldId="4352"/>
            <ac:spMk id="5" creationId="{7622D9A3-3977-104D-A442-DE571B9318C9}"/>
          </ac:spMkLst>
        </pc:spChg>
        <pc:spChg chg="mod">
          <ac:chgData name="Vilde Svantesvoll" userId="a250bdf2-907a-49c7-9ecb-25f32466bc6a" providerId="ADAL" clId="{5CF661CD-6061-4682-89D8-44E0987B3AD7}" dt="2026-04-15T12:07:37.195" v="701" actId="790"/>
          <ac:spMkLst>
            <pc:docMk/>
            <pc:sldMk cId="3201382616" sldId="4352"/>
            <ac:spMk id="6" creationId="{16FC1C53-6D84-F9FA-640E-377567A17D56}"/>
          </ac:spMkLst>
        </pc:spChg>
        <pc:spChg chg="mod">
          <ac:chgData name="Vilde Svantesvoll" userId="a250bdf2-907a-49c7-9ecb-25f32466bc6a" providerId="ADAL" clId="{5CF661CD-6061-4682-89D8-44E0987B3AD7}" dt="2026-04-15T12:07:37.195" v="701" actId="790"/>
          <ac:spMkLst>
            <pc:docMk/>
            <pc:sldMk cId="3201382616" sldId="4352"/>
            <ac:spMk id="7" creationId="{489D7FBC-FBD5-E6BC-D476-F9E401B06894}"/>
          </ac:spMkLst>
        </pc:spChg>
        <pc:spChg chg="mod">
          <ac:chgData name="Vilde Svantesvoll" userId="a250bdf2-907a-49c7-9ecb-25f32466bc6a" providerId="ADAL" clId="{5CF661CD-6061-4682-89D8-44E0987B3AD7}" dt="2026-04-15T12:07:37.195" v="701" actId="790"/>
          <ac:spMkLst>
            <pc:docMk/>
            <pc:sldMk cId="3201382616" sldId="4352"/>
            <ac:spMk id="9" creationId="{8111B831-5380-67F7-D896-EB945E8F8C5A}"/>
          </ac:spMkLst>
        </pc:spChg>
        <pc:spChg chg="mod">
          <ac:chgData name="Vilde Svantesvoll" userId="a250bdf2-907a-49c7-9ecb-25f32466bc6a" providerId="ADAL" clId="{5CF661CD-6061-4682-89D8-44E0987B3AD7}" dt="2026-04-15T12:07:37.195" v="701" actId="790"/>
          <ac:spMkLst>
            <pc:docMk/>
            <pc:sldMk cId="3201382616" sldId="4352"/>
            <ac:spMk id="10" creationId="{4D5109C8-3A83-6C74-A53C-74170F445832}"/>
          </ac:spMkLst>
        </pc:spChg>
        <pc:spChg chg="mod">
          <ac:chgData name="Vilde Svantesvoll" userId="a250bdf2-907a-49c7-9ecb-25f32466bc6a" providerId="ADAL" clId="{5CF661CD-6061-4682-89D8-44E0987B3AD7}" dt="2026-04-15T12:07:37.195" v="701" actId="790"/>
          <ac:spMkLst>
            <pc:docMk/>
            <pc:sldMk cId="3201382616" sldId="4352"/>
            <ac:spMk id="12" creationId="{EE6AE0FE-A685-BDC6-BC58-E4125272AB00}"/>
          </ac:spMkLst>
        </pc:spChg>
        <pc:spChg chg="mod">
          <ac:chgData name="Vilde Svantesvoll" userId="a250bdf2-907a-49c7-9ecb-25f32466bc6a" providerId="ADAL" clId="{5CF661CD-6061-4682-89D8-44E0987B3AD7}" dt="2026-04-15T12:07:37.195" v="701" actId="790"/>
          <ac:spMkLst>
            <pc:docMk/>
            <pc:sldMk cId="3201382616" sldId="4352"/>
            <ac:spMk id="13" creationId="{AA55E3DB-AF91-7685-B021-B91BA761F7B7}"/>
          </ac:spMkLst>
        </pc:spChg>
        <pc:spChg chg="mod">
          <ac:chgData name="Vilde Svantesvoll" userId="a250bdf2-907a-49c7-9ecb-25f32466bc6a" providerId="ADAL" clId="{5CF661CD-6061-4682-89D8-44E0987B3AD7}" dt="2026-04-15T12:07:37.195" v="701" actId="790"/>
          <ac:spMkLst>
            <pc:docMk/>
            <pc:sldMk cId="3201382616" sldId="4352"/>
            <ac:spMk id="20" creationId="{C233DF6F-689A-3937-39AA-047CC4721A33}"/>
          </ac:spMkLst>
        </pc:spChg>
        <pc:spChg chg="mod">
          <ac:chgData name="Vilde Svantesvoll" userId="a250bdf2-907a-49c7-9ecb-25f32466bc6a" providerId="ADAL" clId="{5CF661CD-6061-4682-89D8-44E0987B3AD7}" dt="2026-04-15T12:07:37.195" v="701" actId="790"/>
          <ac:spMkLst>
            <pc:docMk/>
            <pc:sldMk cId="3201382616" sldId="4352"/>
            <ac:spMk id="23" creationId="{79C3DF9F-A1F3-4FB7-5C57-513ABED626B3}"/>
          </ac:spMkLst>
        </pc:spChg>
        <pc:spChg chg="mod">
          <ac:chgData name="Vilde Svantesvoll" userId="a250bdf2-907a-49c7-9ecb-25f32466bc6a" providerId="ADAL" clId="{5CF661CD-6061-4682-89D8-44E0987B3AD7}" dt="2026-04-15T12:07:37.195" v="701" actId="790"/>
          <ac:spMkLst>
            <pc:docMk/>
            <pc:sldMk cId="3201382616" sldId="4352"/>
            <ac:spMk id="24" creationId="{1556548B-98F4-D75B-12A7-F8ADFAB0752B}"/>
          </ac:spMkLst>
        </pc:spChg>
      </pc:sldChg>
      <pc:sldChg chg="modSp mod">
        <pc:chgData name="Vilde Svantesvoll" userId="a250bdf2-907a-49c7-9ecb-25f32466bc6a" providerId="ADAL" clId="{5CF661CD-6061-4682-89D8-44E0987B3AD7}" dt="2026-04-15T12:26:24.669" v="874" actId="20577"/>
        <pc:sldMkLst>
          <pc:docMk/>
          <pc:sldMk cId="1673858027" sldId="4353"/>
        </pc:sldMkLst>
        <pc:spChg chg="mod">
          <ac:chgData name="Vilde Svantesvoll" userId="a250bdf2-907a-49c7-9ecb-25f32466bc6a" providerId="ADAL" clId="{5CF661CD-6061-4682-89D8-44E0987B3AD7}" dt="2026-04-15T12:07:37.195" v="701" actId="790"/>
          <ac:spMkLst>
            <pc:docMk/>
            <pc:sldMk cId="1673858027" sldId="4353"/>
            <ac:spMk id="7" creationId="{46C73B72-01B4-14E9-28B3-4BC6D8B51ECD}"/>
          </ac:spMkLst>
        </pc:spChg>
        <pc:spChg chg="mod">
          <ac:chgData name="Vilde Svantesvoll" userId="a250bdf2-907a-49c7-9ecb-25f32466bc6a" providerId="ADAL" clId="{5CF661CD-6061-4682-89D8-44E0987B3AD7}" dt="2026-04-15T12:26:24.669" v="874" actId="20577"/>
          <ac:spMkLst>
            <pc:docMk/>
            <pc:sldMk cId="1673858027" sldId="4353"/>
            <ac:spMk id="8" creationId="{80ABA088-BAAD-9115-309D-322BD6D1275B}"/>
          </ac:spMkLst>
        </pc:spChg>
        <pc:spChg chg="mod">
          <ac:chgData name="Vilde Svantesvoll" userId="a250bdf2-907a-49c7-9ecb-25f32466bc6a" providerId="ADAL" clId="{5CF661CD-6061-4682-89D8-44E0987B3AD7}" dt="2026-04-15T12:07:37.195" v="701" actId="790"/>
          <ac:spMkLst>
            <pc:docMk/>
            <pc:sldMk cId="1673858027" sldId="4353"/>
            <ac:spMk id="17" creationId="{DC62731C-F2FD-33D7-65DB-AE2084A33F7F}"/>
          </ac:spMkLst>
        </pc:spChg>
      </pc:sldChg>
      <pc:sldChg chg="modSp mod">
        <pc:chgData name="Vilde Svantesvoll" userId="a250bdf2-907a-49c7-9ecb-25f32466bc6a" providerId="ADAL" clId="{5CF661CD-6061-4682-89D8-44E0987B3AD7}" dt="2026-04-15T12:27:36.873" v="900" actId="20577"/>
        <pc:sldMkLst>
          <pc:docMk/>
          <pc:sldMk cId="443238474" sldId="4354"/>
        </pc:sldMkLst>
        <pc:spChg chg="mod">
          <ac:chgData name="Vilde Svantesvoll" userId="a250bdf2-907a-49c7-9ecb-25f32466bc6a" providerId="ADAL" clId="{5CF661CD-6061-4682-89D8-44E0987B3AD7}" dt="2026-04-15T12:07:37.195" v="701" actId="790"/>
          <ac:spMkLst>
            <pc:docMk/>
            <pc:sldMk cId="443238474" sldId="4354"/>
            <ac:spMk id="7" creationId="{22F4CC64-6ED6-D0A5-C58E-8D428CC95ACC}"/>
          </ac:spMkLst>
        </pc:spChg>
        <pc:spChg chg="mod">
          <ac:chgData name="Vilde Svantesvoll" userId="a250bdf2-907a-49c7-9ecb-25f32466bc6a" providerId="ADAL" clId="{5CF661CD-6061-4682-89D8-44E0987B3AD7}" dt="2026-04-15T12:27:31.562" v="898" actId="20577"/>
          <ac:spMkLst>
            <pc:docMk/>
            <pc:sldMk cId="443238474" sldId="4354"/>
            <ac:spMk id="8" creationId="{CF232BE9-CDB4-8639-0BA1-F14FE537DFB9}"/>
          </ac:spMkLst>
        </pc:spChg>
        <pc:spChg chg="mod">
          <ac:chgData name="Vilde Svantesvoll" userId="a250bdf2-907a-49c7-9ecb-25f32466bc6a" providerId="ADAL" clId="{5CF661CD-6061-4682-89D8-44E0987B3AD7}" dt="2026-04-15T12:27:36.873" v="900" actId="20577"/>
          <ac:spMkLst>
            <pc:docMk/>
            <pc:sldMk cId="443238474" sldId="4354"/>
            <ac:spMk id="16" creationId="{0BDEC918-1CE1-5175-7BB2-2FE3165F11BD}"/>
          </ac:spMkLst>
        </pc:spChg>
        <pc:spChg chg="mod">
          <ac:chgData name="Vilde Svantesvoll" userId="a250bdf2-907a-49c7-9ecb-25f32466bc6a" providerId="ADAL" clId="{5CF661CD-6061-4682-89D8-44E0987B3AD7}" dt="2026-04-15T12:07:37.195" v="701" actId="790"/>
          <ac:spMkLst>
            <pc:docMk/>
            <pc:sldMk cId="443238474" sldId="4354"/>
            <ac:spMk id="17" creationId="{FEFB489E-AE21-DF5D-884E-9BFA67B6C922}"/>
          </ac:spMkLst>
        </pc:spChg>
      </pc:sldChg>
      <pc:sldChg chg="modSp mod">
        <pc:chgData name="Vilde Svantesvoll" userId="a250bdf2-907a-49c7-9ecb-25f32466bc6a" providerId="ADAL" clId="{5CF661CD-6061-4682-89D8-44E0987B3AD7}" dt="2026-04-15T12:07:37.195" v="701" actId="790"/>
        <pc:sldMkLst>
          <pc:docMk/>
          <pc:sldMk cId="2383716328" sldId="4355"/>
        </pc:sldMkLst>
        <pc:spChg chg="mod">
          <ac:chgData name="Vilde Svantesvoll" userId="a250bdf2-907a-49c7-9ecb-25f32466bc6a" providerId="ADAL" clId="{5CF661CD-6061-4682-89D8-44E0987B3AD7}" dt="2026-04-15T12:07:37.195" v="701" actId="790"/>
          <ac:spMkLst>
            <pc:docMk/>
            <pc:sldMk cId="2383716328" sldId="4355"/>
            <ac:spMk id="4" creationId="{59DF738A-DC65-2AFC-88AC-FE62D91B2D4D}"/>
          </ac:spMkLst>
        </pc:spChg>
        <pc:spChg chg="mod">
          <ac:chgData name="Vilde Svantesvoll" userId="a250bdf2-907a-49c7-9ecb-25f32466bc6a" providerId="ADAL" clId="{5CF661CD-6061-4682-89D8-44E0987B3AD7}" dt="2026-04-15T12:07:37.195" v="701" actId="790"/>
          <ac:spMkLst>
            <pc:docMk/>
            <pc:sldMk cId="2383716328" sldId="4355"/>
            <ac:spMk id="8" creationId="{80C1F6D4-3D44-5294-40FC-ABBB0BECDC35}"/>
          </ac:spMkLst>
        </pc:spChg>
        <pc:spChg chg="mod">
          <ac:chgData name="Vilde Svantesvoll" userId="a250bdf2-907a-49c7-9ecb-25f32466bc6a" providerId="ADAL" clId="{5CF661CD-6061-4682-89D8-44E0987B3AD7}" dt="2026-04-15T12:07:37.195" v="701" actId="790"/>
          <ac:spMkLst>
            <pc:docMk/>
            <pc:sldMk cId="2383716328" sldId="4355"/>
            <ac:spMk id="17" creationId="{C8360E4A-8E65-C345-8A2D-83BC68CF6896}"/>
          </ac:spMkLst>
        </pc:spChg>
      </pc:sldChg>
      <pc:sldChg chg="modSp mod">
        <pc:chgData name="Vilde Svantesvoll" userId="a250bdf2-907a-49c7-9ecb-25f32466bc6a" providerId="ADAL" clId="{5CF661CD-6061-4682-89D8-44E0987B3AD7}" dt="2026-04-15T12:27:43.665" v="902" actId="20577"/>
        <pc:sldMkLst>
          <pc:docMk/>
          <pc:sldMk cId="1337061375" sldId="4356"/>
        </pc:sldMkLst>
        <pc:spChg chg="mod">
          <ac:chgData name="Vilde Svantesvoll" userId="a250bdf2-907a-49c7-9ecb-25f32466bc6a" providerId="ADAL" clId="{5CF661CD-6061-4682-89D8-44E0987B3AD7}" dt="2026-04-15T12:27:43.665" v="902" actId="20577"/>
          <ac:spMkLst>
            <pc:docMk/>
            <pc:sldMk cId="1337061375" sldId="4356"/>
            <ac:spMk id="8" creationId="{34DC1A8E-19E9-ECA5-B9AA-EA41EF8EDC43}"/>
          </ac:spMkLst>
        </pc:spChg>
        <pc:spChg chg="mod">
          <ac:chgData name="Vilde Svantesvoll" userId="a250bdf2-907a-49c7-9ecb-25f32466bc6a" providerId="ADAL" clId="{5CF661CD-6061-4682-89D8-44E0987B3AD7}" dt="2026-04-15T12:07:37.195" v="701" actId="790"/>
          <ac:spMkLst>
            <pc:docMk/>
            <pc:sldMk cId="1337061375" sldId="4356"/>
            <ac:spMk id="9" creationId="{E7217A65-93A3-3125-8A3C-112DB4F0FD43}"/>
          </ac:spMkLst>
        </pc:spChg>
        <pc:spChg chg="mod">
          <ac:chgData name="Vilde Svantesvoll" userId="a250bdf2-907a-49c7-9ecb-25f32466bc6a" providerId="ADAL" clId="{5CF661CD-6061-4682-89D8-44E0987B3AD7}" dt="2026-04-15T12:07:37.195" v="701" actId="790"/>
          <ac:spMkLst>
            <pc:docMk/>
            <pc:sldMk cId="1337061375" sldId="4356"/>
            <ac:spMk id="17" creationId="{8137D165-E494-0ED1-4C6F-BBE1B7F4CD38}"/>
          </ac:spMkLst>
        </pc:spChg>
        <pc:spChg chg="mod">
          <ac:chgData name="Vilde Svantesvoll" userId="a250bdf2-907a-49c7-9ecb-25f32466bc6a" providerId="ADAL" clId="{5CF661CD-6061-4682-89D8-44E0987B3AD7}" dt="2026-04-15T12:07:37.195" v="701" actId="790"/>
          <ac:spMkLst>
            <pc:docMk/>
            <pc:sldMk cId="1337061375" sldId="4356"/>
            <ac:spMk id="19" creationId="{C9959C73-7AF4-EFC8-6372-057849668DAB}"/>
          </ac:spMkLst>
        </pc:spChg>
      </pc:sldChg>
      <pc:sldChg chg="modSp mod">
        <pc:chgData name="Vilde Svantesvoll" userId="a250bdf2-907a-49c7-9ecb-25f32466bc6a" providerId="ADAL" clId="{5CF661CD-6061-4682-89D8-44E0987B3AD7}" dt="2026-04-15T12:07:37.195" v="701" actId="790"/>
        <pc:sldMkLst>
          <pc:docMk/>
          <pc:sldMk cId="1907945234" sldId="4357"/>
        </pc:sldMkLst>
        <pc:spChg chg="mod">
          <ac:chgData name="Vilde Svantesvoll" userId="a250bdf2-907a-49c7-9ecb-25f32466bc6a" providerId="ADAL" clId="{5CF661CD-6061-4682-89D8-44E0987B3AD7}" dt="2026-04-15T12:07:37.195" v="701" actId="790"/>
          <ac:spMkLst>
            <pc:docMk/>
            <pc:sldMk cId="1907945234" sldId="4357"/>
            <ac:spMk id="2" creationId="{46CF55C9-6CB8-93BC-398D-89AB8A89F93D}"/>
          </ac:spMkLst>
        </pc:spChg>
        <pc:spChg chg="mod">
          <ac:chgData name="Vilde Svantesvoll" userId="a250bdf2-907a-49c7-9ecb-25f32466bc6a" providerId="ADAL" clId="{5CF661CD-6061-4682-89D8-44E0987B3AD7}" dt="2026-04-15T12:07:37.195" v="701" actId="790"/>
          <ac:spMkLst>
            <pc:docMk/>
            <pc:sldMk cId="1907945234" sldId="4357"/>
            <ac:spMk id="5" creationId="{0E39D40A-2007-50A7-F0CC-0186B2270CAF}"/>
          </ac:spMkLst>
        </pc:spChg>
        <pc:spChg chg="mod">
          <ac:chgData name="Vilde Svantesvoll" userId="a250bdf2-907a-49c7-9ecb-25f32466bc6a" providerId="ADAL" clId="{5CF661CD-6061-4682-89D8-44E0987B3AD7}" dt="2026-04-15T12:07:37.195" v="701" actId="790"/>
          <ac:spMkLst>
            <pc:docMk/>
            <pc:sldMk cId="1907945234" sldId="4357"/>
            <ac:spMk id="10" creationId="{7B20DE9E-61FE-381E-CA42-14D7103982D2}"/>
          </ac:spMkLst>
        </pc:spChg>
      </pc:sldChg>
      <pc:sldChg chg="modSp mod">
        <pc:chgData name="Vilde Svantesvoll" userId="a250bdf2-907a-49c7-9ecb-25f32466bc6a" providerId="ADAL" clId="{5CF661CD-6061-4682-89D8-44E0987B3AD7}" dt="2026-04-15T12:07:37.195" v="701" actId="790"/>
        <pc:sldMkLst>
          <pc:docMk/>
          <pc:sldMk cId="2702034268" sldId="4358"/>
        </pc:sldMkLst>
        <pc:spChg chg="mod">
          <ac:chgData name="Vilde Svantesvoll" userId="a250bdf2-907a-49c7-9ecb-25f32466bc6a" providerId="ADAL" clId="{5CF661CD-6061-4682-89D8-44E0987B3AD7}" dt="2026-04-15T12:07:37.195" v="701" actId="790"/>
          <ac:spMkLst>
            <pc:docMk/>
            <pc:sldMk cId="2702034268" sldId="4358"/>
            <ac:spMk id="4" creationId="{C0B9129E-4D30-B5C5-2171-FCF4426E6B93}"/>
          </ac:spMkLst>
        </pc:spChg>
        <pc:spChg chg="mod">
          <ac:chgData name="Vilde Svantesvoll" userId="a250bdf2-907a-49c7-9ecb-25f32466bc6a" providerId="ADAL" clId="{5CF661CD-6061-4682-89D8-44E0987B3AD7}" dt="2026-04-15T12:07:37.195" v="701" actId="790"/>
          <ac:spMkLst>
            <pc:docMk/>
            <pc:sldMk cId="2702034268" sldId="4358"/>
            <ac:spMk id="5" creationId="{8A4B91C7-7084-0DB5-5A63-847C993D71C5}"/>
          </ac:spMkLst>
        </pc:spChg>
      </pc:sldChg>
      <pc:sldChg chg="modSp mod">
        <pc:chgData name="Vilde Svantesvoll" userId="a250bdf2-907a-49c7-9ecb-25f32466bc6a" providerId="ADAL" clId="{5CF661CD-6061-4682-89D8-44E0987B3AD7}" dt="2026-04-15T12:27:55.393" v="906" actId="20577"/>
        <pc:sldMkLst>
          <pc:docMk/>
          <pc:sldMk cId="448163268" sldId="4360"/>
        </pc:sldMkLst>
        <pc:spChg chg="mod">
          <ac:chgData name="Vilde Svantesvoll" userId="a250bdf2-907a-49c7-9ecb-25f32466bc6a" providerId="ADAL" clId="{5CF661CD-6061-4682-89D8-44E0987B3AD7}" dt="2026-04-15T12:07:37.195" v="701" actId="790"/>
          <ac:spMkLst>
            <pc:docMk/>
            <pc:sldMk cId="448163268" sldId="4360"/>
            <ac:spMk id="7" creationId="{6EBF0C47-CAF2-A5D6-6009-9FF63CC6FFF5}"/>
          </ac:spMkLst>
        </pc:spChg>
        <pc:spChg chg="mod">
          <ac:chgData name="Vilde Svantesvoll" userId="a250bdf2-907a-49c7-9ecb-25f32466bc6a" providerId="ADAL" clId="{5CF661CD-6061-4682-89D8-44E0987B3AD7}" dt="2026-04-15T12:27:55.393" v="906" actId="20577"/>
          <ac:spMkLst>
            <pc:docMk/>
            <pc:sldMk cId="448163268" sldId="4360"/>
            <ac:spMk id="8" creationId="{C07E27EA-604A-7732-8582-B322EF2BEA4A}"/>
          </ac:spMkLst>
        </pc:spChg>
        <pc:spChg chg="mod">
          <ac:chgData name="Vilde Svantesvoll" userId="a250bdf2-907a-49c7-9ecb-25f32466bc6a" providerId="ADAL" clId="{5CF661CD-6061-4682-89D8-44E0987B3AD7}" dt="2026-04-15T12:07:37.195" v="701" actId="790"/>
          <ac:spMkLst>
            <pc:docMk/>
            <pc:sldMk cId="448163268" sldId="4360"/>
            <ac:spMk id="17" creationId="{BA3D60A9-8EAA-988D-3AFD-7999887ED0A8}"/>
          </ac:spMkLst>
        </pc:spChg>
      </pc:sldChg>
      <pc:sldChg chg="modSp mod">
        <pc:chgData name="Vilde Svantesvoll" userId="a250bdf2-907a-49c7-9ecb-25f32466bc6a" providerId="ADAL" clId="{5CF661CD-6061-4682-89D8-44E0987B3AD7}" dt="2026-04-15T12:28:01.962" v="908" actId="20577"/>
        <pc:sldMkLst>
          <pc:docMk/>
          <pc:sldMk cId="1778413040" sldId="4361"/>
        </pc:sldMkLst>
        <pc:spChg chg="mod">
          <ac:chgData name="Vilde Svantesvoll" userId="a250bdf2-907a-49c7-9ecb-25f32466bc6a" providerId="ADAL" clId="{5CF661CD-6061-4682-89D8-44E0987B3AD7}" dt="2026-04-15T12:07:37.195" v="701" actId="790"/>
          <ac:spMkLst>
            <pc:docMk/>
            <pc:sldMk cId="1778413040" sldId="4361"/>
            <ac:spMk id="7" creationId="{28F1461C-BB34-53AB-1D2E-E0F9735EBD4F}"/>
          </ac:spMkLst>
        </pc:spChg>
        <pc:spChg chg="mod">
          <ac:chgData name="Vilde Svantesvoll" userId="a250bdf2-907a-49c7-9ecb-25f32466bc6a" providerId="ADAL" clId="{5CF661CD-6061-4682-89D8-44E0987B3AD7}" dt="2026-04-15T12:28:01.962" v="908" actId="20577"/>
          <ac:spMkLst>
            <pc:docMk/>
            <pc:sldMk cId="1778413040" sldId="4361"/>
            <ac:spMk id="8" creationId="{C62EC9B2-AAA6-3654-FD5F-CFF5DC6C011C}"/>
          </ac:spMkLst>
        </pc:spChg>
        <pc:spChg chg="mod">
          <ac:chgData name="Vilde Svantesvoll" userId="a250bdf2-907a-49c7-9ecb-25f32466bc6a" providerId="ADAL" clId="{5CF661CD-6061-4682-89D8-44E0987B3AD7}" dt="2026-04-15T12:07:37.195" v="701" actId="790"/>
          <ac:spMkLst>
            <pc:docMk/>
            <pc:sldMk cId="1778413040" sldId="4361"/>
            <ac:spMk id="17" creationId="{015566BB-15D5-76FB-EE0E-35CD5A466F94}"/>
          </ac:spMkLst>
        </pc:spChg>
      </pc:sldChg>
      <pc:sldChg chg="modSp mod">
        <pc:chgData name="Vilde Svantesvoll" userId="a250bdf2-907a-49c7-9ecb-25f32466bc6a" providerId="ADAL" clId="{5CF661CD-6061-4682-89D8-44E0987B3AD7}" dt="2026-04-15T12:10:18.259" v="781"/>
        <pc:sldMkLst>
          <pc:docMk/>
          <pc:sldMk cId="1080291982" sldId="4362"/>
        </pc:sldMkLst>
        <pc:spChg chg="mod">
          <ac:chgData name="Vilde Svantesvoll" userId="a250bdf2-907a-49c7-9ecb-25f32466bc6a" providerId="ADAL" clId="{5CF661CD-6061-4682-89D8-44E0987B3AD7}" dt="2026-04-15T12:10:18.259" v="781"/>
          <ac:spMkLst>
            <pc:docMk/>
            <pc:sldMk cId="1080291982" sldId="4362"/>
            <ac:spMk id="3" creationId="{BE22A23D-E08F-89FC-1113-025BBE813876}"/>
          </ac:spMkLst>
        </pc:spChg>
        <pc:spChg chg="mod">
          <ac:chgData name="Vilde Svantesvoll" userId="a250bdf2-907a-49c7-9ecb-25f32466bc6a" providerId="ADAL" clId="{5CF661CD-6061-4682-89D8-44E0987B3AD7}" dt="2026-04-15T12:07:37.195" v="701" actId="790"/>
          <ac:spMkLst>
            <pc:docMk/>
            <pc:sldMk cId="1080291982" sldId="4362"/>
            <ac:spMk id="5" creationId="{0602E62B-A982-69EB-8B55-AAE4885C8595}"/>
          </ac:spMkLst>
        </pc:spChg>
      </pc:sldChg>
      <pc:sldChg chg="modSp mod">
        <pc:chgData name="Vilde Svantesvoll" userId="a250bdf2-907a-49c7-9ecb-25f32466bc6a" providerId="ADAL" clId="{5CF661CD-6061-4682-89D8-44E0987B3AD7}" dt="2026-04-15T12:22:07.189" v="805" actId="20577"/>
        <pc:sldMkLst>
          <pc:docMk/>
          <pc:sldMk cId="347166497" sldId="4363"/>
        </pc:sldMkLst>
        <pc:spChg chg="mod">
          <ac:chgData name="Vilde Svantesvoll" userId="a250bdf2-907a-49c7-9ecb-25f32466bc6a" providerId="ADAL" clId="{5CF661CD-6061-4682-89D8-44E0987B3AD7}" dt="2026-04-15T12:22:07.189" v="805" actId="20577"/>
          <ac:spMkLst>
            <pc:docMk/>
            <pc:sldMk cId="347166497" sldId="4363"/>
            <ac:spMk id="2" creationId="{7B468085-5556-1FCB-CB3D-543CAE632868}"/>
          </ac:spMkLst>
        </pc:spChg>
        <pc:spChg chg="mod">
          <ac:chgData name="Vilde Svantesvoll" userId="a250bdf2-907a-49c7-9ecb-25f32466bc6a" providerId="ADAL" clId="{5CF661CD-6061-4682-89D8-44E0987B3AD7}" dt="2026-04-15T12:19:32.169" v="788"/>
          <ac:spMkLst>
            <pc:docMk/>
            <pc:sldMk cId="347166497" sldId="4363"/>
            <ac:spMk id="7" creationId="{1BC09BE4-7BE0-9CE9-EB3E-00CE661EDFF1}"/>
          </ac:spMkLst>
        </pc:spChg>
        <pc:spChg chg="mod">
          <ac:chgData name="Vilde Svantesvoll" userId="a250bdf2-907a-49c7-9ecb-25f32466bc6a" providerId="ADAL" clId="{5CF661CD-6061-4682-89D8-44E0987B3AD7}" dt="2026-04-15T12:07:37.195" v="701" actId="790"/>
          <ac:spMkLst>
            <pc:docMk/>
            <pc:sldMk cId="347166497" sldId="4363"/>
            <ac:spMk id="8" creationId="{16162081-37C7-3528-375A-04E7B538BE42}"/>
          </ac:spMkLst>
        </pc:spChg>
        <pc:spChg chg="mod">
          <ac:chgData name="Vilde Svantesvoll" userId="a250bdf2-907a-49c7-9ecb-25f32466bc6a" providerId="ADAL" clId="{5CF661CD-6061-4682-89D8-44E0987B3AD7}" dt="2026-04-15T12:07:37.195" v="701" actId="790"/>
          <ac:spMkLst>
            <pc:docMk/>
            <pc:sldMk cId="347166497" sldId="4363"/>
            <ac:spMk id="17" creationId="{62CA1524-15B0-4D20-1B4B-F9D0696E9227}"/>
          </ac:spMkLst>
        </pc:spChg>
      </pc:sldChg>
      <pc:sldChg chg="modSp mod">
        <pc:chgData name="Vilde Svantesvoll" userId="a250bdf2-907a-49c7-9ecb-25f32466bc6a" providerId="ADAL" clId="{5CF661CD-6061-4682-89D8-44E0987B3AD7}" dt="2026-04-15T12:24:21.799" v="848" actId="20577"/>
        <pc:sldMkLst>
          <pc:docMk/>
          <pc:sldMk cId="218126405" sldId="4364"/>
        </pc:sldMkLst>
        <pc:spChg chg="mod">
          <ac:chgData name="Vilde Svantesvoll" userId="a250bdf2-907a-49c7-9ecb-25f32466bc6a" providerId="ADAL" clId="{5CF661CD-6061-4682-89D8-44E0987B3AD7}" dt="2026-04-15T12:24:21.799" v="848" actId="20577"/>
          <ac:spMkLst>
            <pc:docMk/>
            <pc:sldMk cId="218126405" sldId="4364"/>
            <ac:spMk id="7" creationId="{081B12F3-BE36-C036-B4A2-2D0496996680}"/>
          </ac:spMkLst>
        </pc:spChg>
        <pc:spChg chg="mod">
          <ac:chgData name="Vilde Svantesvoll" userId="a250bdf2-907a-49c7-9ecb-25f32466bc6a" providerId="ADAL" clId="{5CF661CD-6061-4682-89D8-44E0987B3AD7}" dt="2026-04-15T12:24:07.149" v="842" actId="20577"/>
          <ac:spMkLst>
            <pc:docMk/>
            <pc:sldMk cId="218126405" sldId="4364"/>
            <ac:spMk id="8" creationId="{B9539067-279A-3597-8457-71FF095F4A61}"/>
          </ac:spMkLst>
        </pc:spChg>
        <pc:spChg chg="mod">
          <ac:chgData name="Vilde Svantesvoll" userId="a250bdf2-907a-49c7-9ecb-25f32466bc6a" providerId="ADAL" clId="{5CF661CD-6061-4682-89D8-44E0987B3AD7}" dt="2026-04-15T12:07:37.195" v="701" actId="790"/>
          <ac:spMkLst>
            <pc:docMk/>
            <pc:sldMk cId="218126405" sldId="4364"/>
            <ac:spMk id="17" creationId="{6420F043-973F-16AA-01AB-419580485A80}"/>
          </ac:spMkLst>
        </pc:spChg>
      </pc:sldChg>
      <pc:sldChg chg="modSp mod">
        <pc:chgData name="Vilde Svantesvoll" userId="a250bdf2-907a-49c7-9ecb-25f32466bc6a" providerId="ADAL" clId="{5CF661CD-6061-4682-89D8-44E0987B3AD7}" dt="2026-04-15T12:24:59.324" v="856" actId="20577"/>
        <pc:sldMkLst>
          <pc:docMk/>
          <pc:sldMk cId="2470063469" sldId="4366"/>
        </pc:sldMkLst>
        <pc:spChg chg="mod">
          <ac:chgData name="Vilde Svantesvoll" userId="a250bdf2-907a-49c7-9ecb-25f32466bc6a" providerId="ADAL" clId="{5CF661CD-6061-4682-89D8-44E0987B3AD7}" dt="2026-04-15T12:24:59.324" v="856" actId="20577"/>
          <ac:spMkLst>
            <pc:docMk/>
            <pc:sldMk cId="2470063469" sldId="4366"/>
            <ac:spMk id="4" creationId="{30619D8E-2ADD-0A8E-1B16-DD3DD7539A9C}"/>
          </ac:spMkLst>
        </pc:spChg>
        <pc:spChg chg="mod">
          <ac:chgData name="Vilde Svantesvoll" userId="a250bdf2-907a-49c7-9ecb-25f32466bc6a" providerId="ADAL" clId="{5CF661CD-6061-4682-89D8-44E0987B3AD7}" dt="2026-04-15T12:07:37.195" v="701" actId="790"/>
          <ac:spMkLst>
            <pc:docMk/>
            <pc:sldMk cId="2470063469" sldId="4366"/>
            <ac:spMk id="5" creationId="{1AFED845-1706-678C-8D9E-C698DB18F43F}"/>
          </ac:spMkLst>
        </pc:spChg>
      </pc:sldChg>
      <pc:sldChg chg="modSp mod">
        <pc:chgData name="Vilde Svantesvoll" userId="a250bdf2-907a-49c7-9ecb-25f32466bc6a" providerId="ADAL" clId="{5CF661CD-6061-4682-89D8-44E0987B3AD7}" dt="2026-04-15T12:07:37.195" v="701" actId="790"/>
        <pc:sldMkLst>
          <pc:docMk/>
          <pc:sldMk cId="273742519" sldId="4367"/>
        </pc:sldMkLst>
        <pc:spChg chg="mod">
          <ac:chgData name="Vilde Svantesvoll" userId="a250bdf2-907a-49c7-9ecb-25f32466bc6a" providerId="ADAL" clId="{5CF661CD-6061-4682-89D8-44E0987B3AD7}" dt="2026-04-15T12:07:37.195" v="701" actId="790"/>
          <ac:spMkLst>
            <pc:docMk/>
            <pc:sldMk cId="273742519" sldId="4367"/>
            <ac:spMk id="4" creationId="{914F6B51-7D06-9C2C-28CB-67AC7BC49EC7}"/>
          </ac:spMkLst>
        </pc:spChg>
        <pc:spChg chg="mod">
          <ac:chgData name="Vilde Svantesvoll" userId="a250bdf2-907a-49c7-9ecb-25f32466bc6a" providerId="ADAL" clId="{5CF661CD-6061-4682-89D8-44E0987B3AD7}" dt="2026-04-15T12:07:37.195" v="701" actId="790"/>
          <ac:spMkLst>
            <pc:docMk/>
            <pc:sldMk cId="273742519" sldId="4367"/>
            <ac:spMk id="5" creationId="{B0BC90F7-87C7-6EF9-879F-1E27F6317BB3}"/>
          </ac:spMkLst>
        </pc:spChg>
      </pc:sldChg>
      <pc:sldChg chg="modSp mod">
        <pc:chgData name="Vilde Svantesvoll" userId="a250bdf2-907a-49c7-9ecb-25f32466bc6a" providerId="ADAL" clId="{5CF661CD-6061-4682-89D8-44E0987B3AD7}" dt="2026-04-15T12:07:37.195" v="701" actId="790"/>
        <pc:sldMkLst>
          <pc:docMk/>
          <pc:sldMk cId="3815054232" sldId="4368"/>
        </pc:sldMkLst>
        <pc:spChg chg="mod">
          <ac:chgData name="Vilde Svantesvoll" userId="a250bdf2-907a-49c7-9ecb-25f32466bc6a" providerId="ADAL" clId="{5CF661CD-6061-4682-89D8-44E0987B3AD7}" dt="2026-04-15T12:07:37.195" v="701" actId="790"/>
          <ac:spMkLst>
            <pc:docMk/>
            <pc:sldMk cId="3815054232" sldId="4368"/>
            <ac:spMk id="6" creationId="{20EC09D7-A393-C894-E5DF-664BF14126F4}"/>
          </ac:spMkLst>
        </pc:spChg>
        <pc:spChg chg="mod">
          <ac:chgData name="Vilde Svantesvoll" userId="a250bdf2-907a-49c7-9ecb-25f32466bc6a" providerId="ADAL" clId="{5CF661CD-6061-4682-89D8-44E0987B3AD7}" dt="2026-04-15T12:07:37.195" v="701" actId="790"/>
          <ac:spMkLst>
            <pc:docMk/>
            <pc:sldMk cId="3815054232" sldId="4368"/>
            <ac:spMk id="8" creationId="{425CC283-A8E0-3A73-7EC7-807D8E87C1CD}"/>
          </ac:spMkLst>
        </pc:spChg>
      </pc:sldChg>
      <pc:sldChg chg="modSp mod">
        <pc:chgData name="Vilde Svantesvoll" userId="a250bdf2-907a-49c7-9ecb-25f32466bc6a" providerId="ADAL" clId="{5CF661CD-6061-4682-89D8-44E0987B3AD7}" dt="2026-04-15T12:25:33.869" v="858" actId="20577"/>
        <pc:sldMkLst>
          <pc:docMk/>
          <pc:sldMk cId="2683685742" sldId="4369"/>
        </pc:sldMkLst>
        <pc:spChg chg="mod">
          <ac:chgData name="Vilde Svantesvoll" userId="a250bdf2-907a-49c7-9ecb-25f32466bc6a" providerId="ADAL" clId="{5CF661CD-6061-4682-89D8-44E0987B3AD7}" dt="2026-04-15T12:07:37.195" v="701" actId="790"/>
          <ac:spMkLst>
            <pc:docMk/>
            <pc:sldMk cId="2683685742" sldId="4369"/>
            <ac:spMk id="6" creationId="{8BCBEA78-E79C-CAF9-2494-1AC9BAF437C2}"/>
          </ac:spMkLst>
        </pc:spChg>
        <pc:spChg chg="mod">
          <ac:chgData name="Vilde Svantesvoll" userId="a250bdf2-907a-49c7-9ecb-25f32466bc6a" providerId="ADAL" clId="{5CF661CD-6061-4682-89D8-44E0987B3AD7}" dt="2026-04-15T12:25:33.869" v="858" actId="20577"/>
          <ac:spMkLst>
            <pc:docMk/>
            <pc:sldMk cId="2683685742" sldId="4369"/>
            <ac:spMk id="8" creationId="{6B4FA17D-D5A5-6E96-254A-36C8329EB94B}"/>
          </ac:spMkLst>
        </pc:spChg>
      </pc:sldChg>
      <pc:sldChg chg="modSp mod">
        <pc:chgData name="Vilde Svantesvoll" userId="a250bdf2-907a-49c7-9ecb-25f32466bc6a" providerId="ADAL" clId="{5CF661CD-6061-4682-89D8-44E0987B3AD7}" dt="2026-04-15T12:25:41.269" v="860" actId="20577"/>
        <pc:sldMkLst>
          <pc:docMk/>
          <pc:sldMk cId="3261507152" sldId="4370"/>
        </pc:sldMkLst>
        <pc:spChg chg="mod">
          <ac:chgData name="Vilde Svantesvoll" userId="a250bdf2-907a-49c7-9ecb-25f32466bc6a" providerId="ADAL" clId="{5CF661CD-6061-4682-89D8-44E0987B3AD7}" dt="2026-04-15T12:07:37.195" v="701" actId="790"/>
          <ac:spMkLst>
            <pc:docMk/>
            <pc:sldMk cId="3261507152" sldId="4370"/>
            <ac:spMk id="6" creationId="{4427256B-F882-4C32-577E-8D1CC0C5C7F5}"/>
          </ac:spMkLst>
        </pc:spChg>
        <pc:spChg chg="mod">
          <ac:chgData name="Vilde Svantesvoll" userId="a250bdf2-907a-49c7-9ecb-25f32466bc6a" providerId="ADAL" clId="{5CF661CD-6061-4682-89D8-44E0987B3AD7}" dt="2026-04-15T12:25:41.269" v="860" actId="20577"/>
          <ac:spMkLst>
            <pc:docMk/>
            <pc:sldMk cId="3261507152" sldId="4370"/>
            <ac:spMk id="8" creationId="{5A6692F2-106B-0235-FB10-2D191CF1D80B}"/>
          </ac:spMkLst>
        </pc:spChg>
      </pc:sldChg>
      <pc:sldChg chg="modSp mod">
        <pc:chgData name="Vilde Svantesvoll" userId="a250bdf2-907a-49c7-9ecb-25f32466bc6a" providerId="ADAL" clId="{5CF661CD-6061-4682-89D8-44E0987B3AD7}" dt="2026-04-15T12:07:37.195" v="701" actId="790"/>
        <pc:sldMkLst>
          <pc:docMk/>
          <pc:sldMk cId="3215908656" sldId="4371"/>
        </pc:sldMkLst>
        <pc:spChg chg="mod">
          <ac:chgData name="Vilde Svantesvoll" userId="a250bdf2-907a-49c7-9ecb-25f32466bc6a" providerId="ADAL" clId="{5CF661CD-6061-4682-89D8-44E0987B3AD7}" dt="2026-04-15T12:07:37.195" v="701" actId="790"/>
          <ac:spMkLst>
            <pc:docMk/>
            <pc:sldMk cId="3215908656" sldId="4371"/>
            <ac:spMk id="6" creationId="{826B4757-9C66-A9AA-96AF-0352AC4E05C3}"/>
          </ac:spMkLst>
        </pc:spChg>
        <pc:spChg chg="mod">
          <ac:chgData name="Vilde Svantesvoll" userId="a250bdf2-907a-49c7-9ecb-25f32466bc6a" providerId="ADAL" clId="{5CF661CD-6061-4682-89D8-44E0987B3AD7}" dt="2026-04-15T12:07:37.195" v="701" actId="790"/>
          <ac:spMkLst>
            <pc:docMk/>
            <pc:sldMk cId="3215908656" sldId="4371"/>
            <ac:spMk id="8" creationId="{356BDB2E-54AD-DAD7-1655-FFE4DE5A64AC}"/>
          </ac:spMkLst>
        </pc:spChg>
      </pc:sldChg>
      <pc:sldChg chg="modSp mod">
        <pc:chgData name="Vilde Svantesvoll" userId="a250bdf2-907a-49c7-9ecb-25f32466bc6a" providerId="ADAL" clId="{5CF661CD-6061-4682-89D8-44E0987B3AD7}" dt="2026-04-15T12:07:37.195" v="701" actId="790"/>
        <pc:sldMkLst>
          <pc:docMk/>
          <pc:sldMk cId="2429347223" sldId="4372"/>
        </pc:sldMkLst>
        <pc:spChg chg="mod">
          <ac:chgData name="Vilde Svantesvoll" userId="a250bdf2-907a-49c7-9ecb-25f32466bc6a" providerId="ADAL" clId="{5CF661CD-6061-4682-89D8-44E0987B3AD7}" dt="2026-04-15T12:07:37.195" v="701" actId="790"/>
          <ac:spMkLst>
            <pc:docMk/>
            <pc:sldMk cId="2429347223" sldId="4372"/>
            <ac:spMk id="2" creationId="{12708F46-9F66-88BB-52E5-D9D8D50E95AD}"/>
          </ac:spMkLst>
        </pc:spChg>
        <pc:spChg chg="mod">
          <ac:chgData name="Vilde Svantesvoll" userId="a250bdf2-907a-49c7-9ecb-25f32466bc6a" providerId="ADAL" clId="{5CF661CD-6061-4682-89D8-44E0987B3AD7}" dt="2026-04-15T12:07:37.195" v="701" actId="790"/>
          <ac:spMkLst>
            <pc:docMk/>
            <pc:sldMk cId="2429347223" sldId="4372"/>
            <ac:spMk id="3" creationId="{4E330782-4C63-DDD6-33BE-517011FCFE52}"/>
          </ac:spMkLst>
        </pc:spChg>
        <pc:spChg chg="mod">
          <ac:chgData name="Vilde Svantesvoll" userId="a250bdf2-907a-49c7-9ecb-25f32466bc6a" providerId="ADAL" clId="{5CF661CD-6061-4682-89D8-44E0987B3AD7}" dt="2026-04-15T12:07:37.195" v="701" actId="790"/>
          <ac:spMkLst>
            <pc:docMk/>
            <pc:sldMk cId="2429347223" sldId="4372"/>
            <ac:spMk id="4" creationId="{9AE81484-CD86-6A86-7D53-2E987F73C615}"/>
          </ac:spMkLst>
        </pc:spChg>
        <pc:spChg chg="mod">
          <ac:chgData name="Vilde Svantesvoll" userId="a250bdf2-907a-49c7-9ecb-25f32466bc6a" providerId="ADAL" clId="{5CF661CD-6061-4682-89D8-44E0987B3AD7}" dt="2026-04-15T12:07:37.195" v="701" actId="790"/>
          <ac:spMkLst>
            <pc:docMk/>
            <pc:sldMk cId="2429347223" sldId="4372"/>
            <ac:spMk id="5" creationId="{C98EB393-FAD7-C6FF-B02E-3B4B174B566D}"/>
          </ac:spMkLst>
        </pc:spChg>
      </pc:sldChg>
      <pc:sldChg chg="modSp mod">
        <pc:chgData name="Vilde Svantesvoll" userId="a250bdf2-907a-49c7-9ecb-25f32466bc6a" providerId="ADAL" clId="{5CF661CD-6061-4682-89D8-44E0987B3AD7}" dt="2026-04-15T12:25:48.479" v="862" actId="20577"/>
        <pc:sldMkLst>
          <pc:docMk/>
          <pc:sldMk cId="385580210" sldId="4373"/>
        </pc:sldMkLst>
        <pc:spChg chg="mod">
          <ac:chgData name="Vilde Svantesvoll" userId="a250bdf2-907a-49c7-9ecb-25f32466bc6a" providerId="ADAL" clId="{5CF661CD-6061-4682-89D8-44E0987B3AD7}" dt="2026-04-15T12:25:48.479" v="862" actId="20577"/>
          <ac:spMkLst>
            <pc:docMk/>
            <pc:sldMk cId="385580210" sldId="4373"/>
            <ac:spMk id="2" creationId="{72460164-351B-4D9F-3AE9-04278367768A}"/>
          </ac:spMkLst>
        </pc:spChg>
        <pc:spChg chg="mod">
          <ac:chgData name="Vilde Svantesvoll" userId="a250bdf2-907a-49c7-9ecb-25f32466bc6a" providerId="ADAL" clId="{5CF661CD-6061-4682-89D8-44E0987B3AD7}" dt="2026-04-15T12:07:37.195" v="701" actId="790"/>
          <ac:spMkLst>
            <pc:docMk/>
            <pc:sldMk cId="385580210" sldId="4373"/>
            <ac:spMk id="4" creationId="{A3D98733-73FC-759F-86AC-12B6D61B8A27}"/>
          </ac:spMkLst>
        </pc:spChg>
        <pc:spChg chg="mod">
          <ac:chgData name="Vilde Svantesvoll" userId="a250bdf2-907a-49c7-9ecb-25f32466bc6a" providerId="ADAL" clId="{5CF661CD-6061-4682-89D8-44E0987B3AD7}" dt="2026-04-15T12:07:37.195" v="701" actId="790"/>
          <ac:spMkLst>
            <pc:docMk/>
            <pc:sldMk cId="385580210" sldId="4373"/>
            <ac:spMk id="5" creationId="{2FDF8BEF-C4D3-4653-9EAE-0FA3EC089529}"/>
          </ac:spMkLst>
        </pc:spChg>
      </pc:sldChg>
      <pc:sldChg chg="modSp mod">
        <pc:chgData name="Vilde Svantesvoll" userId="a250bdf2-907a-49c7-9ecb-25f32466bc6a" providerId="ADAL" clId="{5CF661CD-6061-4682-89D8-44E0987B3AD7}" dt="2026-04-15T12:07:37.195" v="701" actId="790"/>
        <pc:sldMkLst>
          <pc:docMk/>
          <pc:sldMk cId="2921844976" sldId="4374"/>
        </pc:sldMkLst>
        <pc:spChg chg="mod">
          <ac:chgData name="Vilde Svantesvoll" userId="a250bdf2-907a-49c7-9ecb-25f32466bc6a" providerId="ADAL" clId="{5CF661CD-6061-4682-89D8-44E0987B3AD7}" dt="2026-04-15T12:07:37.195" v="701" actId="790"/>
          <ac:spMkLst>
            <pc:docMk/>
            <pc:sldMk cId="2921844976" sldId="4374"/>
            <ac:spMk id="2" creationId="{72460164-351B-4D9F-3AE9-04278367768A}"/>
          </ac:spMkLst>
        </pc:spChg>
        <pc:spChg chg="mod">
          <ac:chgData name="Vilde Svantesvoll" userId="a250bdf2-907a-49c7-9ecb-25f32466bc6a" providerId="ADAL" clId="{5CF661CD-6061-4682-89D8-44E0987B3AD7}" dt="2026-04-15T12:07:37.195" v="701" actId="790"/>
          <ac:spMkLst>
            <pc:docMk/>
            <pc:sldMk cId="2921844976" sldId="4374"/>
            <ac:spMk id="4" creationId="{A3D98733-73FC-759F-86AC-12B6D61B8A27}"/>
          </ac:spMkLst>
        </pc:spChg>
        <pc:spChg chg="mod">
          <ac:chgData name="Vilde Svantesvoll" userId="a250bdf2-907a-49c7-9ecb-25f32466bc6a" providerId="ADAL" clId="{5CF661CD-6061-4682-89D8-44E0987B3AD7}" dt="2026-04-15T12:07:37.195" v="701" actId="790"/>
          <ac:spMkLst>
            <pc:docMk/>
            <pc:sldMk cId="2921844976" sldId="4374"/>
            <ac:spMk id="5" creationId="{2FDF8BEF-C4D3-4653-9EAE-0FA3EC089529}"/>
          </ac:spMkLst>
        </pc:spChg>
      </pc:sldChg>
      <pc:sldChg chg="modSp mod">
        <pc:chgData name="Vilde Svantesvoll" userId="a250bdf2-907a-49c7-9ecb-25f32466bc6a" providerId="ADAL" clId="{5CF661CD-6061-4682-89D8-44E0987B3AD7}" dt="2026-04-15T12:07:37.195" v="701" actId="790"/>
        <pc:sldMkLst>
          <pc:docMk/>
          <pc:sldMk cId="2223210431" sldId="4375"/>
        </pc:sldMkLst>
        <pc:spChg chg="mod">
          <ac:chgData name="Vilde Svantesvoll" userId="a250bdf2-907a-49c7-9ecb-25f32466bc6a" providerId="ADAL" clId="{5CF661CD-6061-4682-89D8-44E0987B3AD7}" dt="2026-04-15T12:07:37.195" v="701" actId="790"/>
          <ac:spMkLst>
            <pc:docMk/>
            <pc:sldMk cId="2223210431" sldId="4375"/>
            <ac:spMk id="2" creationId="{72460164-351B-4D9F-3AE9-04278367768A}"/>
          </ac:spMkLst>
        </pc:spChg>
        <pc:spChg chg="mod">
          <ac:chgData name="Vilde Svantesvoll" userId="a250bdf2-907a-49c7-9ecb-25f32466bc6a" providerId="ADAL" clId="{5CF661CD-6061-4682-89D8-44E0987B3AD7}" dt="2026-04-15T12:07:37.195" v="701" actId="790"/>
          <ac:spMkLst>
            <pc:docMk/>
            <pc:sldMk cId="2223210431" sldId="4375"/>
            <ac:spMk id="4" creationId="{A3D98733-73FC-759F-86AC-12B6D61B8A27}"/>
          </ac:spMkLst>
        </pc:spChg>
        <pc:spChg chg="mod">
          <ac:chgData name="Vilde Svantesvoll" userId="a250bdf2-907a-49c7-9ecb-25f32466bc6a" providerId="ADAL" clId="{5CF661CD-6061-4682-89D8-44E0987B3AD7}" dt="2026-04-15T12:07:37.195" v="701" actId="790"/>
          <ac:spMkLst>
            <pc:docMk/>
            <pc:sldMk cId="2223210431" sldId="4375"/>
            <ac:spMk id="5" creationId="{2FDF8BEF-C4D3-4653-9EAE-0FA3EC089529}"/>
          </ac:spMkLst>
        </pc:spChg>
        <pc:picChg chg="mod">
          <ac:chgData name="Vilde Svantesvoll" userId="a250bdf2-907a-49c7-9ecb-25f32466bc6a" providerId="ADAL" clId="{5CF661CD-6061-4682-89D8-44E0987B3AD7}" dt="2026-04-15T08:37:37.739" v="218" actId="1076"/>
          <ac:picMkLst>
            <pc:docMk/>
            <pc:sldMk cId="2223210431" sldId="4375"/>
            <ac:picMk id="6" creationId="{7F97CB99-9C0A-85FC-A383-EDB67E95435D}"/>
          </ac:picMkLst>
        </pc:picChg>
      </pc:sldChg>
      <pc:sldChg chg="modSp mod">
        <pc:chgData name="Vilde Svantesvoll" userId="a250bdf2-907a-49c7-9ecb-25f32466bc6a" providerId="ADAL" clId="{5CF661CD-6061-4682-89D8-44E0987B3AD7}" dt="2026-04-15T12:07:37.195" v="701" actId="790"/>
        <pc:sldMkLst>
          <pc:docMk/>
          <pc:sldMk cId="2234071631" sldId="4376"/>
        </pc:sldMkLst>
        <pc:spChg chg="mod">
          <ac:chgData name="Vilde Svantesvoll" userId="a250bdf2-907a-49c7-9ecb-25f32466bc6a" providerId="ADAL" clId="{5CF661CD-6061-4682-89D8-44E0987B3AD7}" dt="2026-04-15T12:07:37.195" v="701" actId="790"/>
          <ac:spMkLst>
            <pc:docMk/>
            <pc:sldMk cId="2234071631" sldId="4376"/>
            <ac:spMk id="2" creationId="{6304A4DC-97B2-2F98-EC20-7D455050D2D9}"/>
          </ac:spMkLst>
        </pc:spChg>
        <pc:spChg chg="mod">
          <ac:chgData name="Vilde Svantesvoll" userId="a250bdf2-907a-49c7-9ecb-25f32466bc6a" providerId="ADAL" clId="{5CF661CD-6061-4682-89D8-44E0987B3AD7}" dt="2026-04-15T12:07:37.195" v="701" actId="790"/>
          <ac:spMkLst>
            <pc:docMk/>
            <pc:sldMk cId="2234071631" sldId="4376"/>
            <ac:spMk id="5" creationId="{20A43C72-32CC-6856-16A1-64ADA6555BC1}"/>
          </ac:spMkLst>
        </pc:spChg>
        <pc:spChg chg="mod">
          <ac:chgData name="Vilde Svantesvoll" userId="a250bdf2-907a-49c7-9ecb-25f32466bc6a" providerId="ADAL" clId="{5CF661CD-6061-4682-89D8-44E0987B3AD7}" dt="2026-04-15T12:07:37.195" v="701" actId="790"/>
          <ac:spMkLst>
            <pc:docMk/>
            <pc:sldMk cId="2234071631" sldId="4376"/>
            <ac:spMk id="6" creationId="{80A78F5F-893C-5C34-3A29-3E26CD2E6775}"/>
          </ac:spMkLst>
        </pc:spChg>
        <pc:spChg chg="mod">
          <ac:chgData name="Vilde Svantesvoll" userId="a250bdf2-907a-49c7-9ecb-25f32466bc6a" providerId="ADAL" clId="{5CF661CD-6061-4682-89D8-44E0987B3AD7}" dt="2026-04-15T12:07:37.195" v="701" actId="790"/>
          <ac:spMkLst>
            <pc:docMk/>
            <pc:sldMk cId="2234071631" sldId="4376"/>
            <ac:spMk id="7" creationId="{8939622E-0B5A-4AFD-2C74-FD995A3C4E78}"/>
          </ac:spMkLst>
        </pc:spChg>
        <pc:spChg chg="mod">
          <ac:chgData name="Vilde Svantesvoll" userId="a250bdf2-907a-49c7-9ecb-25f32466bc6a" providerId="ADAL" clId="{5CF661CD-6061-4682-89D8-44E0987B3AD7}" dt="2026-04-15T11:07:08.529" v="305" actId="20577"/>
          <ac:spMkLst>
            <pc:docMk/>
            <pc:sldMk cId="2234071631" sldId="4376"/>
            <ac:spMk id="9" creationId="{CDADC76B-8F88-A33B-3455-A7F5008B6A28}"/>
          </ac:spMkLst>
        </pc:spChg>
        <pc:spChg chg="mod">
          <ac:chgData name="Vilde Svantesvoll" userId="a250bdf2-907a-49c7-9ecb-25f32466bc6a" providerId="ADAL" clId="{5CF661CD-6061-4682-89D8-44E0987B3AD7}" dt="2026-04-15T12:07:37.195" v="701" actId="790"/>
          <ac:spMkLst>
            <pc:docMk/>
            <pc:sldMk cId="2234071631" sldId="4376"/>
            <ac:spMk id="10" creationId="{2BAD5821-3849-3D68-DBDB-04C6C4300665}"/>
          </ac:spMkLst>
        </pc:spChg>
        <pc:spChg chg="mod">
          <ac:chgData name="Vilde Svantesvoll" userId="a250bdf2-907a-49c7-9ecb-25f32466bc6a" providerId="ADAL" clId="{5CF661CD-6061-4682-89D8-44E0987B3AD7}" dt="2026-04-15T12:07:37.195" v="701" actId="790"/>
          <ac:spMkLst>
            <pc:docMk/>
            <pc:sldMk cId="2234071631" sldId="4376"/>
            <ac:spMk id="12" creationId="{53F990E3-E0AF-EE05-91D8-364CF7071DFE}"/>
          </ac:spMkLst>
        </pc:spChg>
        <pc:spChg chg="mod">
          <ac:chgData name="Vilde Svantesvoll" userId="a250bdf2-907a-49c7-9ecb-25f32466bc6a" providerId="ADAL" clId="{5CF661CD-6061-4682-89D8-44E0987B3AD7}" dt="2026-04-15T12:07:37.195" v="701" actId="790"/>
          <ac:spMkLst>
            <pc:docMk/>
            <pc:sldMk cId="2234071631" sldId="4376"/>
            <ac:spMk id="13" creationId="{6F396CD7-CF4D-BE59-0B8A-123793DB9C99}"/>
          </ac:spMkLst>
        </pc:spChg>
        <pc:spChg chg="mod">
          <ac:chgData name="Vilde Svantesvoll" userId="a250bdf2-907a-49c7-9ecb-25f32466bc6a" providerId="ADAL" clId="{5CF661CD-6061-4682-89D8-44E0987B3AD7}" dt="2026-04-15T12:07:37.195" v="701" actId="790"/>
          <ac:spMkLst>
            <pc:docMk/>
            <pc:sldMk cId="2234071631" sldId="4376"/>
            <ac:spMk id="14" creationId="{BEC4B7E7-19B1-744F-F518-3FF18D257577}"/>
          </ac:spMkLst>
        </pc:spChg>
        <pc:spChg chg="mod">
          <ac:chgData name="Vilde Svantesvoll" userId="a250bdf2-907a-49c7-9ecb-25f32466bc6a" providerId="ADAL" clId="{5CF661CD-6061-4682-89D8-44E0987B3AD7}" dt="2026-04-15T12:07:37.195" v="701" actId="790"/>
          <ac:spMkLst>
            <pc:docMk/>
            <pc:sldMk cId="2234071631" sldId="4376"/>
            <ac:spMk id="16" creationId="{5D095EF7-260E-F5EA-FEDB-670ADF234115}"/>
          </ac:spMkLst>
        </pc:spChg>
        <pc:spChg chg="mod">
          <ac:chgData name="Vilde Svantesvoll" userId="a250bdf2-907a-49c7-9ecb-25f32466bc6a" providerId="ADAL" clId="{5CF661CD-6061-4682-89D8-44E0987B3AD7}" dt="2026-04-15T12:07:37.195" v="701" actId="790"/>
          <ac:spMkLst>
            <pc:docMk/>
            <pc:sldMk cId="2234071631" sldId="4376"/>
            <ac:spMk id="17" creationId="{5A9EA21E-D9FB-EB27-EF13-94F17766AC96}"/>
          </ac:spMkLst>
        </pc:spChg>
      </pc:sldChg>
      <pc:sldChg chg="modSp mod">
        <pc:chgData name="Vilde Svantesvoll" userId="a250bdf2-907a-49c7-9ecb-25f32466bc6a" providerId="ADAL" clId="{5CF661CD-6061-4682-89D8-44E0987B3AD7}" dt="2026-04-15T12:07:37.195" v="701" actId="790"/>
        <pc:sldMkLst>
          <pc:docMk/>
          <pc:sldMk cId="3954509381" sldId="4377"/>
        </pc:sldMkLst>
        <pc:spChg chg="mod">
          <ac:chgData name="Vilde Svantesvoll" userId="a250bdf2-907a-49c7-9ecb-25f32466bc6a" providerId="ADAL" clId="{5CF661CD-6061-4682-89D8-44E0987B3AD7}" dt="2026-04-15T12:07:37.195" v="701" actId="790"/>
          <ac:spMkLst>
            <pc:docMk/>
            <pc:sldMk cId="3954509381" sldId="4377"/>
            <ac:spMk id="6" creationId="{8DD1D6EB-E65B-1ADE-2386-1FF07E18DE5C}"/>
          </ac:spMkLst>
        </pc:spChg>
        <pc:spChg chg="mod">
          <ac:chgData name="Vilde Svantesvoll" userId="a250bdf2-907a-49c7-9ecb-25f32466bc6a" providerId="ADAL" clId="{5CF661CD-6061-4682-89D8-44E0987B3AD7}" dt="2026-04-15T12:07:37.195" v="701" actId="790"/>
          <ac:spMkLst>
            <pc:docMk/>
            <pc:sldMk cId="3954509381" sldId="4377"/>
            <ac:spMk id="8" creationId="{C39917F0-0D88-02FA-A391-EA970644BFB5}"/>
          </ac:spMkLst>
        </pc:spChg>
      </pc:sldChg>
      <pc:sldChg chg="modSp mod">
        <pc:chgData name="Vilde Svantesvoll" userId="a250bdf2-907a-49c7-9ecb-25f32466bc6a" providerId="ADAL" clId="{5CF661CD-6061-4682-89D8-44E0987B3AD7}" dt="2026-04-15T12:26:13.662" v="870" actId="20577"/>
        <pc:sldMkLst>
          <pc:docMk/>
          <pc:sldMk cId="3092540092" sldId="4378"/>
        </pc:sldMkLst>
        <pc:spChg chg="mod">
          <ac:chgData name="Vilde Svantesvoll" userId="a250bdf2-907a-49c7-9ecb-25f32466bc6a" providerId="ADAL" clId="{5CF661CD-6061-4682-89D8-44E0987B3AD7}" dt="2026-04-15T12:26:13.662" v="870" actId="20577"/>
          <ac:spMkLst>
            <pc:docMk/>
            <pc:sldMk cId="3092540092" sldId="4378"/>
            <ac:spMk id="2" creationId="{DD53FA93-4FAA-1A6A-302D-DC6009351DCD}"/>
          </ac:spMkLst>
        </pc:spChg>
        <pc:spChg chg="mod">
          <ac:chgData name="Vilde Svantesvoll" userId="a250bdf2-907a-49c7-9ecb-25f32466bc6a" providerId="ADAL" clId="{5CF661CD-6061-4682-89D8-44E0987B3AD7}" dt="2026-04-15T12:07:37.195" v="701" actId="790"/>
          <ac:spMkLst>
            <pc:docMk/>
            <pc:sldMk cId="3092540092" sldId="4378"/>
            <ac:spMk id="3" creationId="{3278D72B-1875-F626-B751-9A369F298F44}"/>
          </ac:spMkLst>
        </pc:spChg>
        <pc:spChg chg="mod">
          <ac:chgData name="Vilde Svantesvoll" userId="a250bdf2-907a-49c7-9ecb-25f32466bc6a" providerId="ADAL" clId="{5CF661CD-6061-4682-89D8-44E0987B3AD7}" dt="2026-04-15T12:26:07.031" v="868" actId="20577"/>
          <ac:spMkLst>
            <pc:docMk/>
            <pc:sldMk cId="3092540092" sldId="4378"/>
            <ac:spMk id="4" creationId="{68EB050D-2F65-1534-A35F-89705E916D0D}"/>
          </ac:spMkLst>
        </pc:spChg>
        <pc:spChg chg="mod">
          <ac:chgData name="Vilde Svantesvoll" userId="a250bdf2-907a-49c7-9ecb-25f32466bc6a" providerId="ADAL" clId="{5CF661CD-6061-4682-89D8-44E0987B3AD7}" dt="2026-04-15T12:07:37.195" v="701" actId="790"/>
          <ac:spMkLst>
            <pc:docMk/>
            <pc:sldMk cId="3092540092" sldId="4378"/>
            <ac:spMk id="8" creationId="{963C4A06-3B8F-268B-A03F-E2717B71D33A}"/>
          </ac:spMkLst>
        </pc:spChg>
      </pc:sldChg>
      <pc:sldChg chg="modSp mod">
        <pc:chgData name="Vilde Svantesvoll" userId="a250bdf2-907a-49c7-9ecb-25f32466bc6a" providerId="ADAL" clId="{5CF661CD-6061-4682-89D8-44E0987B3AD7}" dt="2026-04-15T12:26:52.099" v="884" actId="20577"/>
        <pc:sldMkLst>
          <pc:docMk/>
          <pc:sldMk cId="3230247378" sldId="4379"/>
        </pc:sldMkLst>
        <pc:spChg chg="mod">
          <ac:chgData name="Vilde Svantesvoll" userId="a250bdf2-907a-49c7-9ecb-25f32466bc6a" providerId="ADAL" clId="{5CF661CD-6061-4682-89D8-44E0987B3AD7}" dt="2026-04-15T12:26:52.099" v="884" actId="20577"/>
          <ac:spMkLst>
            <pc:docMk/>
            <pc:sldMk cId="3230247378" sldId="4379"/>
            <ac:spMk id="7" creationId="{B9B453DE-8C10-AB0D-256F-028381EB0BC9}"/>
          </ac:spMkLst>
        </pc:spChg>
        <pc:spChg chg="mod">
          <ac:chgData name="Vilde Svantesvoll" userId="a250bdf2-907a-49c7-9ecb-25f32466bc6a" providerId="ADAL" clId="{5CF661CD-6061-4682-89D8-44E0987B3AD7}" dt="2026-04-15T12:26:44.962" v="882" actId="20577"/>
          <ac:spMkLst>
            <pc:docMk/>
            <pc:sldMk cId="3230247378" sldId="4379"/>
            <ac:spMk id="8" creationId="{567AB86D-6D39-507A-3912-D24F9050814F}"/>
          </ac:spMkLst>
        </pc:spChg>
        <pc:spChg chg="mod">
          <ac:chgData name="Vilde Svantesvoll" userId="a250bdf2-907a-49c7-9ecb-25f32466bc6a" providerId="ADAL" clId="{5CF661CD-6061-4682-89D8-44E0987B3AD7}" dt="2026-04-15T12:07:37.195" v="701" actId="790"/>
          <ac:spMkLst>
            <pc:docMk/>
            <pc:sldMk cId="3230247378" sldId="4379"/>
            <ac:spMk id="17" creationId="{2338A477-AF95-9FA2-D038-EADDBAD87506}"/>
          </ac:spMkLst>
        </pc:spChg>
      </pc:sldChg>
      <pc:sldChg chg="modSp mod">
        <pc:chgData name="Vilde Svantesvoll" userId="a250bdf2-907a-49c7-9ecb-25f32466bc6a" providerId="ADAL" clId="{5CF661CD-6061-4682-89D8-44E0987B3AD7}" dt="2026-04-15T12:27:02.339" v="888" actId="20577"/>
        <pc:sldMkLst>
          <pc:docMk/>
          <pc:sldMk cId="4031348379" sldId="4380"/>
        </pc:sldMkLst>
        <pc:spChg chg="mod">
          <ac:chgData name="Vilde Svantesvoll" userId="a250bdf2-907a-49c7-9ecb-25f32466bc6a" providerId="ADAL" clId="{5CF661CD-6061-4682-89D8-44E0987B3AD7}" dt="2026-04-15T12:27:02.339" v="888" actId="20577"/>
          <ac:spMkLst>
            <pc:docMk/>
            <pc:sldMk cId="4031348379" sldId="4380"/>
            <ac:spMk id="7" creationId="{6B06364A-40CB-E28B-A849-CBF995F43268}"/>
          </ac:spMkLst>
        </pc:spChg>
        <pc:spChg chg="mod">
          <ac:chgData name="Vilde Svantesvoll" userId="a250bdf2-907a-49c7-9ecb-25f32466bc6a" providerId="ADAL" clId="{5CF661CD-6061-4682-89D8-44E0987B3AD7}" dt="2026-04-15T12:26:57.590" v="886" actId="20577"/>
          <ac:spMkLst>
            <pc:docMk/>
            <pc:sldMk cId="4031348379" sldId="4380"/>
            <ac:spMk id="8" creationId="{DE560332-3AEF-5859-0267-1D9A72683D0B}"/>
          </ac:spMkLst>
        </pc:spChg>
        <pc:spChg chg="mod">
          <ac:chgData name="Vilde Svantesvoll" userId="a250bdf2-907a-49c7-9ecb-25f32466bc6a" providerId="ADAL" clId="{5CF661CD-6061-4682-89D8-44E0987B3AD7}" dt="2026-04-15T12:07:37.195" v="701" actId="790"/>
          <ac:spMkLst>
            <pc:docMk/>
            <pc:sldMk cId="4031348379" sldId="4380"/>
            <ac:spMk id="17" creationId="{C3A2A49D-0D35-00AC-7F57-6088F4E2463B}"/>
          </ac:spMkLst>
        </pc:spChg>
      </pc:sldChg>
      <pc:sldChg chg="modSp mod">
        <pc:chgData name="Vilde Svantesvoll" userId="a250bdf2-907a-49c7-9ecb-25f32466bc6a" providerId="ADAL" clId="{5CF661CD-6061-4682-89D8-44E0987B3AD7}" dt="2026-04-15T12:07:37.195" v="701" actId="790"/>
        <pc:sldMkLst>
          <pc:docMk/>
          <pc:sldMk cId="3466487494" sldId="4382"/>
        </pc:sldMkLst>
        <pc:spChg chg="mod">
          <ac:chgData name="Vilde Svantesvoll" userId="a250bdf2-907a-49c7-9ecb-25f32466bc6a" providerId="ADAL" clId="{5CF661CD-6061-4682-89D8-44E0987B3AD7}" dt="2026-04-15T12:07:37.195" v="701" actId="790"/>
          <ac:spMkLst>
            <pc:docMk/>
            <pc:sldMk cId="3466487494" sldId="4382"/>
            <ac:spMk id="3" creationId="{3E0F673D-2A5F-A90E-BE99-6366284949D6}"/>
          </ac:spMkLst>
        </pc:spChg>
        <pc:spChg chg="mod">
          <ac:chgData name="Vilde Svantesvoll" userId="a250bdf2-907a-49c7-9ecb-25f32466bc6a" providerId="ADAL" clId="{5CF661CD-6061-4682-89D8-44E0987B3AD7}" dt="2026-04-15T12:07:37.195" v="701" actId="790"/>
          <ac:spMkLst>
            <pc:docMk/>
            <pc:sldMk cId="3466487494" sldId="4382"/>
            <ac:spMk id="5" creationId="{B23ED1E1-A413-5374-3E94-31526DBD4C3F}"/>
          </ac:spMkLst>
        </pc:spChg>
        <pc:spChg chg="mod">
          <ac:chgData name="Vilde Svantesvoll" userId="a250bdf2-907a-49c7-9ecb-25f32466bc6a" providerId="ADAL" clId="{5CF661CD-6061-4682-89D8-44E0987B3AD7}" dt="2026-04-15T12:07:37.195" v="701" actId="790"/>
          <ac:spMkLst>
            <pc:docMk/>
            <pc:sldMk cId="3466487494" sldId="4382"/>
            <ac:spMk id="8" creationId="{51426434-76FD-FF97-23BD-5EFC0C06AA73}"/>
          </ac:spMkLst>
        </pc:spChg>
        <pc:spChg chg="mod">
          <ac:chgData name="Vilde Svantesvoll" userId="a250bdf2-907a-49c7-9ecb-25f32466bc6a" providerId="ADAL" clId="{5CF661CD-6061-4682-89D8-44E0987B3AD7}" dt="2026-04-15T12:07:37.195" v="701" actId="790"/>
          <ac:spMkLst>
            <pc:docMk/>
            <pc:sldMk cId="3466487494" sldId="4382"/>
            <ac:spMk id="17" creationId="{9C641A1D-C0E2-9CE9-CB62-D367F54C5ECE}"/>
          </ac:spMkLst>
        </pc:spChg>
      </pc:sldChg>
      <pc:sldChg chg="modSp mod">
        <pc:chgData name="Vilde Svantesvoll" userId="a250bdf2-907a-49c7-9ecb-25f32466bc6a" providerId="ADAL" clId="{5CF661CD-6061-4682-89D8-44E0987B3AD7}" dt="2026-04-15T12:27:24.794" v="896" actId="20577"/>
        <pc:sldMkLst>
          <pc:docMk/>
          <pc:sldMk cId="695182904" sldId="4383"/>
        </pc:sldMkLst>
        <pc:spChg chg="mod">
          <ac:chgData name="Vilde Svantesvoll" userId="a250bdf2-907a-49c7-9ecb-25f32466bc6a" providerId="ADAL" clId="{5CF661CD-6061-4682-89D8-44E0987B3AD7}" dt="2026-04-15T12:27:24.794" v="896" actId="20577"/>
          <ac:spMkLst>
            <pc:docMk/>
            <pc:sldMk cId="695182904" sldId="4383"/>
            <ac:spMk id="8" creationId="{34DC1A8E-19E9-ECA5-B9AA-EA41EF8EDC43}"/>
          </ac:spMkLst>
        </pc:spChg>
        <pc:spChg chg="mod">
          <ac:chgData name="Vilde Svantesvoll" userId="a250bdf2-907a-49c7-9ecb-25f32466bc6a" providerId="ADAL" clId="{5CF661CD-6061-4682-89D8-44E0987B3AD7}" dt="2026-04-15T12:07:37.195" v="701" actId="790"/>
          <ac:spMkLst>
            <pc:docMk/>
            <pc:sldMk cId="695182904" sldId="4383"/>
            <ac:spMk id="9" creationId="{E7217A65-93A3-3125-8A3C-112DB4F0FD43}"/>
          </ac:spMkLst>
        </pc:spChg>
        <pc:spChg chg="mod">
          <ac:chgData name="Vilde Svantesvoll" userId="a250bdf2-907a-49c7-9ecb-25f32466bc6a" providerId="ADAL" clId="{5CF661CD-6061-4682-89D8-44E0987B3AD7}" dt="2026-04-15T12:07:37.195" v="701" actId="790"/>
          <ac:spMkLst>
            <pc:docMk/>
            <pc:sldMk cId="695182904" sldId="4383"/>
            <ac:spMk id="14" creationId="{5B1B351D-D095-7C7D-D88A-1F7523A55080}"/>
          </ac:spMkLst>
        </pc:spChg>
        <pc:spChg chg="mod">
          <ac:chgData name="Vilde Svantesvoll" userId="a250bdf2-907a-49c7-9ecb-25f32466bc6a" providerId="ADAL" clId="{5CF661CD-6061-4682-89D8-44E0987B3AD7}" dt="2026-04-15T12:07:37.195" v="701" actId="790"/>
          <ac:spMkLst>
            <pc:docMk/>
            <pc:sldMk cId="695182904" sldId="4383"/>
            <ac:spMk id="17" creationId="{8137D165-E494-0ED1-4C6F-BBE1B7F4CD38}"/>
          </ac:spMkLst>
        </pc:spChg>
      </pc:sldChg>
      <pc:sldChg chg="modSp mod">
        <pc:chgData name="Vilde Svantesvoll" userId="a250bdf2-907a-49c7-9ecb-25f32466bc6a" providerId="ADAL" clId="{5CF661CD-6061-4682-89D8-44E0987B3AD7}" dt="2026-04-15T12:28:09.429" v="910" actId="20577"/>
        <pc:sldMkLst>
          <pc:docMk/>
          <pc:sldMk cId="1269776595" sldId="4384"/>
        </pc:sldMkLst>
        <pc:spChg chg="mod">
          <ac:chgData name="Vilde Svantesvoll" userId="a250bdf2-907a-49c7-9ecb-25f32466bc6a" providerId="ADAL" clId="{5CF661CD-6061-4682-89D8-44E0987B3AD7}" dt="2026-04-15T12:08:04.990" v="718"/>
          <ac:spMkLst>
            <pc:docMk/>
            <pc:sldMk cId="1269776595" sldId="4384"/>
            <ac:spMk id="4" creationId="{C5D2FE49-DB28-3F1E-6752-891ACEC59623}"/>
          </ac:spMkLst>
        </pc:spChg>
        <pc:spChg chg="mod">
          <ac:chgData name="Vilde Svantesvoll" userId="a250bdf2-907a-49c7-9ecb-25f32466bc6a" providerId="ADAL" clId="{5CF661CD-6061-4682-89D8-44E0987B3AD7}" dt="2026-04-15T12:28:09.429" v="910" actId="20577"/>
          <ac:spMkLst>
            <pc:docMk/>
            <pc:sldMk cId="1269776595" sldId="4384"/>
            <ac:spMk id="7" creationId="{AECB60D8-9B07-46BD-E032-C010561971D5}"/>
          </ac:spMkLst>
        </pc:spChg>
      </pc:sldChg>
      <pc:sldChg chg="modSp mod">
        <pc:chgData name="Vilde Svantesvoll" userId="a250bdf2-907a-49c7-9ecb-25f32466bc6a" providerId="ADAL" clId="{5CF661CD-6061-4682-89D8-44E0987B3AD7}" dt="2026-04-15T12:30:20.049" v="916" actId="20577"/>
        <pc:sldMkLst>
          <pc:docMk/>
          <pc:sldMk cId="458654139" sldId="4385"/>
        </pc:sldMkLst>
        <pc:spChg chg="mod">
          <ac:chgData name="Vilde Svantesvoll" userId="a250bdf2-907a-49c7-9ecb-25f32466bc6a" providerId="ADAL" clId="{5CF661CD-6061-4682-89D8-44E0987B3AD7}" dt="2026-04-15T12:30:20.049" v="916" actId="20577"/>
          <ac:spMkLst>
            <pc:docMk/>
            <pc:sldMk cId="458654139" sldId="4385"/>
            <ac:spMk id="23" creationId="{FEE37E6D-1820-4BBA-CCEA-201F92566972}"/>
          </ac:spMkLst>
        </pc:spChg>
        <pc:spChg chg="mod">
          <ac:chgData name="Vilde Svantesvoll" userId="a250bdf2-907a-49c7-9ecb-25f32466bc6a" providerId="ADAL" clId="{5CF661CD-6061-4682-89D8-44E0987B3AD7}" dt="2026-04-15T12:30:17.189" v="914" actId="20577"/>
          <ac:spMkLst>
            <pc:docMk/>
            <pc:sldMk cId="458654139" sldId="4385"/>
            <ac:spMk id="24" creationId="{5C7F6701-635E-6243-3E40-C86987245C3F}"/>
          </ac:spMkLst>
        </pc:spChg>
      </pc:sldChg>
      <pc:sldChg chg="modSp mod">
        <pc:chgData name="Vilde Svantesvoll" userId="a250bdf2-907a-49c7-9ecb-25f32466bc6a" providerId="ADAL" clId="{5CF661CD-6061-4682-89D8-44E0987B3AD7}" dt="2026-04-15T12:09:55.039" v="768"/>
        <pc:sldMkLst>
          <pc:docMk/>
          <pc:sldMk cId="253282272" sldId="4386"/>
        </pc:sldMkLst>
        <pc:spChg chg="mod">
          <ac:chgData name="Vilde Svantesvoll" userId="a250bdf2-907a-49c7-9ecb-25f32466bc6a" providerId="ADAL" clId="{5CF661CD-6061-4682-89D8-44E0987B3AD7}" dt="2026-04-15T12:07:37.195" v="701" actId="790"/>
          <ac:spMkLst>
            <pc:docMk/>
            <pc:sldMk cId="253282272" sldId="4386"/>
            <ac:spMk id="3" creationId="{1722E366-2CD1-8F8D-4B11-442A21CC5364}"/>
          </ac:spMkLst>
        </pc:spChg>
        <pc:spChg chg="mod">
          <ac:chgData name="Vilde Svantesvoll" userId="a250bdf2-907a-49c7-9ecb-25f32466bc6a" providerId="ADAL" clId="{5CF661CD-6061-4682-89D8-44E0987B3AD7}" dt="2026-04-15T12:09:55.039" v="768"/>
          <ac:spMkLst>
            <pc:docMk/>
            <pc:sldMk cId="253282272" sldId="4386"/>
            <ac:spMk id="11" creationId="{995DF68B-A4A7-F93B-1AA5-282BFE98655C}"/>
          </ac:spMkLst>
        </pc:spChg>
        <pc:spChg chg="mod">
          <ac:chgData name="Vilde Svantesvoll" userId="a250bdf2-907a-49c7-9ecb-25f32466bc6a" providerId="ADAL" clId="{5CF661CD-6061-4682-89D8-44E0987B3AD7}" dt="2026-04-15T12:09:41.485" v="767"/>
          <ac:spMkLst>
            <pc:docMk/>
            <pc:sldMk cId="253282272" sldId="4386"/>
            <ac:spMk id="13" creationId="{794D3EBC-D7EE-5D6F-F4A2-CA9370533BF7}"/>
          </ac:spMkLst>
        </pc:spChg>
      </pc:sldChg>
      <pc:sldChg chg="modSp mod">
        <pc:chgData name="Vilde Svantesvoll" userId="a250bdf2-907a-49c7-9ecb-25f32466bc6a" providerId="ADAL" clId="{5CF661CD-6061-4682-89D8-44E0987B3AD7}" dt="2026-04-15T12:19:11.489" v="786" actId="20577"/>
        <pc:sldMkLst>
          <pc:docMk/>
          <pc:sldMk cId="3144722598" sldId="4387"/>
        </pc:sldMkLst>
        <pc:spChg chg="mod">
          <ac:chgData name="Vilde Svantesvoll" userId="a250bdf2-907a-49c7-9ecb-25f32466bc6a" providerId="ADAL" clId="{5CF661CD-6061-4682-89D8-44E0987B3AD7}" dt="2026-04-15T12:19:11.489" v="786" actId="20577"/>
          <ac:spMkLst>
            <pc:docMk/>
            <pc:sldMk cId="3144722598" sldId="4387"/>
            <ac:spMk id="3" creationId="{16BAC9B7-0C87-9276-03DE-59DFD0EC2760}"/>
          </ac:spMkLst>
        </pc:spChg>
        <pc:spChg chg="mod">
          <ac:chgData name="Vilde Svantesvoll" userId="a250bdf2-907a-49c7-9ecb-25f32466bc6a" providerId="ADAL" clId="{5CF661CD-6061-4682-89D8-44E0987B3AD7}" dt="2026-04-15T12:18:48.719" v="782"/>
          <ac:spMkLst>
            <pc:docMk/>
            <pc:sldMk cId="3144722598" sldId="4387"/>
            <ac:spMk id="4" creationId="{D1F1FB30-DF57-0B4A-0BD5-CC0B49342AD0}"/>
          </ac:spMkLst>
        </pc:spChg>
      </pc:sldChg>
      <pc:sldChg chg="modSp mod">
        <pc:chgData name="Vilde Svantesvoll" userId="a250bdf2-907a-49c7-9ecb-25f32466bc6a" providerId="ADAL" clId="{5CF661CD-6061-4682-89D8-44E0987B3AD7}" dt="2026-04-15T12:27:15.339" v="894" actId="20577"/>
        <pc:sldMkLst>
          <pc:docMk/>
          <pc:sldMk cId="1118942988" sldId="4393"/>
        </pc:sldMkLst>
        <pc:spChg chg="mod">
          <ac:chgData name="Vilde Svantesvoll" userId="a250bdf2-907a-49c7-9ecb-25f32466bc6a" providerId="ADAL" clId="{5CF661CD-6061-4682-89D8-44E0987B3AD7}" dt="2026-04-15T12:27:10.611" v="892" actId="20577"/>
          <ac:spMkLst>
            <pc:docMk/>
            <pc:sldMk cId="1118942988" sldId="4393"/>
            <ac:spMk id="7" creationId="{FD26C358-CDBC-85F9-C5B6-7E7A9FD62D05}"/>
          </ac:spMkLst>
        </pc:spChg>
        <pc:spChg chg="mod">
          <ac:chgData name="Vilde Svantesvoll" userId="a250bdf2-907a-49c7-9ecb-25f32466bc6a" providerId="ADAL" clId="{5CF661CD-6061-4682-89D8-44E0987B3AD7}" dt="2026-04-15T12:27:15.339" v="894" actId="20577"/>
          <ac:spMkLst>
            <pc:docMk/>
            <pc:sldMk cId="1118942988" sldId="4393"/>
            <ac:spMk id="8" creationId="{21390E84-936F-5F93-9B00-65C8D3248375}"/>
          </ac:spMkLst>
        </pc:spChg>
        <pc:spChg chg="mod">
          <ac:chgData name="Vilde Svantesvoll" userId="a250bdf2-907a-49c7-9ecb-25f32466bc6a" providerId="ADAL" clId="{5CF661CD-6061-4682-89D8-44E0987B3AD7}" dt="2026-04-15T12:07:37.195" v="701" actId="790"/>
          <ac:spMkLst>
            <pc:docMk/>
            <pc:sldMk cId="1118942988" sldId="4393"/>
            <ac:spMk id="16" creationId="{85B0E303-2CF6-8482-585A-1D88E933B27E}"/>
          </ac:spMkLst>
        </pc:spChg>
        <pc:spChg chg="mod">
          <ac:chgData name="Vilde Svantesvoll" userId="a250bdf2-907a-49c7-9ecb-25f32466bc6a" providerId="ADAL" clId="{5CF661CD-6061-4682-89D8-44E0987B3AD7}" dt="2026-04-15T12:07:37.195" v="701" actId="790"/>
          <ac:spMkLst>
            <pc:docMk/>
            <pc:sldMk cId="1118942988" sldId="4393"/>
            <ac:spMk id="17" creationId="{DE02AF82-EAD7-9CB5-F4C4-A9ABE7890C7E}"/>
          </ac:spMkLst>
        </pc:spChg>
      </pc:sldChg>
      <pc:sldChg chg="modSp mod">
        <pc:chgData name="Vilde Svantesvoll" userId="a250bdf2-907a-49c7-9ecb-25f32466bc6a" providerId="ADAL" clId="{5CF661CD-6061-4682-89D8-44E0987B3AD7}" dt="2026-04-15T12:27:49.561" v="904" actId="20577"/>
        <pc:sldMkLst>
          <pc:docMk/>
          <pc:sldMk cId="4023801195" sldId="4394"/>
        </pc:sldMkLst>
        <pc:spChg chg="mod">
          <ac:chgData name="Vilde Svantesvoll" userId="a250bdf2-907a-49c7-9ecb-25f32466bc6a" providerId="ADAL" clId="{5CF661CD-6061-4682-89D8-44E0987B3AD7}" dt="2026-04-15T12:07:37.195" v="701" actId="790"/>
          <ac:spMkLst>
            <pc:docMk/>
            <pc:sldMk cId="4023801195" sldId="4394"/>
            <ac:spMk id="3" creationId="{5D1DD11C-2645-B2F3-E8D7-50ABF2DDAF4D}"/>
          </ac:spMkLst>
        </pc:spChg>
        <pc:spChg chg="mod">
          <ac:chgData name="Vilde Svantesvoll" userId="a250bdf2-907a-49c7-9ecb-25f32466bc6a" providerId="ADAL" clId="{5CF661CD-6061-4682-89D8-44E0987B3AD7}" dt="2026-04-15T12:27:49.561" v="904" actId="20577"/>
          <ac:spMkLst>
            <pc:docMk/>
            <pc:sldMk cId="4023801195" sldId="4394"/>
            <ac:spMk id="4" creationId="{16C78B24-B72A-D282-04EC-97652CEDD4DE}"/>
          </ac:spMkLst>
        </pc:spChg>
      </pc:sldChg>
      <pc:sldChg chg="add del">
        <pc:chgData name="Vilde Svantesvoll" userId="a250bdf2-907a-49c7-9ecb-25f32466bc6a" providerId="ADAL" clId="{5CF661CD-6061-4682-89D8-44E0987B3AD7}" dt="2026-04-15T11:38:54.395" v="488"/>
        <pc:sldMkLst>
          <pc:docMk/>
          <pc:sldMk cId="1915981293" sldId="4395"/>
        </pc:sldMkLst>
      </pc:sldChg>
      <pc:sldChg chg="add del">
        <pc:chgData name="Vilde Svantesvoll" userId="a250bdf2-907a-49c7-9ecb-25f32466bc6a" providerId="ADAL" clId="{5CF661CD-6061-4682-89D8-44E0987B3AD7}" dt="2026-04-15T11:38:48.228" v="486"/>
        <pc:sldMkLst>
          <pc:docMk/>
          <pc:sldMk cId="2576587057" sldId="4395"/>
        </pc:sldMkLst>
      </pc:sldChg>
    </pc:docChg>
  </pc:docChgLst>
  <pc:docChgLst>
    <pc:chgData name="Stella Guedes Do Nascimento Aguirre" userId="S::stella.guedes.do.nascimento.aguirre@skole.rogfk.no::4430cf3c-1e85-42a9-b737-068cd7caa351" providerId="AD" clId="Web-{06FB7EB5-1902-4D6D-B65E-C9A0C3F7CF6D}"/>
    <pc:docChg chg="modSld">
      <pc:chgData name="Stella Guedes Do Nascimento Aguirre" userId="S::stella.guedes.do.nascimento.aguirre@skole.rogfk.no::4430cf3c-1e85-42a9-b737-068cd7caa351" providerId="AD" clId="Web-{06FB7EB5-1902-4D6D-B65E-C9A0C3F7CF6D}" dt="2026-04-16T09:42:22.403" v="0" actId="20577"/>
      <pc:docMkLst>
        <pc:docMk/>
      </pc:docMkLst>
      <pc:sldChg chg="modSp">
        <pc:chgData name="Stella Guedes Do Nascimento Aguirre" userId="S::stella.guedes.do.nascimento.aguirre@skole.rogfk.no::4430cf3c-1e85-42a9-b737-068cd7caa351" providerId="AD" clId="Web-{06FB7EB5-1902-4D6D-B65E-C9A0C3F7CF6D}" dt="2026-04-16T09:42:22.403" v="0" actId="20577"/>
        <pc:sldMkLst>
          <pc:docMk/>
          <pc:sldMk cId="2288239601" sldId="4286"/>
        </pc:sldMkLst>
        <pc:spChg chg="mod">
          <ac:chgData name="Stella Guedes Do Nascimento Aguirre" userId="S::stella.guedes.do.nascimento.aguirre@skole.rogfk.no::4430cf3c-1e85-42a9-b737-068cd7caa351" providerId="AD" clId="Web-{06FB7EB5-1902-4D6D-B65E-C9A0C3F7CF6D}" dt="2026-04-16T09:42:22.403" v="0" actId="20577"/>
          <ac:spMkLst>
            <pc:docMk/>
            <pc:sldMk cId="2288239601" sldId="4286"/>
            <ac:spMk id="9" creationId="{89177E28-4F22-7E40-AB64-D1BAC04F32A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CA55AD-336F-2841-9E44-8096CEA2A7BD}" type="datetimeFigureOut">
              <a:rPr lang="en-US" smtClean="0"/>
              <a:t>4/16/2026</a:t>
            </a:fld>
            <a:endParaRPr lang="en-US"/>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32C195-42C6-9347-A20E-4343730EB34C}" type="slidenum">
              <a:rPr lang="en-US" smtClean="0"/>
              <a:t>‹#›</a:t>
            </a:fld>
            <a:endParaRPr lang="en-US"/>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4/16/2026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a:p>
        </p:txBody>
      </p:sp>
    </p:spTree>
    <p:extLst>
      <p:ext uri="{BB962C8B-B14F-4D97-AF65-F5344CB8AC3E}">
        <p14:creationId xmlns:p14="http://schemas.microsoft.com/office/powerpoint/2010/main" val="204409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This module equips learners with both conceptual understanding and practical insight, enabling them to engage confidently with AI-supported energy management in vocational and professional contexts.</a:t>
            </a:r>
          </a:p>
        </p:txBody>
      </p:sp>
      <p:sp>
        <p:nvSpPr>
          <p:cNvPr id="4" name="Plassholder for lysbildenummer 3"/>
          <p:cNvSpPr>
            <a:spLocks noGrp="1"/>
          </p:cNvSpPr>
          <p:nvPr>
            <p:ph type="sldNum" sz="quarter" idx="5"/>
          </p:nvPr>
        </p:nvSpPr>
        <p:spPr/>
        <p:txBody>
          <a:bodyPr/>
          <a:lstStyle/>
          <a:p>
            <a:fld id="{4BE5DE82-CF29-044D-9158-06A811149881}" type="slidenum">
              <a:rPr lang="en-US" smtClean="0"/>
              <a:t>4</a:t>
            </a:fld>
            <a:endParaRPr lang="en-US"/>
          </a:p>
        </p:txBody>
      </p:sp>
    </p:spTree>
    <p:extLst>
      <p:ext uri="{BB962C8B-B14F-4D97-AF65-F5344CB8AC3E}">
        <p14:creationId xmlns:p14="http://schemas.microsoft.com/office/powerpoint/2010/main" val="1435665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5</a:t>
            </a:fld>
            <a:endParaRPr lang="en-US"/>
          </a:p>
        </p:txBody>
      </p:sp>
    </p:spTree>
    <p:extLst>
      <p:ext uri="{BB962C8B-B14F-4D97-AF65-F5344CB8AC3E}">
        <p14:creationId xmlns:p14="http://schemas.microsoft.com/office/powerpoint/2010/main" val="2284729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1217633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560874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b="1" dirty="0"/>
              <a:t>Why AI in Energy Management? </a:t>
            </a:r>
          </a:p>
          <a:p>
            <a:r>
              <a:rPr lang="en-GB" b="1" dirty="0"/>
              <a:t>Key Topics</a:t>
            </a:r>
            <a:endParaRPr lang="en-GB" dirty="0"/>
          </a:p>
          <a:p>
            <a:r>
              <a:rPr lang="en-GB" dirty="0"/>
              <a:t>Modern energy systems are becoming more complex, with growing use of renewable energy and rapidly changing demand patterns. Traditional tools are no longer sufficient to manage this effectively.</a:t>
            </a:r>
          </a:p>
          <a:p>
            <a:r>
              <a:rPr lang="en-GB" dirty="0"/>
              <a:t>In the following sections, we explore how AI helps to handle this complexity, improves forecasting and planning, and enables smart grids to operate efficiently and reliably.</a:t>
            </a:r>
          </a:p>
          <a:p>
            <a:r>
              <a:rPr lang="en-GB" dirty="0"/>
              <a:t>These three topics show why AI is becoming a key technology for sustainable and secure energy systems.</a:t>
            </a:r>
          </a:p>
          <a:p>
            <a:endParaRPr lang="en-GB" dirty="0"/>
          </a:p>
        </p:txBody>
      </p:sp>
      <p:sp>
        <p:nvSpPr>
          <p:cNvPr id="4" name="Plassholder for lysbildenummer 3"/>
          <p:cNvSpPr>
            <a:spLocks noGrp="1"/>
          </p:cNvSpPr>
          <p:nvPr>
            <p:ph type="sldNum" sz="quarter" idx="5"/>
          </p:nvPr>
        </p:nvSpPr>
        <p:spPr/>
        <p:txBody>
          <a:bodyPr/>
          <a:lstStyle/>
          <a:p>
            <a:fld id="{4BE5DE82-CF29-044D-9158-06A811149881}" type="slidenum">
              <a:rPr lang="en-US" smtClean="0"/>
              <a:t>8</a:t>
            </a:fld>
            <a:endParaRPr lang="en-US"/>
          </a:p>
        </p:txBody>
      </p:sp>
    </p:spTree>
    <p:extLst>
      <p:ext uri="{BB962C8B-B14F-4D97-AF65-F5344CB8AC3E}">
        <p14:creationId xmlns:p14="http://schemas.microsoft.com/office/powerpoint/2010/main" val="3412063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5"/>
          </p:nvPr>
        </p:nvSpPr>
        <p:spPr/>
        <p:txBody>
          <a:bodyPr/>
          <a:lstStyle/>
          <a:p>
            <a:fld id="{4BE5DE82-CF29-044D-9158-06A811149881}" type="slidenum">
              <a:rPr lang="en-US" smtClean="0"/>
              <a:t>9</a:t>
            </a:fld>
            <a:endParaRPr lang="en-US"/>
          </a:p>
        </p:txBody>
      </p:sp>
    </p:spTree>
    <p:extLst>
      <p:ext uri="{BB962C8B-B14F-4D97-AF65-F5344CB8AC3E}">
        <p14:creationId xmlns:p14="http://schemas.microsoft.com/office/powerpoint/2010/main" val="3773258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3A5FD-F135-FB7E-EDC5-A41EE6070FC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D91A1C2-F3F8-FCB7-FEAF-C81D143B869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07AE2AB-5893-AA83-A884-D8230AD2B3E2}"/>
              </a:ext>
            </a:extLst>
          </p:cNvPr>
          <p:cNvSpPr>
            <a:spLocks noGrp="1"/>
          </p:cNvSpPr>
          <p:nvPr>
            <p:ph type="body" idx="1"/>
          </p:nvPr>
        </p:nvSpPr>
        <p:spPr/>
        <p:txBody>
          <a:bodyPr/>
          <a:lstStyle/>
          <a:p>
            <a:endParaRPr lang="en-GB"/>
          </a:p>
        </p:txBody>
      </p:sp>
      <p:sp>
        <p:nvSpPr>
          <p:cNvPr id="4" name="Plassholder for lysbildenummer 3">
            <a:extLst>
              <a:ext uri="{FF2B5EF4-FFF2-40B4-BE49-F238E27FC236}">
                <a16:creationId xmlns:a16="http://schemas.microsoft.com/office/drawing/2014/main" id="{B7DB1701-11E7-77DA-402C-92D2BF2036D7}"/>
              </a:ext>
            </a:extLst>
          </p:cNvPr>
          <p:cNvSpPr>
            <a:spLocks noGrp="1"/>
          </p:cNvSpPr>
          <p:nvPr>
            <p:ph type="sldNum" sz="quarter" idx="5"/>
          </p:nvPr>
        </p:nvSpPr>
        <p:spPr/>
        <p:txBody>
          <a:bodyPr/>
          <a:lstStyle/>
          <a:p>
            <a:fld id="{4BE5DE82-CF29-044D-9158-06A811149881}" type="slidenum">
              <a:rPr lang="en-US" smtClean="0"/>
              <a:t>10</a:t>
            </a:fld>
            <a:endParaRPr lang="en-US"/>
          </a:p>
        </p:txBody>
      </p:sp>
    </p:spTree>
    <p:extLst>
      <p:ext uri="{BB962C8B-B14F-4D97-AF65-F5344CB8AC3E}">
        <p14:creationId xmlns:p14="http://schemas.microsoft.com/office/powerpoint/2010/main" val="2549594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436084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0536C-A804-2B48-F216-A11B3B27B53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3B8BAB9-1C70-09CC-86D2-61453352C58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D64B3C9-3DE6-E6C1-FBDB-86ACFB426170}"/>
              </a:ext>
            </a:extLst>
          </p:cNvPr>
          <p:cNvSpPr>
            <a:spLocks noGrp="1"/>
          </p:cNvSpPr>
          <p:nvPr>
            <p:ph type="body" idx="1"/>
          </p:nvPr>
        </p:nvSpPr>
        <p:spPr/>
        <p:txBody>
          <a:bodyPr/>
          <a:lstStyle/>
          <a:p>
            <a:endParaRPr lang="en-GB"/>
          </a:p>
        </p:txBody>
      </p:sp>
      <p:sp>
        <p:nvSpPr>
          <p:cNvPr id="4" name="Plassholder for lysbildenummer 3">
            <a:extLst>
              <a:ext uri="{FF2B5EF4-FFF2-40B4-BE49-F238E27FC236}">
                <a16:creationId xmlns:a16="http://schemas.microsoft.com/office/drawing/2014/main" id="{3156479F-944B-3CB4-C41D-5BCC091DFBC9}"/>
              </a:ext>
            </a:extLst>
          </p:cNvPr>
          <p:cNvSpPr>
            <a:spLocks noGrp="1"/>
          </p:cNvSpPr>
          <p:nvPr>
            <p:ph type="sldNum" sz="quarter" idx="5"/>
          </p:nvPr>
        </p:nvSpPr>
        <p:spPr/>
        <p:txBody>
          <a:bodyPr/>
          <a:lstStyle/>
          <a:p>
            <a:fld id="{4BE5DE82-CF29-044D-9158-06A811149881}" type="slidenum">
              <a:rPr lang="en-US" smtClean="0"/>
              <a:t>12</a:t>
            </a:fld>
            <a:endParaRPr lang="en-US"/>
          </a:p>
        </p:txBody>
      </p:sp>
    </p:spTree>
    <p:extLst>
      <p:ext uri="{BB962C8B-B14F-4D97-AF65-F5344CB8AC3E}">
        <p14:creationId xmlns:p14="http://schemas.microsoft.com/office/powerpoint/2010/main" val="387395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852BD-B9AB-4346-C3F9-16421BF9E48F}"/>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22ADACF-0F96-EEBA-E2CB-EE711B6CDA5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BAF560D-C5FD-D456-5EE4-8678EA24D5AB}"/>
              </a:ext>
            </a:extLst>
          </p:cNvPr>
          <p:cNvSpPr>
            <a:spLocks noGrp="1"/>
          </p:cNvSpPr>
          <p:nvPr>
            <p:ph type="body" idx="1"/>
          </p:nvPr>
        </p:nvSpPr>
        <p:spPr/>
        <p:txBody>
          <a:bodyPr/>
          <a:lstStyle/>
          <a:p>
            <a:endParaRPr lang="en-GB"/>
          </a:p>
        </p:txBody>
      </p:sp>
      <p:sp>
        <p:nvSpPr>
          <p:cNvPr id="4" name="Plassholder for lysbildenummer 3">
            <a:extLst>
              <a:ext uri="{FF2B5EF4-FFF2-40B4-BE49-F238E27FC236}">
                <a16:creationId xmlns:a16="http://schemas.microsoft.com/office/drawing/2014/main" id="{6F65DAED-618E-D869-94B1-B8F7143810F1}"/>
              </a:ext>
            </a:extLst>
          </p:cNvPr>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1584631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8C535-5F13-4768-968B-CDDF151A388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B8B5429-B939-8E95-A349-C58F7556F5E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9F49F3D-68E2-C4CA-E5AA-CE857380DCC9}"/>
              </a:ext>
            </a:extLst>
          </p:cNvPr>
          <p:cNvSpPr>
            <a:spLocks noGrp="1"/>
          </p:cNvSpPr>
          <p:nvPr>
            <p:ph type="body" idx="1"/>
          </p:nvPr>
        </p:nvSpPr>
        <p:spPr/>
        <p:txBody>
          <a:bodyPr/>
          <a:lstStyle/>
          <a:p>
            <a:endParaRPr lang="en-GB"/>
          </a:p>
        </p:txBody>
      </p:sp>
      <p:sp>
        <p:nvSpPr>
          <p:cNvPr id="4" name="Plassholder for lysbildenummer 3">
            <a:extLst>
              <a:ext uri="{FF2B5EF4-FFF2-40B4-BE49-F238E27FC236}">
                <a16:creationId xmlns:a16="http://schemas.microsoft.com/office/drawing/2014/main" id="{69F49721-4856-7276-7BA6-20EC89B7BC3F}"/>
              </a:ext>
            </a:extLst>
          </p:cNvPr>
          <p:cNvSpPr>
            <a:spLocks noGrp="1"/>
          </p:cNvSpPr>
          <p:nvPr>
            <p:ph type="sldNum" sz="quarter" idx="5"/>
          </p:nvPr>
        </p:nvSpPr>
        <p:spPr/>
        <p:txBody>
          <a:bodyPr/>
          <a:lstStyle/>
          <a:p>
            <a:fld id="{4BE5DE82-CF29-044D-9158-06A811149881}" type="slidenum">
              <a:rPr lang="en-US" smtClean="0"/>
              <a:t>14</a:t>
            </a:fld>
            <a:endParaRPr lang="en-US"/>
          </a:p>
        </p:txBody>
      </p:sp>
    </p:spTree>
    <p:extLst>
      <p:ext uri="{BB962C8B-B14F-4D97-AF65-F5344CB8AC3E}">
        <p14:creationId xmlns:p14="http://schemas.microsoft.com/office/powerpoint/2010/main" val="3940713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411E5-C27C-1C8D-7944-6009C9775A1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79D26D7-3606-7309-CE28-85EFEE59F64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B9DAB9D-1A4E-5DF4-0FD8-BE778F6D5F94}"/>
              </a:ext>
            </a:extLst>
          </p:cNvPr>
          <p:cNvSpPr>
            <a:spLocks noGrp="1"/>
          </p:cNvSpPr>
          <p:nvPr>
            <p:ph type="body" idx="1"/>
          </p:nvPr>
        </p:nvSpPr>
        <p:spPr/>
        <p:txBody>
          <a:bodyPr/>
          <a:lstStyle/>
          <a:p>
            <a:endParaRPr lang="en-GB"/>
          </a:p>
        </p:txBody>
      </p:sp>
      <p:sp>
        <p:nvSpPr>
          <p:cNvPr id="4" name="Plassholder for lysbildenummer 3">
            <a:extLst>
              <a:ext uri="{FF2B5EF4-FFF2-40B4-BE49-F238E27FC236}">
                <a16:creationId xmlns:a16="http://schemas.microsoft.com/office/drawing/2014/main" id="{5C0C5869-5094-7E3B-E776-1B03CB134FD6}"/>
              </a:ext>
            </a:extLst>
          </p:cNvPr>
          <p:cNvSpPr>
            <a:spLocks noGrp="1"/>
          </p:cNvSpPr>
          <p:nvPr>
            <p:ph type="sldNum" sz="quarter" idx="5"/>
          </p:nvPr>
        </p:nvSpPr>
        <p:spPr/>
        <p:txBody>
          <a:bodyPr/>
          <a:lstStyle/>
          <a:p>
            <a:fld id="{4BE5DE82-CF29-044D-9158-06A811149881}" type="slidenum">
              <a:rPr lang="en-US" smtClean="0"/>
              <a:t>15</a:t>
            </a:fld>
            <a:endParaRPr lang="en-US"/>
          </a:p>
        </p:txBody>
      </p:sp>
    </p:spTree>
    <p:extLst>
      <p:ext uri="{BB962C8B-B14F-4D97-AF65-F5344CB8AC3E}">
        <p14:creationId xmlns:p14="http://schemas.microsoft.com/office/powerpoint/2010/main" val="3786295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546C9-6F60-A513-073A-802AEA326C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6A8D9E-D7C3-B224-50FE-3AA7EE2252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80EC02-2BDC-94E1-45ED-03902809AB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809C90-82C2-CAE1-C8A0-2F6FCAB1EF41}"/>
              </a:ext>
            </a:extLst>
          </p:cNvPr>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1307458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17</a:t>
            </a:fld>
            <a:endParaRPr lang="en-US"/>
          </a:p>
        </p:txBody>
      </p:sp>
    </p:spTree>
    <p:extLst>
      <p:ext uri="{BB962C8B-B14F-4D97-AF65-F5344CB8AC3E}">
        <p14:creationId xmlns:p14="http://schemas.microsoft.com/office/powerpoint/2010/main" val="27959931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280E0-4E9B-7C94-2A01-01F0ABCB84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C7F1F3-0A83-1648-E392-F0E4B2B157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36BAF3-298C-0E04-93DD-0DF65ADD04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289741-E686-2126-9718-A4217D4A2B9E}"/>
              </a:ext>
            </a:extLst>
          </p:cNvPr>
          <p:cNvSpPr>
            <a:spLocks noGrp="1"/>
          </p:cNvSpPr>
          <p:nvPr>
            <p:ph type="sldNum" sz="quarter" idx="5"/>
          </p:nvPr>
        </p:nvSpPr>
        <p:spPr/>
        <p:txBody>
          <a:bodyPr/>
          <a:lstStyle/>
          <a:p>
            <a:fld id="{4BE5DE82-CF29-044D-9158-06A811149881}" type="slidenum">
              <a:rPr lang="en-US" smtClean="0"/>
              <a:t>18</a:t>
            </a:fld>
            <a:endParaRPr lang="en-US"/>
          </a:p>
        </p:txBody>
      </p:sp>
    </p:spTree>
    <p:extLst>
      <p:ext uri="{BB962C8B-B14F-4D97-AF65-F5344CB8AC3E}">
        <p14:creationId xmlns:p14="http://schemas.microsoft.com/office/powerpoint/2010/main" val="39013860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280E0-4E9B-7C94-2A01-01F0ABCB84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C7F1F3-0A83-1648-E392-F0E4B2B157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36BAF3-298C-0E04-93DD-0DF65ADD04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289741-E686-2126-9718-A4217D4A2B9E}"/>
              </a:ext>
            </a:extLst>
          </p:cNvPr>
          <p:cNvSpPr>
            <a:spLocks noGrp="1"/>
          </p:cNvSpPr>
          <p:nvPr>
            <p:ph type="sldNum" sz="quarter" idx="5"/>
          </p:nvPr>
        </p:nvSpPr>
        <p:spPr/>
        <p:txBody>
          <a:bodyPr/>
          <a:lstStyle/>
          <a:p>
            <a:fld id="{4BE5DE82-CF29-044D-9158-06A811149881}" type="slidenum">
              <a:rPr lang="en-US" smtClean="0"/>
              <a:t>19</a:t>
            </a:fld>
            <a:endParaRPr lang="en-US"/>
          </a:p>
        </p:txBody>
      </p:sp>
    </p:spTree>
    <p:extLst>
      <p:ext uri="{BB962C8B-B14F-4D97-AF65-F5344CB8AC3E}">
        <p14:creationId xmlns:p14="http://schemas.microsoft.com/office/powerpoint/2010/main" val="2232065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280E0-4E9B-7C94-2A01-01F0ABCB84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C7F1F3-0A83-1648-E392-F0E4B2B157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36BAF3-298C-0E04-93DD-0DF65ADD04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289741-E686-2126-9718-A4217D4A2B9E}"/>
              </a:ext>
            </a:extLst>
          </p:cNvPr>
          <p:cNvSpPr>
            <a:spLocks noGrp="1"/>
          </p:cNvSpPr>
          <p:nvPr>
            <p:ph type="sldNum" sz="quarter" idx="5"/>
          </p:nvPr>
        </p:nvSpPr>
        <p:spPr/>
        <p:txBody>
          <a:bodyPr/>
          <a:lstStyle/>
          <a:p>
            <a:fld id="{4BE5DE82-CF29-044D-9158-06A811149881}" type="slidenum">
              <a:rPr lang="en-US" smtClean="0"/>
              <a:t>20</a:t>
            </a:fld>
            <a:endParaRPr lang="en-US"/>
          </a:p>
        </p:txBody>
      </p:sp>
    </p:spTree>
    <p:extLst>
      <p:ext uri="{BB962C8B-B14F-4D97-AF65-F5344CB8AC3E}">
        <p14:creationId xmlns:p14="http://schemas.microsoft.com/office/powerpoint/2010/main" val="33548566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A858A-1937-8614-14AB-8CEC27EFC2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A2E30C-3757-EF49-4EA6-5F85790315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73C560-0057-63DA-27DA-6A193140E1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06292B-0E51-CA37-75AD-03286344C688}"/>
              </a:ext>
            </a:extLst>
          </p:cNvPr>
          <p:cNvSpPr>
            <a:spLocks noGrp="1"/>
          </p:cNvSpPr>
          <p:nvPr>
            <p:ph type="sldNum" sz="quarter" idx="5"/>
          </p:nvPr>
        </p:nvSpPr>
        <p:spPr/>
        <p:txBody>
          <a:bodyPr/>
          <a:lstStyle/>
          <a:p>
            <a:fld id="{4BE5DE82-CF29-044D-9158-06A811149881}" type="slidenum">
              <a:rPr lang="en-US" smtClean="0"/>
              <a:t>21</a:t>
            </a:fld>
            <a:endParaRPr lang="en-US"/>
          </a:p>
        </p:txBody>
      </p:sp>
    </p:spTree>
    <p:extLst>
      <p:ext uri="{BB962C8B-B14F-4D97-AF65-F5344CB8AC3E}">
        <p14:creationId xmlns:p14="http://schemas.microsoft.com/office/powerpoint/2010/main" val="1508215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70748-D6E5-81EE-6AB3-FF8D1564F8A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E8E619C-0201-1DC4-7673-E383979978B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C1F0E76-2739-422A-BD14-879F5D4BEC2E}"/>
              </a:ext>
            </a:extLst>
          </p:cNvPr>
          <p:cNvSpPr>
            <a:spLocks noGrp="1"/>
          </p:cNvSpPr>
          <p:nvPr>
            <p:ph type="body" idx="1"/>
          </p:nvPr>
        </p:nvSpPr>
        <p:spPr/>
        <p:txBody>
          <a:bodyPr/>
          <a:lstStyle/>
          <a:p>
            <a:endParaRPr lang="en-GB"/>
          </a:p>
        </p:txBody>
      </p:sp>
      <p:sp>
        <p:nvSpPr>
          <p:cNvPr id="4" name="Plassholder for lysbildenummer 3">
            <a:extLst>
              <a:ext uri="{FF2B5EF4-FFF2-40B4-BE49-F238E27FC236}">
                <a16:creationId xmlns:a16="http://schemas.microsoft.com/office/drawing/2014/main" id="{ABF11921-8EDB-4A5E-86EC-8D2187D28356}"/>
              </a:ext>
            </a:extLst>
          </p:cNvPr>
          <p:cNvSpPr>
            <a:spLocks noGrp="1"/>
          </p:cNvSpPr>
          <p:nvPr>
            <p:ph type="sldNum" sz="quarter" idx="5"/>
          </p:nvPr>
        </p:nvSpPr>
        <p:spPr/>
        <p:txBody>
          <a:bodyPr/>
          <a:lstStyle/>
          <a:p>
            <a:fld id="{4BE5DE82-CF29-044D-9158-06A811149881}" type="slidenum">
              <a:rPr lang="en-US" smtClean="0"/>
              <a:t>22</a:t>
            </a:fld>
            <a:endParaRPr lang="en-US"/>
          </a:p>
        </p:txBody>
      </p:sp>
    </p:spTree>
    <p:extLst>
      <p:ext uri="{BB962C8B-B14F-4D97-AF65-F5344CB8AC3E}">
        <p14:creationId xmlns:p14="http://schemas.microsoft.com/office/powerpoint/2010/main" val="4404416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38DF5-D2E3-5EA0-3795-189AF9137D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3EC84F-D5C4-8090-481B-F9E77BC42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11195C-6E9E-E3E5-5990-667F0CFA8B6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36F206-0217-9DD6-A3D6-5905C6FF869A}"/>
              </a:ext>
            </a:extLst>
          </p:cNvPr>
          <p:cNvSpPr>
            <a:spLocks noGrp="1"/>
          </p:cNvSpPr>
          <p:nvPr>
            <p:ph type="sldNum" sz="quarter" idx="5"/>
          </p:nvPr>
        </p:nvSpPr>
        <p:spPr/>
        <p:txBody>
          <a:bodyPr/>
          <a:lstStyle/>
          <a:p>
            <a:fld id="{4BE5DE82-CF29-044D-9158-06A811149881}" type="slidenum">
              <a:rPr lang="en-US" smtClean="0"/>
              <a:t>23</a:t>
            </a:fld>
            <a:endParaRPr lang="en-US"/>
          </a:p>
        </p:txBody>
      </p:sp>
    </p:spTree>
    <p:extLst>
      <p:ext uri="{BB962C8B-B14F-4D97-AF65-F5344CB8AC3E}">
        <p14:creationId xmlns:p14="http://schemas.microsoft.com/office/powerpoint/2010/main" val="1319734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DBBB0-77B4-2097-E3FF-A307BB7BB75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5501930-4A2D-4BE3-F9EA-B52C12B3CCC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28A56FA-FD53-16C8-BA38-6748FA4154FD}"/>
              </a:ext>
            </a:extLst>
          </p:cNvPr>
          <p:cNvSpPr>
            <a:spLocks noGrp="1"/>
          </p:cNvSpPr>
          <p:nvPr>
            <p:ph type="body" idx="1"/>
          </p:nvPr>
        </p:nvSpPr>
        <p:spPr/>
        <p:txBody>
          <a:bodyPr/>
          <a:lstStyle/>
          <a:p>
            <a:endParaRPr lang="en-GB"/>
          </a:p>
        </p:txBody>
      </p:sp>
      <p:sp>
        <p:nvSpPr>
          <p:cNvPr id="4" name="Plassholder for lysbildenummer 3">
            <a:extLst>
              <a:ext uri="{FF2B5EF4-FFF2-40B4-BE49-F238E27FC236}">
                <a16:creationId xmlns:a16="http://schemas.microsoft.com/office/drawing/2014/main" id="{D71C31D6-BC82-2019-C6EF-EEE181EE571F}"/>
              </a:ext>
            </a:extLst>
          </p:cNvPr>
          <p:cNvSpPr>
            <a:spLocks noGrp="1"/>
          </p:cNvSpPr>
          <p:nvPr>
            <p:ph type="sldNum" sz="quarter" idx="5"/>
          </p:nvPr>
        </p:nvSpPr>
        <p:spPr/>
        <p:txBody>
          <a:bodyPr/>
          <a:lstStyle/>
          <a:p>
            <a:fld id="{4BE5DE82-CF29-044D-9158-06A811149881}" type="slidenum">
              <a:rPr lang="en-US" smtClean="0"/>
              <a:t>24</a:t>
            </a:fld>
            <a:endParaRPr lang="en-US"/>
          </a:p>
        </p:txBody>
      </p:sp>
    </p:spTree>
    <p:extLst>
      <p:ext uri="{BB962C8B-B14F-4D97-AF65-F5344CB8AC3E}">
        <p14:creationId xmlns:p14="http://schemas.microsoft.com/office/powerpoint/2010/main" val="38398168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42010-BA2C-CF8E-0C2F-7AB9F4EFBF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54F93-4AD7-1696-F3EF-0F0CCE41FE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AB8DF5-1E21-9587-89D0-BFC8FAC2C49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EA0AD7F-9B43-B441-4978-3173A2857B48}"/>
              </a:ext>
            </a:extLst>
          </p:cNvPr>
          <p:cNvSpPr>
            <a:spLocks noGrp="1"/>
          </p:cNvSpPr>
          <p:nvPr>
            <p:ph type="sldNum" sz="quarter" idx="5"/>
          </p:nvPr>
        </p:nvSpPr>
        <p:spPr/>
        <p:txBody>
          <a:bodyPr/>
          <a:lstStyle/>
          <a:p>
            <a:fld id="{4BE5DE82-CF29-044D-9158-06A811149881}" type="slidenum">
              <a:rPr lang="en-US" smtClean="0"/>
              <a:t>28</a:t>
            </a:fld>
            <a:endParaRPr lang="en-US"/>
          </a:p>
        </p:txBody>
      </p:sp>
    </p:spTree>
    <p:extLst>
      <p:ext uri="{BB962C8B-B14F-4D97-AF65-F5344CB8AC3E}">
        <p14:creationId xmlns:p14="http://schemas.microsoft.com/office/powerpoint/2010/main" val="3440324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29</a:t>
            </a:fld>
            <a:endParaRPr lang="en-US"/>
          </a:p>
        </p:txBody>
      </p:sp>
    </p:spTree>
    <p:extLst>
      <p:ext uri="{BB962C8B-B14F-4D97-AF65-F5344CB8AC3E}">
        <p14:creationId xmlns:p14="http://schemas.microsoft.com/office/powerpoint/2010/main" val="1725568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5"/>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42665219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473A3-E8C0-EC25-5395-B02E556B395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7ADC96C-2008-C7A0-5387-D11C8F342253}"/>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BA86938-F352-5BDE-376E-3814263E9D60}"/>
              </a:ext>
            </a:extLst>
          </p:cNvPr>
          <p:cNvSpPr>
            <a:spLocks noGrp="1"/>
          </p:cNvSpPr>
          <p:nvPr>
            <p:ph type="body" idx="1"/>
          </p:nvPr>
        </p:nvSpPr>
        <p:spPr/>
        <p:txBody>
          <a:bodyPr/>
          <a:lstStyle/>
          <a:p>
            <a:endParaRPr lang="en-GB"/>
          </a:p>
        </p:txBody>
      </p:sp>
      <p:sp>
        <p:nvSpPr>
          <p:cNvPr id="4" name="Plassholder for lysbildenummer 3">
            <a:extLst>
              <a:ext uri="{FF2B5EF4-FFF2-40B4-BE49-F238E27FC236}">
                <a16:creationId xmlns:a16="http://schemas.microsoft.com/office/drawing/2014/main" id="{C5D9CE49-2D37-F02F-D853-8E4A5249DD4B}"/>
              </a:ext>
            </a:extLst>
          </p:cNvPr>
          <p:cNvSpPr>
            <a:spLocks noGrp="1"/>
          </p:cNvSpPr>
          <p:nvPr>
            <p:ph type="sldNum" sz="quarter" idx="5"/>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29143419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E7CE7-8F8B-ABB8-333C-A0580FFD2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092FDC-4B1C-9ED2-74BF-83B044721F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38446B-FC62-60ED-95EC-F7D36C3B06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B1B536-5F6B-E0C4-6D44-D39A9329EA17}"/>
              </a:ext>
            </a:extLst>
          </p:cNvPr>
          <p:cNvSpPr>
            <a:spLocks noGrp="1"/>
          </p:cNvSpPr>
          <p:nvPr>
            <p:ph type="sldNum" sz="quarter" idx="5"/>
          </p:nvPr>
        </p:nvSpPr>
        <p:spPr/>
        <p:txBody>
          <a:bodyPr/>
          <a:lstStyle/>
          <a:p>
            <a:fld id="{4BE5DE82-CF29-044D-9158-06A811149881}" type="slidenum">
              <a:rPr lang="en-US" smtClean="0"/>
              <a:t>39</a:t>
            </a:fld>
            <a:endParaRPr lang="en-US"/>
          </a:p>
        </p:txBody>
      </p:sp>
    </p:spTree>
    <p:extLst>
      <p:ext uri="{BB962C8B-B14F-4D97-AF65-F5344CB8AC3E}">
        <p14:creationId xmlns:p14="http://schemas.microsoft.com/office/powerpoint/2010/main" val="38218074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79E45-AC3E-BBEB-BDEC-1DBAB89D16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66DCCF-8580-D017-F97D-7C12E8699A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1D63A2-34AD-EDF9-3415-3182073271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924A7D-1DF8-6440-79BC-0F7B4247ACA9}"/>
              </a:ext>
            </a:extLst>
          </p:cNvPr>
          <p:cNvSpPr>
            <a:spLocks noGrp="1"/>
          </p:cNvSpPr>
          <p:nvPr>
            <p:ph type="sldNum" sz="quarter" idx="5"/>
          </p:nvPr>
        </p:nvSpPr>
        <p:spPr/>
        <p:txBody>
          <a:bodyPr/>
          <a:lstStyle/>
          <a:p>
            <a:fld id="{4BE5DE82-CF29-044D-9158-06A811149881}" type="slidenum">
              <a:rPr lang="en-US" smtClean="0"/>
              <a:t>45</a:t>
            </a:fld>
            <a:endParaRPr lang="en-US"/>
          </a:p>
        </p:txBody>
      </p:sp>
    </p:spTree>
    <p:extLst>
      <p:ext uri="{BB962C8B-B14F-4D97-AF65-F5344CB8AC3E}">
        <p14:creationId xmlns:p14="http://schemas.microsoft.com/office/powerpoint/2010/main" val="33046626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49</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gradFill>
            <a:gsLst>
              <a:gs pos="83000">
                <a:srgbClr val="51C4C6"/>
              </a:gs>
              <a:gs pos="0">
                <a:srgbClr val="0040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a:solidFill>
                  <a:schemeClr val="bg1"/>
                </a:solidFill>
                <a:effectLst/>
                <a:latin typeface="+mn-lt"/>
                <a:ea typeface="+mn-ea"/>
                <a:cs typeface="+mn-cs"/>
                <a:sym typeface="Quattrocento Sans"/>
              </a:rPr>
              <a:t>FONT TYPEFACE &amp; SIZE</a:t>
            </a:r>
            <a:endParaRPr lang="en-IE" sz="3600" baseline="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a:solidFill>
                  <a:schemeClr val="bg1"/>
                </a:solidFill>
                <a:effectLst/>
                <a:latin typeface="+mn-lt"/>
                <a:ea typeface="+mn-ea"/>
                <a:cs typeface="+mn-cs"/>
              </a:rPr>
              <a:t>PLEASE</a:t>
            </a:r>
            <a:r>
              <a:rPr lang="en-IE" sz="3000" b="0" i="0" u="none" strike="noStrike" kern="1200" baseline="0">
                <a:solidFill>
                  <a:schemeClr val="bg1"/>
                </a:solidFill>
                <a:effectLst/>
                <a:latin typeface="+mn-lt"/>
                <a:ea typeface="+mn-ea"/>
                <a:cs typeface="+mn-cs"/>
              </a:rPr>
              <a:t> ENSURE TO KEEP FONTS AS PER THE LAYOUT</a:t>
            </a:r>
            <a:endParaRPr lang="en-IE" sz="3000" b="0" i="0" u="none" strike="noStrike" kern="1200">
              <a:solidFill>
                <a:schemeClr val="bg1"/>
              </a:solidFill>
              <a:effectLst/>
              <a:latin typeface="+mn-lt"/>
              <a:ea typeface="+mn-ea"/>
              <a:cs typeface="+mn-cs"/>
            </a:endParaRPr>
          </a:p>
          <a:p>
            <a:pPr fontAlgn="base"/>
            <a:endParaRPr lang="en-IE" sz="3000" b="0" i="0" u="none" strike="noStrike" kern="120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a:solidFill>
                  <a:schemeClr val="bg1"/>
                </a:solidFill>
                <a:effectLst/>
                <a:latin typeface="+mn-lt"/>
                <a:ea typeface="+mn-ea"/>
                <a:cs typeface="+mn-cs"/>
              </a:rPr>
              <a:t>48 point </a:t>
            </a:r>
            <a:r>
              <a:rPr lang="en-IE" sz="3000" b="0" i="0" u="none" strike="noStrike" kern="1200" baseline="0">
                <a:solidFill>
                  <a:schemeClr val="bg1"/>
                </a:solidFill>
                <a:effectLst/>
                <a:latin typeface="+mn-lt"/>
                <a:ea typeface="+mn-ea"/>
                <a:cs typeface="+mn-cs"/>
              </a:rPr>
              <a:t> -  </a:t>
            </a:r>
            <a:r>
              <a:rPr lang="en-IE" sz="3000" b="0" i="0" u="none" strike="noStrike" kern="1200">
                <a:solidFill>
                  <a:schemeClr val="bg1"/>
                </a:solidFill>
                <a:effectLst/>
                <a:latin typeface="+mn-lt"/>
                <a:ea typeface="+mn-ea"/>
                <a:cs typeface="+mn-cs"/>
              </a:rPr>
              <a:t>Divider</a:t>
            </a:r>
            <a:r>
              <a:rPr lang="en-IE" sz="3000" b="0" i="0" u="none" strike="noStrike" kern="1200" baseline="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36 point</a:t>
            </a:r>
            <a:r>
              <a:rPr lang="en-IE" sz="3000" b="0" i="0" u="none" strike="noStrike" kern="1200" baseline="0">
                <a:solidFill>
                  <a:schemeClr val="bg1"/>
                </a:solidFill>
                <a:effectLst/>
                <a:latin typeface="+mn-lt"/>
                <a:ea typeface="+mn-ea"/>
                <a:cs typeface="+mn-cs"/>
              </a:rPr>
              <a:t>  -  </a:t>
            </a:r>
            <a:r>
              <a:rPr lang="en-IE" sz="3000" b="0" i="0" u="none" strike="noStrike" kern="120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30 point</a:t>
            </a:r>
            <a:r>
              <a:rPr lang="en-IE" sz="3000" b="0" i="0" u="none" strike="noStrike" kern="1200" baseline="0">
                <a:solidFill>
                  <a:schemeClr val="bg1"/>
                </a:solidFill>
                <a:effectLst/>
                <a:latin typeface="+mn-lt"/>
                <a:ea typeface="+mn-ea"/>
                <a:cs typeface="+mn-cs"/>
              </a:rPr>
              <a:t>  -  </a:t>
            </a:r>
            <a:r>
              <a:rPr lang="en-IE" sz="3000" b="0" i="0" u="none" strike="noStrike" kern="120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	</a:t>
            </a:r>
            <a:r>
              <a:rPr lang="en-IE" sz="3000" b="0" i="0" u="none" strike="noStrike" kern="1200" baseline="0">
                <a:solidFill>
                  <a:schemeClr val="bg1"/>
                </a:solidFill>
                <a:effectLst/>
                <a:latin typeface="+mn-lt"/>
                <a:ea typeface="+mn-ea"/>
                <a:cs typeface="+mn-cs"/>
              </a:rPr>
              <a:t>       </a:t>
            </a:r>
            <a:r>
              <a:rPr lang="en-IE" sz="3000" b="0" i="0" u="none" strike="noStrike" kern="120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24 point</a:t>
            </a:r>
            <a:r>
              <a:rPr lang="en-IE" sz="3000" b="0" i="0" u="none" strike="noStrike" kern="1200" baseline="0">
                <a:solidFill>
                  <a:schemeClr val="bg1"/>
                </a:solidFill>
                <a:effectLst/>
                <a:latin typeface="+mn-lt"/>
                <a:ea typeface="+mn-ea"/>
                <a:cs typeface="+mn-cs"/>
              </a:rPr>
              <a:t>  -  </a:t>
            </a:r>
            <a:r>
              <a:rPr lang="en-IE" sz="3000" b="0" i="0" u="none" strike="noStrike" kern="1200" baseline="0">
                <a:solidFill>
                  <a:schemeClr val="bg1"/>
                </a:solidFill>
                <a:effectLst/>
                <a:latin typeface="+mn-lt"/>
                <a:ea typeface="Quattrocento Sans"/>
                <a:cs typeface="Quattrocento Sans"/>
                <a:sym typeface="Quattrocento Sans"/>
              </a:rPr>
              <a:t>Main </a:t>
            </a:r>
            <a:r>
              <a:rPr lang="en-IE" sz="3000" b="0" i="0" u="none" strike="noStrike" kern="1200">
                <a:solidFill>
                  <a:schemeClr val="bg1"/>
                </a:solidFill>
                <a:effectLst/>
                <a:latin typeface="+mn-lt"/>
                <a:ea typeface="+mn-ea"/>
                <a:cs typeface="+mn-cs"/>
              </a:rPr>
              <a:t>Text Body </a:t>
            </a:r>
            <a:endParaRPr lang="en-US" sz="3000">
              <a:solidFill>
                <a:schemeClr val="bg1"/>
              </a:solidFill>
            </a:endParaRPr>
          </a:p>
          <a:p>
            <a:pPr fontAlgn="base"/>
            <a:endParaRPr lang="en-IE" sz="3000" b="0" i="0" u="none" strike="noStrike" kern="120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err="1">
                <a:solidFill>
                  <a:schemeClr val="bg1"/>
                </a:solidFill>
                <a:effectLst/>
                <a:latin typeface="+mn-lt"/>
                <a:ea typeface="+mn-ea"/>
                <a:cs typeface="+mn-cs"/>
                <a:sym typeface="Quattrocento Sans"/>
              </a:rPr>
              <a:t>SUSTaiN</a:t>
            </a:r>
            <a:r>
              <a:rPr lang="en-IE" sz="2400" b="1" i="0" u="none" strike="noStrike" kern="1200" baseline="0">
                <a:solidFill>
                  <a:schemeClr val="bg1"/>
                </a:solidFill>
                <a:effectLst/>
                <a:latin typeface="+mn-lt"/>
                <a:ea typeface="+mn-ea"/>
                <a:cs typeface="+mn-cs"/>
                <a:sym typeface="Quattrocento Sans"/>
              </a:rPr>
              <a:t> </a:t>
            </a:r>
            <a:r>
              <a:rPr lang="en-IE" sz="2400" b="0" i="0" u="none" strike="noStrike" kern="1200" baseline="0">
                <a:solidFill>
                  <a:schemeClr val="bg1"/>
                </a:solidFill>
                <a:effectLst/>
                <a:latin typeface="+mn-lt"/>
                <a:ea typeface="+mn-ea"/>
                <a:cs typeface="+mn-cs"/>
                <a:sym typeface="Quattrocento Sans"/>
              </a:rPr>
              <a:t>PowerPoint is</a:t>
            </a:r>
            <a:r>
              <a:rPr lang="is-IS" sz="2400" b="0" i="0" u="none" strike="noStrike" kern="1200" baseline="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a:solidFill>
                <a:schemeClr val="bg1"/>
              </a:solidFill>
              <a:effectLst/>
              <a:latin typeface="+mn-lt"/>
              <a:ea typeface="+mn-ea"/>
              <a:cs typeface="+mn-cs"/>
              <a:sym typeface="Quattrocento Sans"/>
            </a:endParaRPr>
          </a:p>
          <a:p>
            <a:pPr fontAlgn="base"/>
            <a:endParaRPr lang="en-IE" sz="2400" b="0" i="0" u="none" strike="noStrike" kern="1200" baseline="0">
              <a:solidFill>
                <a:schemeClr val="bg1"/>
              </a:solidFill>
              <a:effectLst/>
              <a:latin typeface="+mn-lt"/>
              <a:ea typeface="+mn-ea"/>
              <a:cs typeface="+mn-cs"/>
              <a:sym typeface="Quattrocento Sans"/>
            </a:endParaRPr>
          </a:p>
          <a:p>
            <a:pPr fontAlgn="base"/>
            <a:r>
              <a:rPr lang="en-IE" sz="3600" b="1" i="1" baseline="0">
                <a:solidFill>
                  <a:schemeClr val="bg1"/>
                </a:solidFill>
                <a:latin typeface="+mn-lt"/>
                <a:ea typeface="Quattrocento Sans"/>
                <a:cs typeface="Quattrocento Sans"/>
                <a:sym typeface="Quattrocento Sans"/>
              </a:rPr>
              <a:t>Calibri</a:t>
            </a:r>
            <a:endParaRPr lang="en-IE" sz="3600" baseline="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a:solidFill>
                  <a:schemeClr val="bg1"/>
                </a:solidFill>
                <a:effectLst/>
                <a:latin typeface="+mn-lt"/>
                <a:ea typeface="+mn-ea"/>
                <a:cs typeface="+mn-cs"/>
              </a:rPr>
              <a:t>*** </a:t>
            </a:r>
            <a:r>
              <a:rPr lang="en-IE" sz="2400" b="1" kern="1200">
                <a:solidFill>
                  <a:schemeClr val="bg1"/>
                </a:solidFill>
                <a:effectLst/>
                <a:latin typeface="+mn-lt"/>
                <a:ea typeface="+mn-ea"/>
                <a:cs typeface="+mn-cs"/>
              </a:rPr>
              <a:t>PLEASE DELETE THIS INSTRUCTION SLIDE BEFORE PRESENTING FINAL PRESENTATION </a:t>
            </a:r>
            <a:r>
              <a:rPr lang="en-IE" sz="2400" kern="1200">
                <a:solidFill>
                  <a:schemeClr val="bg1"/>
                </a:solidFill>
                <a:effectLst/>
                <a:latin typeface="+mn-lt"/>
                <a:ea typeface="+mn-ea"/>
                <a:cs typeface="+mn-cs"/>
              </a:rPr>
              <a:t>*** </a:t>
            </a:r>
            <a:endParaRPr lang="en-US" sz="2400" kern="120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343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0" y="2584174"/>
            <a:ext cx="12192000" cy="3021537"/>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83000">
                <a:srgbClr val="51C4C6"/>
              </a:gs>
              <a:gs pos="0">
                <a:srgbClr val="00403F"/>
              </a:gs>
            </a:gsLst>
            <a:lin ang="0" scaled="0"/>
          </a:gradFill>
          <a:ln w="30808" cap="flat">
            <a:noFill/>
            <a:prstDash val="solid"/>
            <a:miter/>
          </a:ln>
        </p:spPr>
        <p:txBody>
          <a:bodyPr rtlCol="0" anchor="ctr"/>
          <a:lstStyle/>
          <a:p>
            <a:endParaRPr lang="en-US" sz="2069"/>
          </a:p>
        </p:txBody>
      </p:sp>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99281" y="405041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Our Project</a:t>
            </a:r>
            <a:endParaRPr lang="en-US"/>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41406" y="317016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guide to </a:t>
            </a:r>
          </a:p>
        </p:txBody>
      </p:sp>
      <p:sp>
        <p:nvSpPr>
          <p:cNvPr id="18" name="Picture Placeholder 62">
            <a:extLst>
              <a:ext uri="{FF2B5EF4-FFF2-40B4-BE49-F238E27FC236}">
                <a16:creationId xmlns:a16="http://schemas.microsoft.com/office/drawing/2014/main" id="{1A5D0226-8A9D-77A1-1812-5C8918928806}"/>
              </a:ext>
            </a:extLst>
          </p:cNvPr>
          <p:cNvSpPr>
            <a:spLocks noGrp="1"/>
          </p:cNvSpPr>
          <p:nvPr>
            <p:ph type="pic" sz="quarter" idx="44" hasCustomPrompt="1"/>
          </p:nvPr>
        </p:nvSpPr>
        <p:spPr>
          <a:xfrm>
            <a:off x="5736127" y="561497"/>
            <a:ext cx="5982506" cy="4129773"/>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a:t>g</a:t>
            </a:r>
          </a:p>
        </p:txBody>
      </p:sp>
      <p:sp>
        <p:nvSpPr>
          <p:cNvPr id="10" name="TextBox 9">
            <a:extLst>
              <a:ext uri="{FF2B5EF4-FFF2-40B4-BE49-F238E27FC236}">
                <a16:creationId xmlns:a16="http://schemas.microsoft.com/office/drawing/2014/main" id="{3F4E2D08-7237-70C1-D212-257202912B4C}"/>
              </a:ext>
            </a:extLst>
          </p:cNvPr>
          <p:cNvSpPr txBox="1"/>
          <p:nvPr userDrawn="1"/>
        </p:nvSpPr>
        <p:spPr>
          <a:xfrm>
            <a:off x="2612157" y="5952371"/>
            <a:ext cx="4528232" cy="461665"/>
          </a:xfrm>
          <a:prstGeom prst="rect">
            <a:avLst/>
          </a:prstGeom>
          <a:noFill/>
        </p:spPr>
        <p:txBody>
          <a:bodyPr wrap="square">
            <a:spAutoFit/>
          </a:bodyPr>
          <a:lstStyle/>
          <a:p>
            <a:pPr algn="just"/>
            <a:r>
              <a:rPr lang="en-IE" sz="800" b="0" i="0">
                <a:solidFill>
                  <a:srgbClr val="262626"/>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800">
              <a:solidFill>
                <a:srgbClr val="262626"/>
              </a:solidFill>
              <a:latin typeface="Calibri" panose="020F0502020204030204" pitchFamily="34" charset="0"/>
              <a:cs typeface="Calibri" panose="020F0502020204030204" pitchFamily="34" charset="0"/>
            </a:endParaRPr>
          </a:p>
        </p:txBody>
      </p:sp>
      <p:pic>
        <p:nvPicPr>
          <p:cNvPr id="11" name="Picture 10" descr="Co-funded by the European Union logo in png for web usage">
            <a:extLst>
              <a:ext uri="{FF2B5EF4-FFF2-40B4-BE49-F238E27FC236}">
                <a16:creationId xmlns:a16="http://schemas.microsoft.com/office/drawing/2014/main" id="{4D60B95A-B401-8ED9-525C-79A0E62051D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698614" y="5965816"/>
            <a:ext cx="1959683" cy="410131"/>
          </a:xfrm>
          <a:prstGeom prst="rect">
            <a:avLst/>
          </a:prstGeom>
          <a:noFill/>
          <a:ln>
            <a:noFill/>
          </a:ln>
        </p:spPr>
      </p:pic>
      <p:pic>
        <p:nvPicPr>
          <p:cNvPr id="12" name="Picture 11">
            <a:extLst>
              <a:ext uri="{FF2B5EF4-FFF2-40B4-BE49-F238E27FC236}">
                <a16:creationId xmlns:a16="http://schemas.microsoft.com/office/drawing/2014/main" id="{9EC4F0BB-FDA6-C0CE-408D-6238B96C6EE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9069" y="376291"/>
            <a:ext cx="4010625" cy="1899769"/>
          </a:xfrm>
          <a:prstGeom prst="rect">
            <a:avLst/>
          </a:prstGeom>
        </p:spPr>
      </p:pic>
      <p:sp>
        <p:nvSpPr>
          <p:cNvPr id="13" name="Freeform 12">
            <a:extLst>
              <a:ext uri="{FF2B5EF4-FFF2-40B4-BE49-F238E27FC236}">
                <a16:creationId xmlns:a16="http://schemas.microsoft.com/office/drawing/2014/main" id="{F2F25710-EA19-415D-B609-2CD0F77212AB}"/>
              </a:ext>
            </a:extLst>
          </p:cNvPr>
          <p:cNvSpPr/>
          <p:nvPr userDrawn="1"/>
        </p:nvSpPr>
        <p:spPr>
          <a:xfrm rot="17100000">
            <a:off x="9684991" y="3328031"/>
            <a:ext cx="3239534" cy="2841658"/>
          </a:xfrm>
          <a:custGeom>
            <a:avLst/>
            <a:gdLst>
              <a:gd name="connsiteX0" fmla="*/ 2527716 w 2601872"/>
              <a:gd name="connsiteY0" fmla="*/ 1215850 h 2282313"/>
              <a:gd name="connsiteX1" fmla="*/ 2474367 w 2601872"/>
              <a:gd name="connsiteY1" fmla="*/ 1237190 h 2282313"/>
              <a:gd name="connsiteX2" fmla="*/ 2451426 w 2601872"/>
              <a:gd name="connsiteY2" fmla="*/ 1290006 h 2282313"/>
              <a:gd name="connsiteX3" fmla="*/ 2462630 w 2601872"/>
              <a:gd name="connsiteY3" fmla="*/ 1330552 h 2282313"/>
              <a:gd name="connsiteX4" fmla="*/ 2270570 w 2601872"/>
              <a:gd name="connsiteY4" fmla="*/ 1522611 h 2282313"/>
              <a:gd name="connsiteX5" fmla="*/ 1605831 w 2601872"/>
              <a:gd name="connsiteY5" fmla="*/ 1522611 h 2282313"/>
              <a:gd name="connsiteX6" fmla="*/ 1593560 w 2601872"/>
              <a:gd name="connsiteY6" fmla="*/ 1527413 h 2282313"/>
              <a:gd name="connsiteX7" fmla="*/ 1375359 w 2601872"/>
              <a:gd name="connsiteY7" fmla="*/ 1745614 h 2282313"/>
              <a:gd name="connsiteX8" fmla="*/ 1347618 w 2601872"/>
              <a:gd name="connsiteY8" fmla="*/ 1717872 h 2282313"/>
              <a:gd name="connsiteX9" fmla="*/ 1183834 w 2601872"/>
              <a:gd name="connsiteY9" fmla="*/ 1881656 h 2282313"/>
              <a:gd name="connsiteX10" fmla="*/ 1095273 w 2601872"/>
              <a:gd name="connsiteY10" fmla="*/ 1793095 h 2282313"/>
              <a:gd name="connsiteX11" fmla="*/ 1259057 w 2601872"/>
              <a:gd name="connsiteY11" fmla="*/ 1629311 h 2282313"/>
              <a:gd name="connsiteX12" fmla="*/ 1232915 w 2601872"/>
              <a:gd name="connsiteY12" fmla="*/ 1603170 h 2282313"/>
              <a:gd name="connsiteX13" fmla="*/ 1513536 w 2601872"/>
              <a:gd name="connsiteY13" fmla="*/ 1322549 h 2282313"/>
              <a:gd name="connsiteX14" fmla="*/ 1841637 w 2601872"/>
              <a:gd name="connsiteY14" fmla="*/ 1322549 h 2282313"/>
              <a:gd name="connsiteX15" fmla="*/ 1853908 w 2601872"/>
              <a:gd name="connsiteY15" fmla="*/ 1317748 h 2282313"/>
              <a:gd name="connsiteX16" fmla="*/ 1880049 w 2601872"/>
              <a:gd name="connsiteY16" fmla="*/ 1291607 h 2282313"/>
              <a:gd name="connsiteX17" fmla="*/ 1880049 w 2601872"/>
              <a:gd name="connsiteY17" fmla="*/ 1291607 h 2282313"/>
              <a:gd name="connsiteX18" fmla="*/ 1967009 w 2601872"/>
              <a:gd name="connsiteY18" fmla="*/ 1205180 h 2282313"/>
              <a:gd name="connsiteX19" fmla="*/ 2001687 w 2601872"/>
              <a:gd name="connsiteY19" fmla="*/ 1214249 h 2282313"/>
              <a:gd name="connsiteX20" fmla="*/ 2077977 w 2601872"/>
              <a:gd name="connsiteY20" fmla="*/ 1140093 h 2282313"/>
              <a:gd name="connsiteX21" fmla="*/ 2003821 w 2601872"/>
              <a:gd name="connsiteY21" fmla="*/ 1063803 h 2282313"/>
              <a:gd name="connsiteX22" fmla="*/ 1950471 w 2601872"/>
              <a:gd name="connsiteY22" fmla="*/ 1085143 h 2282313"/>
              <a:gd name="connsiteX23" fmla="*/ 1927530 w 2601872"/>
              <a:gd name="connsiteY23" fmla="*/ 1137959 h 2282313"/>
              <a:gd name="connsiteX24" fmla="*/ 1941401 w 2601872"/>
              <a:gd name="connsiteY24" fmla="*/ 1182239 h 2282313"/>
              <a:gd name="connsiteX25" fmla="*/ 1934466 w 2601872"/>
              <a:gd name="connsiteY25" fmla="*/ 1189175 h 2282313"/>
              <a:gd name="connsiteX26" fmla="*/ 1934466 w 2601872"/>
              <a:gd name="connsiteY26" fmla="*/ 1189175 h 2282313"/>
              <a:gd name="connsiteX27" fmla="*/ 1835236 w 2601872"/>
              <a:gd name="connsiteY27" fmla="*/ 1288406 h 2282313"/>
              <a:gd name="connsiteX28" fmla="*/ 1507134 w 2601872"/>
              <a:gd name="connsiteY28" fmla="*/ 1288406 h 2282313"/>
              <a:gd name="connsiteX29" fmla="*/ 1494863 w 2601872"/>
              <a:gd name="connsiteY29" fmla="*/ 1293207 h 2282313"/>
              <a:gd name="connsiteX30" fmla="*/ 1209441 w 2601872"/>
              <a:gd name="connsiteY30" fmla="*/ 1578629 h 2282313"/>
              <a:gd name="connsiteX31" fmla="*/ 1182233 w 2601872"/>
              <a:gd name="connsiteY31" fmla="*/ 1551420 h 2282313"/>
              <a:gd name="connsiteX32" fmla="*/ 1018449 w 2601872"/>
              <a:gd name="connsiteY32" fmla="*/ 1715204 h 2282313"/>
              <a:gd name="connsiteX33" fmla="*/ 929888 w 2601872"/>
              <a:gd name="connsiteY33" fmla="*/ 1626644 h 2282313"/>
              <a:gd name="connsiteX34" fmla="*/ 1093672 w 2601872"/>
              <a:gd name="connsiteY34" fmla="*/ 1462860 h 2282313"/>
              <a:gd name="connsiteX35" fmla="*/ 1065930 w 2601872"/>
              <a:gd name="connsiteY35" fmla="*/ 1435118 h 2282313"/>
              <a:gd name="connsiteX36" fmla="*/ 1283064 w 2601872"/>
              <a:gd name="connsiteY36" fmla="*/ 1217984 h 2282313"/>
              <a:gd name="connsiteX37" fmla="*/ 1287866 w 2601872"/>
              <a:gd name="connsiteY37" fmla="*/ 1205713 h 2282313"/>
              <a:gd name="connsiteX38" fmla="*/ 1287866 w 2601872"/>
              <a:gd name="connsiteY38" fmla="*/ 879746 h 2282313"/>
              <a:gd name="connsiteX39" fmla="*/ 1464454 w 2601872"/>
              <a:gd name="connsiteY39" fmla="*/ 703158 h 2282313"/>
              <a:gd name="connsiteX40" fmla="*/ 1505533 w 2601872"/>
              <a:gd name="connsiteY40" fmla="*/ 714895 h 2282313"/>
              <a:gd name="connsiteX41" fmla="*/ 1558350 w 2601872"/>
              <a:gd name="connsiteY41" fmla="*/ 691954 h 2282313"/>
              <a:gd name="connsiteX42" fmla="*/ 1579690 w 2601872"/>
              <a:gd name="connsiteY42" fmla="*/ 638604 h 2282313"/>
              <a:gd name="connsiteX43" fmla="*/ 1503399 w 2601872"/>
              <a:gd name="connsiteY43" fmla="*/ 564448 h 2282313"/>
              <a:gd name="connsiteX44" fmla="*/ 1429243 w 2601872"/>
              <a:gd name="connsiteY44" fmla="*/ 640738 h 2282313"/>
              <a:gd name="connsiteX45" fmla="*/ 1440446 w 2601872"/>
              <a:gd name="connsiteY45" fmla="*/ 679150 h 2282313"/>
              <a:gd name="connsiteX46" fmla="*/ 1258523 w 2601872"/>
              <a:gd name="connsiteY46" fmla="*/ 861073 h 2282313"/>
              <a:gd name="connsiteX47" fmla="*/ 1253722 w 2601872"/>
              <a:gd name="connsiteY47" fmla="*/ 873344 h 2282313"/>
              <a:gd name="connsiteX48" fmla="*/ 1253722 w 2601872"/>
              <a:gd name="connsiteY48" fmla="*/ 1199311 h 2282313"/>
              <a:gd name="connsiteX49" fmla="*/ 1041923 w 2601872"/>
              <a:gd name="connsiteY49" fmla="*/ 1411110 h 2282313"/>
              <a:gd name="connsiteX50" fmla="*/ 1016315 w 2601872"/>
              <a:gd name="connsiteY50" fmla="*/ 1385502 h 2282313"/>
              <a:gd name="connsiteX51" fmla="*/ 852531 w 2601872"/>
              <a:gd name="connsiteY51" fmla="*/ 1549286 h 2282313"/>
              <a:gd name="connsiteX52" fmla="*/ 763970 w 2601872"/>
              <a:gd name="connsiteY52" fmla="*/ 1460726 h 2282313"/>
              <a:gd name="connsiteX53" fmla="*/ 927754 w 2601872"/>
              <a:gd name="connsiteY53" fmla="*/ 1296942 h 2282313"/>
              <a:gd name="connsiteX54" fmla="*/ 901079 w 2601872"/>
              <a:gd name="connsiteY54" fmla="*/ 1270267 h 2282313"/>
              <a:gd name="connsiteX55" fmla="*/ 989107 w 2601872"/>
              <a:gd name="connsiteY55" fmla="*/ 1182239 h 2282313"/>
              <a:gd name="connsiteX56" fmla="*/ 1029652 w 2601872"/>
              <a:gd name="connsiteY56" fmla="*/ 1193443 h 2282313"/>
              <a:gd name="connsiteX57" fmla="*/ 1082469 w 2601872"/>
              <a:gd name="connsiteY57" fmla="*/ 1170502 h 2282313"/>
              <a:gd name="connsiteX58" fmla="*/ 1103809 w 2601872"/>
              <a:gd name="connsiteY58" fmla="*/ 1117152 h 2282313"/>
              <a:gd name="connsiteX59" fmla="*/ 1027519 w 2601872"/>
              <a:gd name="connsiteY59" fmla="*/ 1042996 h 2282313"/>
              <a:gd name="connsiteX60" fmla="*/ 953362 w 2601872"/>
              <a:gd name="connsiteY60" fmla="*/ 1119287 h 2282313"/>
              <a:gd name="connsiteX61" fmla="*/ 964565 w 2601872"/>
              <a:gd name="connsiteY61" fmla="*/ 1157698 h 2282313"/>
              <a:gd name="connsiteX62" fmla="*/ 876538 w 2601872"/>
              <a:gd name="connsiteY62" fmla="*/ 1245726 h 2282313"/>
              <a:gd name="connsiteX63" fmla="*/ 849863 w 2601872"/>
              <a:gd name="connsiteY63" fmla="*/ 1219051 h 2282313"/>
              <a:gd name="connsiteX64" fmla="*/ 686079 w 2601872"/>
              <a:gd name="connsiteY64" fmla="*/ 1382835 h 2282313"/>
              <a:gd name="connsiteX65" fmla="*/ 597518 w 2601872"/>
              <a:gd name="connsiteY65" fmla="*/ 1294274 h 2282313"/>
              <a:gd name="connsiteX66" fmla="*/ 761303 w 2601872"/>
              <a:gd name="connsiteY66" fmla="*/ 1130490 h 2282313"/>
              <a:gd name="connsiteX67" fmla="*/ 737295 w 2601872"/>
              <a:gd name="connsiteY67" fmla="*/ 1106482 h 2282313"/>
              <a:gd name="connsiteX68" fmla="*/ 1165694 w 2601872"/>
              <a:gd name="connsiteY68" fmla="*/ 678083 h 2282313"/>
              <a:gd name="connsiteX69" fmla="*/ 1206241 w 2601872"/>
              <a:gd name="connsiteY69" fmla="*/ 689287 h 2282313"/>
              <a:gd name="connsiteX70" fmla="*/ 1259057 w 2601872"/>
              <a:gd name="connsiteY70" fmla="*/ 666346 h 2282313"/>
              <a:gd name="connsiteX71" fmla="*/ 1280397 w 2601872"/>
              <a:gd name="connsiteY71" fmla="*/ 612996 h 2282313"/>
              <a:gd name="connsiteX72" fmla="*/ 1204106 w 2601872"/>
              <a:gd name="connsiteY72" fmla="*/ 538840 h 2282313"/>
              <a:gd name="connsiteX73" fmla="*/ 1129950 w 2601872"/>
              <a:gd name="connsiteY73" fmla="*/ 615130 h 2282313"/>
              <a:gd name="connsiteX74" fmla="*/ 1141154 w 2601872"/>
              <a:gd name="connsiteY74" fmla="*/ 653542 h 2282313"/>
              <a:gd name="connsiteX75" fmla="*/ 712754 w 2601872"/>
              <a:gd name="connsiteY75" fmla="*/ 1081942 h 2282313"/>
              <a:gd name="connsiteX76" fmla="*/ 683412 w 2601872"/>
              <a:gd name="connsiteY76" fmla="*/ 1052599 h 2282313"/>
              <a:gd name="connsiteX77" fmla="*/ 519628 w 2601872"/>
              <a:gd name="connsiteY77" fmla="*/ 1216383 h 2282313"/>
              <a:gd name="connsiteX78" fmla="*/ 431067 w 2601872"/>
              <a:gd name="connsiteY78" fmla="*/ 1127822 h 2282313"/>
              <a:gd name="connsiteX79" fmla="*/ 594851 w 2601872"/>
              <a:gd name="connsiteY79" fmla="*/ 964038 h 2282313"/>
              <a:gd name="connsiteX80" fmla="*/ 571377 w 2601872"/>
              <a:gd name="connsiteY80" fmla="*/ 940565 h 2282313"/>
              <a:gd name="connsiteX81" fmla="*/ 827990 w 2601872"/>
              <a:gd name="connsiteY81" fmla="*/ 683952 h 2282313"/>
              <a:gd name="connsiteX82" fmla="*/ 832792 w 2601872"/>
              <a:gd name="connsiteY82" fmla="*/ 671681 h 2282313"/>
              <a:gd name="connsiteX83" fmla="*/ 832792 w 2601872"/>
              <a:gd name="connsiteY83" fmla="*/ 346780 h 2282313"/>
              <a:gd name="connsiteX84" fmla="*/ 1040856 w 2601872"/>
              <a:gd name="connsiteY84" fmla="*/ 138716 h 2282313"/>
              <a:gd name="connsiteX85" fmla="*/ 1081935 w 2601872"/>
              <a:gd name="connsiteY85" fmla="*/ 150453 h 2282313"/>
              <a:gd name="connsiteX86" fmla="*/ 1134752 w 2601872"/>
              <a:gd name="connsiteY86" fmla="*/ 127513 h 2282313"/>
              <a:gd name="connsiteX87" fmla="*/ 1156092 w 2601872"/>
              <a:gd name="connsiteY87" fmla="*/ 74163 h 2282313"/>
              <a:gd name="connsiteX88" fmla="*/ 1079801 w 2601872"/>
              <a:gd name="connsiteY88" fmla="*/ 6 h 2282313"/>
              <a:gd name="connsiteX89" fmla="*/ 1005645 w 2601872"/>
              <a:gd name="connsiteY89" fmla="*/ 76297 h 2282313"/>
              <a:gd name="connsiteX90" fmla="*/ 1016849 w 2601872"/>
              <a:gd name="connsiteY90" fmla="*/ 114709 h 2282313"/>
              <a:gd name="connsiteX91" fmla="*/ 803982 w 2601872"/>
              <a:gd name="connsiteY91" fmla="*/ 327575 h 2282313"/>
              <a:gd name="connsiteX92" fmla="*/ 799181 w 2601872"/>
              <a:gd name="connsiteY92" fmla="*/ 339845 h 2282313"/>
              <a:gd name="connsiteX93" fmla="*/ 799181 w 2601872"/>
              <a:gd name="connsiteY93" fmla="*/ 664746 h 2282313"/>
              <a:gd name="connsiteX94" fmla="*/ 547370 w 2601872"/>
              <a:gd name="connsiteY94" fmla="*/ 916557 h 2282313"/>
              <a:gd name="connsiteX95" fmla="*/ 517494 w 2601872"/>
              <a:gd name="connsiteY95" fmla="*/ 886681 h 2282313"/>
              <a:gd name="connsiteX96" fmla="*/ 353710 w 2601872"/>
              <a:gd name="connsiteY96" fmla="*/ 1050465 h 2282313"/>
              <a:gd name="connsiteX97" fmla="*/ 300360 w 2601872"/>
              <a:gd name="connsiteY97" fmla="*/ 997115 h 2282313"/>
              <a:gd name="connsiteX98" fmla="*/ 13871 w 2601872"/>
              <a:gd name="connsiteY98" fmla="*/ 997115 h 2282313"/>
              <a:gd name="connsiteX99" fmla="*/ 0 w 2601872"/>
              <a:gd name="connsiteY99" fmla="*/ 1010986 h 2282313"/>
              <a:gd name="connsiteX100" fmla="*/ 1271327 w 2601872"/>
              <a:gd name="connsiteY100" fmla="*/ 2282314 h 2282313"/>
              <a:gd name="connsiteX101" fmla="*/ 1285198 w 2601872"/>
              <a:gd name="connsiteY101" fmla="*/ 2268442 h 2282313"/>
              <a:gd name="connsiteX102" fmla="*/ 1285198 w 2601872"/>
              <a:gd name="connsiteY102" fmla="*/ 1981954 h 2282313"/>
              <a:gd name="connsiteX103" fmla="*/ 1261724 w 2601872"/>
              <a:gd name="connsiteY103" fmla="*/ 1958480 h 2282313"/>
              <a:gd name="connsiteX104" fmla="*/ 1425508 w 2601872"/>
              <a:gd name="connsiteY104" fmla="*/ 1794696 h 2282313"/>
              <a:gd name="connsiteX105" fmla="*/ 1399900 w 2601872"/>
              <a:gd name="connsiteY105" fmla="*/ 1769088 h 2282313"/>
              <a:gd name="connsiteX106" fmla="*/ 1613300 w 2601872"/>
              <a:gd name="connsiteY106" fmla="*/ 1555688 h 2282313"/>
              <a:gd name="connsiteX107" fmla="*/ 2278039 w 2601872"/>
              <a:gd name="connsiteY107" fmla="*/ 1555688 h 2282313"/>
              <a:gd name="connsiteX108" fmla="*/ 2290310 w 2601872"/>
              <a:gd name="connsiteY108" fmla="*/ 1550887 h 2282313"/>
              <a:gd name="connsiteX109" fmla="*/ 2487171 w 2601872"/>
              <a:gd name="connsiteY109" fmla="*/ 1354026 h 2282313"/>
              <a:gd name="connsiteX110" fmla="*/ 2525582 w 2601872"/>
              <a:gd name="connsiteY110" fmla="*/ 1365229 h 2282313"/>
              <a:gd name="connsiteX111" fmla="*/ 2601873 w 2601872"/>
              <a:gd name="connsiteY111" fmla="*/ 1291073 h 2282313"/>
              <a:gd name="connsiteX112" fmla="*/ 2527716 w 2601872"/>
              <a:gd name="connsiteY112" fmla="*/ 1214783 h 2282313"/>
              <a:gd name="connsiteX113" fmla="*/ 2000620 w 2601872"/>
              <a:gd name="connsiteY113" fmla="*/ 1091011 h 2282313"/>
              <a:gd name="connsiteX114" fmla="*/ 2035298 w 2601872"/>
              <a:gd name="connsiteY114" fmla="*/ 1105416 h 2282313"/>
              <a:gd name="connsiteX115" fmla="*/ 2049168 w 2601872"/>
              <a:gd name="connsiteY115" fmla="*/ 1139026 h 2282313"/>
              <a:gd name="connsiteX116" fmla="*/ 2035298 w 2601872"/>
              <a:gd name="connsiteY116" fmla="*/ 1173170 h 2282313"/>
              <a:gd name="connsiteX117" fmla="*/ 2001153 w 2601872"/>
              <a:gd name="connsiteY117" fmla="*/ 1187574 h 2282313"/>
              <a:gd name="connsiteX118" fmla="*/ 1952605 w 2601872"/>
              <a:gd name="connsiteY118" fmla="*/ 1140093 h 2282313"/>
              <a:gd name="connsiteX119" fmla="*/ 2000086 w 2601872"/>
              <a:gd name="connsiteY119" fmla="*/ 1091011 h 2282313"/>
              <a:gd name="connsiteX120" fmla="*/ 1503399 w 2601872"/>
              <a:gd name="connsiteY120" fmla="*/ 592190 h 2282313"/>
              <a:gd name="connsiteX121" fmla="*/ 1538076 w 2601872"/>
              <a:gd name="connsiteY121" fmla="*/ 606594 h 2282313"/>
              <a:gd name="connsiteX122" fmla="*/ 1551948 w 2601872"/>
              <a:gd name="connsiteY122" fmla="*/ 640205 h 2282313"/>
              <a:gd name="connsiteX123" fmla="*/ 1538076 w 2601872"/>
              <a:gd name="connsiteY123" fmla="*/ 674349 h 2282313"/>
              <a:gd name="connsiteX124" fmla="*/ 1503933 w 2601872"/>
              <a:gd name="connsiteY124" fmla="*/ 688753 h 2282313"/>
              <a:gd name="connsiteX125" fmla="*/ 1454851 w 2601872"/>
              <a:gd name="connsiteY125" fmla="*/ 641272 h 2282313"/>
              <a:gd name="connsiteX126" fmla="*/ 1502332 w 2601872"/>
              <a:gd name="connsiteY126" fmla="*/ 592190 h 2282313"/>
              <a:gd name="connsiteX127" fmla="*/ 1080335 w 2601872"/>
              <a:gd name="connsiteY127" fmla="*/ 28282 h 2282313"/>
              <a:gd name="connsiteX128" fmla="*/ 1115012 w 2601872"/>
              <a:gd name="connsiteY128" fmla="*/ 42686 h 2282313"/>
              <a:gd name="connsiteX129" fmla="*/ 1128883 w 2601872"/>
              <a:gd name="connsiteY129" fmla="*/ 76297 h 2282313"/>
              <a:gd name="connsiteX130" fmla="*/ 1115012 w 2601872"/>
              <a:gd name="connsiteY130" fmla="*/ 110441 h 2282313"/>
              <a:gd name="connsiteX131" fmla="*/ 1080868 w 2601872"/>
              <a:gd name="connsiteY131" fmla="*/ 124845 h 2282313"/>
              <a:gd name="connsiteX132" fmla="*/ 1032320 w 2601872"/>
              <a:gd name="connsiteY132" fmla="*/ 77364 h 2282313"/>
              <a:gd name="connsiteX133" fmla="*/ 1079801 w 2601872"/>
              <a:gd name="connsiteY133" fmla="*/ 28282 h 22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601872" h="2282313">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6000"/>
            </a:srgbClr>
          </a:solidFill>
          <a:ln w="5331"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C0D8ADDE-1F9C-16B8-F8D7-372BED008F1A}"/>
              </a:ext>
            </a:extLst>
          </p:cNvPr>
          <p:cNvSpPr/>
          <p:nvPr userDrawn="1"/>
        </p:nvSpPr>
        <p:spPr>
          <a:xfrm>
            <a:off x="8053470" y="537741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ADD037"/>
          </a:solidFill>
          <a:ln w="30808" cap="flat">
            <a:noFill/>
            <a:prstDash val="solid"/>
            <a:miter/>
          </a:ln>
        </p:spPr>
        <p:txBody>
          <a:bodyPr rtlCol="0" anchor="ctr"/>
          <a:lstStyle/>
          <a:p>
            <a:endParaRPr lang="en-US" sz="2069"/>
          </a:p>
        </p:txBody>
      </p:sp>
      <p:sp>
        <p:nvSpPr>
          <p:cNvPr id="15" name="Text Placeholder 23">
            <a:extLst>
              <a:ext uri="{FF2B5EF4-FFF2-40B4-BE49-F238E27FC236}">
                <a16:creationId xmlns:a16="http://schemas.microsoft.com/office/drawing/2014/main" id="{55FEB756-37DE-414C-B0FD-B0CDA3E81B66}"/>
              </a:ext>
            </a:extLst>
          </p:cNvPr>
          <p:cNvSpPr>
            <a:spLocks noGrp="1"/>
          </p:cNvSpPr>
          <p:nvPr>
            <p:ph type="body" sz="quarter" idx="45" hasCustomPrompt="1"/>
          </p:nvPr>
        </p:nvSpPr>
        <p:spPr>
          <a:xfrm>
            <a:off x="8376237" y="540290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a:t>www. </a:t>
            </a:r>
            <a:r>
              <a:rPr lang="en-US" err="1"/>
              <a:t>website.eu</a:t>
            </a:r>
            <a:endParaRPr lang="en-US"/>
          </a:p>
        </p:txBody>
      </p:sp>
    </p:spTree>
    <p:extLst>
      <p:ext uri="{BB962C8B-B14F-4D97-AF65-F5344CB8AC3E}">
        <p14:creationId xmlns:p14="http://schemas.microsoft.com/office/powerpoint/2010/main" val="422086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ADD037"/>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ADD037"/>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ADD037"/>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ADD037"/>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ADD037"/>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gradFill>
            <a:gsLst>
              <a:gs pos="83000">
                <a:srgbClr val="51C4C6"/>
              </a:gs>
              <a:gs pos="0">
                <a:srgbClr val="00403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ADD037"/>
          </a:solidFill>
          <a:ln w="2370" cap="flat">
            <a:noFill/>
            <a:prstDash val="solid"/>
            <a:miter/>
          </a:ln>
        </p:spPr>
        <p:txBody>
          <a:bodyPr rtlCol="0" anchor="ctr"/>
          <a:lstStyle/>
          <a:p>
            <a:endParaRPr lang="en-US"/>
          </a:p>
        </p:txBody>
      </p:sp>
      <p:sp>
        <p:nvSpPr>
          <p:cNvPr id="3" name="TextBox 2">
            <a:extLst>
              <a:ext uri="{FF2B5EF4-FFF2-40B4-BE49-F238E27FC236}">
                <a16:creationId xmlns:a16="http://schemas.microsoft.com/office/drawing/2014/main" id="{06784E3B-91C3-207D-1833-57D41DE703C6}"/>
              </a:ext>
            </a:extLst>
          </p:cNvPr>
          <p:cNvSpPr txBox="1"/>
          <p:nvPr userDrawn="1"/>
        </p:nvSpPr>
        <p:spPr>
          <a:xfrm>
            <a:off x="2612157" y="5952371"/>
            <a:ext cx="4528232" cy="461665"/>
          </a:xfrm>
          <a:prstGeom prst="rect">
            <a:avLst/>
          </a:prstGeom>
          <a:noFill/>
        </p:spPr>
        <p:txBody>
          <a:bodyPr wrap="square">
            <a:spAutoFit/>
          </a:bodyPr>
          <a:lstStyle/>
          <a:p>
            <a:pPr algn="just"/>
            <a:r>
              <a:rPr lang="en-IE" sz="800" b="0" i="0">
                <a:solidFill>
                  <a:srgbClr val="262626"/>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800">
              <a:solidFill>
                <a:srgbClr val="262626"/>
              </a:solidFill>
              <a:latin typeface="Calibri" panose="020F0502020204030204" pitchFamily="34" charset="0"/>
              <a:cs typeface="Calibri" panose="020F0502020204030204" pitchFamily="34" charset="0"/>
            </a:endParaRPr>
          </a:p>
        </p:txBody>
      </p:sp>
      <p:pic>
        <p:nvPicPr>
          <p:cNvPr id="4" name="Picture 3" descr="Co-funded by the European Union logo in png for web usage">
            <a:extLst>
              <a:ext uri="{FF2B5EF4-FFF2-40B4-BE49-F238E27FC236}">
                <a16:creationId xmlns:a16="http://schemas.microsoft.com/office/drawing/2014/main" id="{040B22AC-1CF3-2ADE-A4E9-6289291E5EB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698614" y="5965816"/>
            <a:ext cx="1959683" cy="410131"/>
          </a:xfrm>
          <a:prstGeom prst="rect">
            <a:avLst/>
          </a:prstGeom>
          <a:noFill/>
          <a:ln>
            <a:noFill/>
          </a:ln>
        </p:spPr>
      </p:pic>
    </p:spTree>
    <p:extLst>
      <p:ext uri="{BB962C8B-B14F-4D97-AF65-F5344CB8AC3E}">
        <p14:creationId xmlns:p14="http://schemas.microsoft.com/office/powerpoint/2010/main" val="2476502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8CA3403D-C192-5644-849C-32E644D5A7C0}"/>
              </a:ext>
            </a:extLst>
          </p:cNvPr>
          <p:cNvSpPr/>
          <p:nvPr userDrawn="1"/>
        </p:nvSpPr>
        <p:spPr>
          <a:xfrm>
            <a:off x="4884044"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00898B"/>
          </a:solidFill>
          <a:ln w="3060" cap="flat">
            <a:noFill/>
            <a:prstDash val="solid"/>
            <a:miter/>
          </a:ln>
        </p:spPr>
        <p:txBody>
          <a:bodyPr rtlCol="0" anchor="ctr"/>
          <a:lstStyle/>
          <a:p>
            <a:endParaRPr lang="en-US"/>
          </a:p>
        </p:txBody>
      </p:sp>
      <p:sp>
        <p:nvSpPr>
          <p:cNvPr id="10" name="Picture Placeholder 62">
            <a:extLst>
              <a:ext uri="{FF2B5EF4-FFF2-40B4-BE49-F238E27FC236}">
                <a16:creationId xmlns:a16="http://schemas.microsoft.com/office/drawing/2014/main" id="{3CDD18F0-3368-4EF8-E033-33F1C2B3C25F}"/>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a:t>g</a:t>
            </a:r>
          </a:p>
        </p:txBody>
      </p:sp>
      <p:sp>
        <p:nvSpPr>
          <p:cNvPr id="3" name="Text Placeholder 23">
            <a:extLst>
              <a:ext uri="{FF2B5EF4-FFF2-40B4-BE49-F238E27FC236}">
                <a16:creationId xmlns:a16="http://schemas.microsoft.com/office/drawing/2014/main" id="{398C8D4A-EAFA-1232-E817-49D4CB03FE56}"/>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00898B"/>
          </a:solidFill>
          <a:ln w="3060" cap="flat">
            <a:noFill/>
            <a:prstDash val="solid"/>
            <a:miter/>
          </a:ln>
        </p:spPr>
        <p:txBody>
          <a:bodyPr rtlCol="0" anchor="ctr"/>
          <a:lstStyle/>
          <a:p>
            <a:endParaRPr lang="en-US"/>
          </a:p>
        </p:txBody>
      </p:sp>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a:t>g</a:t>
            </a:r>
          </a:p>
        </p:txBody>
      </p:sp>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p:spTree>
      <p:nvGrpSpPr>
        <p:cNvPr id="1" name=""/>
        <p:cNvGrpSpPr/>
        <p:nvPr/>
      </p:nvGrpSpPr>
      <p:grpSpPr>
        <a:xfrm>
          <a:off x="0" y="0"/>
          <a:ext cx="0" cy="0"/>
          <a:chOff x="0" y="0"/>
          <a:chExt cx="0" cy="0"/>
        </a:xfrm>
      </p:grpSpPr>
      <p:sp>
        <p:nvSpPr>
          <p:cNvPr id="31" name="Freeform 30">
            <a:extLst>
              <a:ext uri="{FF2B5EF4-FFF2-40B4-BE49-F238E27FC236}">
                <a16:creationId xmlns:a16="http://schemas.microsoft.com/office/drawing/2014/main" id="{38A54412-A33F-8E4B-9ACC-A7AC67276BD7}"/>
              </a:ext>
            </a:extLst>
          </p:cNvPr>
          <p:cNvSpPr/>
          <p:nvPr userDrawn="1"/>
        </p:nvSpPr>
        <p:spPr>
          <a:xfrm>
            <a:off x="-110112" y="-776"/>
            <a:ext cx="4885857" cy="6858776"/>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00898B"/>
          </a:solidFill>
          <a:ln w="3060" cap="flat">
            <a:noFill/>
            <a:prstDash val="solid"/>
            <a:miter/>
          </a:ln>
        </p:spPr>
        <p:txBody>
          <a:bodyPr rtlCol="0" anchor="ctr"/>
          <a:lstStyle/>
          <a:p>
            <a:endParaRPr lang="en-US"/>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51C4C6"/>
                </a:solidFill>
                <a:latin typeface="Calibri" panose="020F0502020204030204" pitchFamily="34" charset="0"/>
                <a:cs typeface="Calibri" panose="020F0502020204030204" pitchFamily="34" charset="0"/>
              </a:defRPr>
            </a:lvl1pPr>
          </a:lstStyle>
          <a:p>
            <a:pPr lvl="0"/>
            <a:r>
              <a:rPr lang="en-US"/>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431555" y="986640"/>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a:t>01</a:t>
            </a:r>
          </a:p>
        </p:txBody>
      </p:sp>
      <p:sp>
        <p:nvSpPr>
          <p:cNvPr id="42" name="Picture Placeholder 120">
            <a:extLst>
              <a:ext uri="{FF2B5EF4-FFF2-40B4-BE49-F238E27FC236}">
                <a16:creationId xmlns:a16="http://schemas.microsoft.com/office/drawing/2014/main" id="{8B46BAE0-2D2B-B946-94D5-467F11F242F6}"/>
              </a:ext>
            </a:extLst>
          </p:cNvPr>
          <p:cNvSpPr>
            <a:spLocks noGrp="1"/>
          </p:cNvSpPr>
          <p:nvPr>
            <p:ph type="pic" sz="quarter" idx="41"/>
          </p:nvPr>
        </p:nvSpPr>
        <p:spPr>
          <a:xfrm>
            <a:off x="-126342" y="0"/>
            <a:ext cx="3669321" cy="6858000"/>
          </a:xfrm>
          <a:custGeom>
            <a:avLst/>
            <a:gdLst>
              <a:gd name="connsiteX0" fmla="*/ 3438997 w 3440759"/>
              <a:gd name="connsiteY0" fmla="*/ 9741397 h 9741397"/>
              <a:gd name="connsiteX1" fmla="*/ 0 w 3440759"/>
              <a:gd name="connsiteY1" fmla="*/ 9741397 h 9741397"/>
              <a:gd name="connsiteX2" fmla="*/ 0 w 3440759"/>
              <a:gd name="connsiteY2" fmla="*/ 0 h 9741397"/>
              <a:gd name="connsiteX3" fmla="*/ 3438997 w 3440759"/>
              <a:gd name="connsiteY3" fmla="*/ 0 h 9741397"/>
              <a:gd name="connsiteX4" fmla="*/ 3438997 w 3440759"/>
              <a:gd name="connsiteY4" fmla="*/ 3726403 h 9741397"/>
              <a:gd name="connsiteX5" fmla="*/ 3440759 w 3440759"/>
              <a:gd name="connsiteY5" fmla="*/ 3726403 h 9741397"/>
              <a:gd name="connsiteX6" fmla="*/ 3440759 w 3440759"/>
              <a:gd name="connsiteY6" fmla="*/ 9382633 h 9741397"/>
              <a:gd name="connsiteX7" fmla="*/ 3438997 w 3440759"/>
              <a:gd name="connsiteY7" fmla="*/ 9382633 h 97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759" h="9741397">
                <a:moveTo>
                  <a:pt x="3438997" y="9741397"/>
                </a:moveTo>
                <a:lnTo>
                  <a:pt x="0" y="9741397"/>
                </a:lnTo>
                <a:lnTo>
                  <a:pt x="0" y="0"/>
                </a:lnTo>
                <a:lnTo>
                  <a:pt x="3438997" y="0"/>
                </a:lnTo>
                <a:lnTo>
                  <a:pt x="3438997" y="3726403"/>
                </a:lnTo>
                <a:lnTo>
                  <a:pt x="3440759" y="3726403"/>
                </a:lnTo>
                <a:lnTo>
                  <a:pt x="3440759" y="9382633"/>
                </a:lnTo>
                <a:lnTo>
                  <a:pt x="3438997" y="9382633"/>
                </a:lnTo>
                <a:close/>
              </a:path>
            </a:pathLst>
          </a:custGeom>
          <a:solidFill>
            <a:schemeClr val="bg1">
              <a:lumMod val="85000"/>
            </a:schemeClr>
          </a:solidFill>
          <a:ln>
            <a:noFill/>
          </a:ln>
        </p:spPr>
        <p:txBody>
          <a:bodyPr wrap="square">
            <a:noAutofit/>
          </a:bodyPr>
          <a:lstStyle>
            <a:lvl1pPr marL="0" indent="0">
              <a:buNone/>
              <a:defRPr sz="800">
                <a:latin typeface="Calibri" panose="020F0502020204030204" pitchFamily="34" charset="0"/>
                <a:cs typeface="Calibri" panose="020F0502020204030204" pitchFamily="34" charset="0"/>
              </a:defRPr>
            </a:lvl1pPr>
          </a:lstStyle>
          <a:p>
            <a:r>
              <a:rPr lang="en-GB"/>
              <a:t>Click icon to add picture</a:t>
            </a:r>
            <a:endParaRPr lang="en-US"/>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r">
              <a:lnSpc>
                <a:spcPct val="100000"/>
              </a:lnSpc>
              <a:buNone/>
              <a:defRPr sz="2400" b="1" i="0">
                <a:solidFill>
                  <a:srgbClr val="51C4C6"/>
                </a:solidFill>
                <a:latin typeface="Calibri" panose="020F0502020204030204" pitchFamily="34" charset="0"/>
                <a:cs typeface="Calibri" panose="020F0502020204030204" pitchFamily="34" charset="0"/>
              </a:defRPr>
            </a:lvl1pPr>
          </a:lstStyle>
          <a:p>
            <a:pPr lvl="0"/>
            <a:r>
              <a:rPr lang="en-US"/>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89" name="Text Placeholder 8">
            <a:extLst>
              <a:ext uri="{FF2B5EF4-FFF2-40B4-BE49-F238E27FC236}">
                <a16:creationId xmlns:a16="http://schemas.microsoft.com/office/drawing/2014/main" id="{D796B671-C11B-2F4F-ABBC-B40290009074}"/>
              </a:ext>
            </a:extLst>
          </p:cNvPr>
          <p:cNvSpPr>
            <a:spLocks noGrp="1"/>
          </p:cNvSpPr>
          <p:nvPr>
            <p:ph type="body" sz="quarter" idx="44" hasCustomPrompt="1"/>
          </p:nvPr>
        </p:nvSpPr>
        <p:spPr>
          <a:xfrm>
            <a:off x="3431554" y="2940769"/>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a:t>02</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r">
              <a:lnSpc>
                <a:spcPct val="100000"/>
              </a:lnSpc>
              <a:buNone/>
              <a:defRPr sz="2400" b="1" i="0">
                <a:solidFill>
                  <a:srgbClr val="51C4C6"/>
                </a:solidFill>
                <a:latin typeface="Calibri" panose="020F0502020204030204" pitchFamily="34" charset="0"/>
                <a:cs typeface="Calibri" panose="020F0502020204030204" pitchFamily="34" charset="0"/>
              </a:defRPr>
            </a:lvl1pPr>
          </a:lstStyle>
          <a:p>
            <a:pPr lvl="0"/>
            <a:r>
              <a:rPr lang="en-US"/>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98" name="Text Placeholder 8">
            <a:extLst>
              <a:ext uri="{FF2B5EF4-FFF2-40B4-BE49-F238E27FC236}">
                <a16:creationId xmlns:a16="http://schemas.microsoft.com/office/drawing/2014/main" id="{FC0AD653-42B9-B746-97D0-A064A2B04808}"/>
              </a:ext>
            </a:extLst>
          </p:cNvPr>
          <p:cNvSpPr>
            <a:spLocks noGrp="1"/>
          </p:cNvSpPr>
          <p:nvPr>
            <p:ph type="body" sz="quarter" idx="47" hasCustomPrompt="1"/>
          </p:nvPr>
        </p:nvSpPr>
        <p:spPr>
          <a:xfrm>
            <a:off x="3447052" y="4804566"/>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a:t>03</a:t>
            </a:r>
          </a:p>
        </p:txBody>
      </p:sp>
      <p:grpSp>
        <p:nvGrpSpPr>
          <p:cNvPr id="2" name="Group 1">
            <a:extLst>
              <a:ext uri="{FF2B5EF4-FFF2-40B4-BE49-F238E27FC236}">
                <a16:creationId xmlns:a16="http://schemas.microsoft.com/office/drawing/2014/main" id="{22C36F44-39CB-A8B9-6CF6-CDDAC1277DC8}"/>
              </a:ext>
            </a:extLst>
          </p:cNvPr>
          <p:cNvGrpSpPr/>
          <p:nvPr userDrawn="1"/>
        </p:nvGrpSpPr>
        <p:grpSpPr>
          <a:xfrm>
            <a:off x="4054159" y="721803"/>
            <a:ext cx="7578908" cy="5461417"/>
            <a:chOff x="4054159" y="721803"/>
            <a:chExt cx="7578908" cy="5461417"/>
          </a:xfrm>
        </p:grpSpPr>
        <p:grpSp>
          <p:nvGrpSpPr>
            <p:cNvPr id="43" name="Group 42">
              <a:extLst>
                <a:ext uri="{FF2B5EF4-FFF2-40B4-BE49-F238E27FC236}">
                  <a16:creationId xmlns:a16="http://schemas.microsoft.com/office/drawing/2014/main" id="{6EE1E9FF-0316-EF43-9A90-1F3EEF56451C}"/>
                </a:ext>
              </a:extLst>
            </p:cNvPr>
            <p:cNvGrpSpPr/>
            <p:nvPr userDrawn="1"/>
          </p:nvGrpSpPr>
          <p:grpSpPr>
            <a:xfrm>
              <a:off x="4054161" y="721803"/>
              <a:ext cx="7547911" cy="1674487"/>
              <a:chOff x="4061909" y="1565906"/>
              <a:chExt cx="7547911" cy="1882781"/>
            </a:xfrm>
          </p:grpSpPr>
          <p:cxnSp>
            <p:nvCxnSpPr>
              <p:cNvPr id="44" name="Straight Connector 43">
                <a:extLst>
                  <a:ext uri="{FF2B5EF4-FFF2-40B4-BE49-F238E27FC236}">
                    <a16:creationId xmlns:a16="http://schemas.microsoft.com/office/drawing/2014/main" id="{0528D070-1EDE-1941-A1EF-CA8F0EE0EC32}"/>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ADD037"/>
                </a:solidFill>
              </a:ln>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1035762-CEB2-CA41-A19F-EE3EF6947D26}"/>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ADD037"/>
                </a:solidFill>
              </a:ln>
              <a:effectLst/>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616AEFF-8426-EF48-9F7D-C1EEBBD074F9}"/>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ADD037"/>
                </a:solidFill>
              </a:ln>
              <a:effectLst/>
            </p:spPr>
            <p:style>
              <a:lnRef idx="1">
                <a:schemeClr val="accent1"/>
              </a:lnRef>
              <a:fillRef idx="0">
                <a:schemeClr val="accent1"/>
              </a:fillRef>
              <a:effectRef idx="0">
                <a:schemeClr val="accent1"/>
              </a:effectRef>
              <a:fontRef idx="minor">
                <a:schemeClr val="tx1"/>
              </a:fontRef>
            </p:style>
          </p:cxnSp>
        </p:grpSp>
        <p:cxnSp>
          <p:nvCxnSpPr>
            <p:cNvPr id="67" name="Straight Connector 66">
              <a:extLst>
                <a:ext uri="{FF2B5EF4-FFF2-40B4-BE49-F238E27FC236}">
                  <a16:creationId xmlns:a16="http://schemas.microsoft.com/office/drawing/2014/main" id="{891ED433-7E20-AE42-86FE-D87C1C7BAF77}"/>
                </a:ext>
              </a:extLst>
            </p:cNvPr>
            <p:cNvCxnSpPr>
              <a:cxnSpLocks/>
            </p:cNvCxnSpPr>
            <p:nvPr userDrawn="1"/>
          </p:nvCxnSpPr>
          <p:spPr>
            <a:xfrm>
              <a:off x="4054160" y="2000290"/>
              <a:ext cx="0" cy="396000"/>
            </a:xfrm>
            <a:prstGeom prst="line">
              <a:avLst/>
            </a:prstGeom>
            <a:solidFill>
              <a:schemeClr val="tx1">
                <a:lumMod val="85000"/>
                <a:lumOff val="15000"/>
              </a:schemeClr>
            </a:solidFill>
            <a:ln w="28575">
              <a:solidFill>
                <a:srgbClr val="ADD037"/>
              </a:solidFill>
            </a:ln>
            <a:effectLst/>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235E896-4AC7-8A46-8A2C-1217C7E80E7A}"/>
                </a:ext>
              </a:extLst>
            </p:cNvPr>
            <p:cNvCxnSpPr>
              <a:cxnSpLocks/>
            </p:cNvCxnSpPr>
            <p:nvPr userDrawn="1"/>
          </p:nvCxnSpPr>
          <p:spPr>
            <a:xfrm>
              <a:off x="4069659" y="2388245"/>
              <a:ext cx="7547911" cy="0"/>
            </a:xfrm>
            <a:prstGeom prst="line">
              <a:avLst/>
            </a:prstGeom>
            <a:solidFill>
              <a:schemeClr val="tx1">
                <a:lumMod val="85000"/>
                <a:lumOff val="15000"/>
              </a:schemeClr>
            </a:solidFill>
            <a:ln w="28575">
              <a:solidFill>
                <a:srgbClr val="ADD037"/>
              </a:solidFill>
            </a:ln>
            <a:effectLst/>
          </p:spPr>
          <p:style>
            <a:lnRef idx="1">
              <a:schemeClr val="accent1"/>
            </a:lnRef>
            <a:fillRef idx="0">
              <a:schemeClr val="accent1"/>
            </a:fillRef>
            <a:effectRef idx="0">
              <a:schemeClr val="accent1"/>
            </a:effectRef>
            <a:fontRef idx="minor">
              <a:schemeClr val="tx1"/>
            </a:fontRef>
          </p:style>
        </p:cxnSp>
        <p:grpSp>
          <p:nvGrpSpPr>
            <p:cNvPr id="90" name="Group 89">
              <a:extLst>
                <a:ext uri="{FF2B5EF4-FFF2-40B4-BE49-F238E27FC236}">
                  <a16:creationId xmlns:a16="http://schemas.microsoft.com/office/drawing/2014/main" id="{18DBABD2-A4B6-F349-B0A2-639282B1801B}"/>
                </a:ext>
              </a:extLst>
            </p:cNvPr>
            <p:cNvGrpSpPr/>
            <p:nvPr userDrawn="1"/>
          </p:nvGrpSpPr>
          <p:grpSpPr>
            <a:xfrm>
              <a:off x="4054160" y="2644936"/>
              <a:ext cx="7547911" cy="1674487"/>
              <a:chOff x="4061909" y="1565906"/>
              <a:chExt cx="7547911" cy="1882781"/>
            </a:xfrm>
          </p:grpSpPr>
          <p:cxnSp>
            <p:nvCxnSpPr>
              <p:cNvPr id="91" name="Straight Connector 90">
                <a:extLst>
                  <a:ext uri="{FF2B5EF4-FFF2-40B4-BE49-F238E27FC236}">
                    <a16:creationId xmlns:a16="http://schemas.microsoft.com/office/drawing/2014/main" id="{5CDF40CE-92FC-0445-8A94-15FA5B8D57A5}"/>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ADD037"/>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BB68F9F-A1DE-A143-B408-E453830CF8A4}"/>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ADD037"/>
                </a:solidFill>
              </a:ln>
              <a:effectLst/>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BD8B09-0DFC-C44F-884F-040F44DFF77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ADD037"/>
                </a:solidFill>
              </a:ln>
              <a:effectLst/>
            </p:spPr>
            <p:style>
              <a:lnRef idx="1">
                <a:schemeClr val="accent1"/>
              </a:lnRef>
              <a:fillRef idx="0">
                <a:schemeClr val="accent1"/>
              </a:fillRef>
              <a:effectRef idx="0">
                <a:schemeClr val="accent1"/>
              </a:effectRef>
              <a:fontRef idx="minor">
                <a:schemeClr val="tx1"/>
              </a:fontRef>
            </p:style>
          </p:cxnSp>
        </p:grpSp>
        <p:cxnSp>
          <p:nvCxnSpPr>
            <p:cNvPr id="94" name="Straight Connector 93">
              <a:extLst>
                <a:ext uri="{FF2B5EF4-FFF2-40B4-BE49-F238E27FC236}">
                  <a16:creationId xmlns:a16="http://schemas.microsoft.com/office/drawing/2014/main" id="{8A51DA0B-F4B5-6E40-9253-163D9E4B7B55}"/>
                </a:ext>
              </a:extLst>
            </p:cNvPr>
            <p:cNvCxnSpPr>
              <a:cxnSpLocks/>
            </p:cNvCxnSpPr>
            <p:nvPr userDrawn="1"/>
          </p:nvCxnSpPr>
          <p:spPr>
            <a:xfrm>
              <a:off x="4054159" y="3923423"/>
              <a:ext cx="0" cy="396000"/>
            </a:xfrm>
            <a:prstGeom prst="line">
              <a:avLst/>
            </a:prstGeom>
            <a:solidFill>
              <a:schemeClr val="tx1">
                <a:lumMod val="85000"/>
                <a:lumOff val="15000"/>
              </a:schemeClr>
            </a:solidFill>
            <a:ln w="28575">
              <a:solidFill>
                <a:srgbClr val="ADD037"/>
              </a:solidFill>
            </a:ln>
            <a:effectLst/>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1240572-9F09-0049-973E-7817D777AE1A}"/>
                </a:ext>
              </a:extLst>
            </p:cNvPr>
            <p:cNvCxnSpPr>
              <a:cxnSpLocks/>
            </p:cNvCxnSpPr>
            <p:nvPr userDrawn="1"/>
          </p:nvCxnSpPr>
          <p:spPr>
            <a:xfrm>
              <a:off x="4069658" y="4311378"/>
              <a:ext cx="7547911" cy="0"/>
            </a:xfrm>
            <a:prstGeom prst="line">
              <a:avLst/>
            </a:prstGeom>
            <a:solidFill>
              <a:schemeClr val="tx1">
                <a:lumMod val="85000"/>
                <a:lumOff val="15000"/>
              </a:schemeClr>
            </a:solidFill>
            <a:ln w="28575">
              <a:solidFill>
                <a:srgbClr val="ADD037"/>
              </a:solidFill>
            </a:ln>
            <a:effectLst/>
          </p:spPr>
          <p:style>
            <a:lnRef idx="1">
              <a:schemeClr val="accent1"/>
            </a:lnRef>
            <a:fillRef idx="0">
              <a:schemeClr val="accent1"/>
            </a:fillRef>
            <a:effectRef idx="0">
              <a:schemeClr val="accent1"/>
            </a:effectRef>
            <a:fontRef idx="minor">
              <a:schemeClr val="tx1"/>
            </a:fontRef>
          </p:style>
        </p:cxnSp>
        <p:grpSp>
          <p:nvGrpSpPr>
            <p:cNvPr id="99" name="Group 98">
              <a:extLst>
                <a:ext uri="{FF2B5EF4-FFF2-40B4-BE49-F238E27FC236}">
                  <a16:creationId xmlns:a16="http://schemas.microsoft.com/office/drawing/2014/main" id="{8CF58AFC-A1DF-4E4C-9C1C-A5E6151EFABF}"/>
                </a:ext>
              </a:extLst>
            </p:cNvPr>
            <p:cNvGrpSpPr/>
            <p:nvPr userDrawn="1"/>
          </p:nvGrpSpPr>
          <p:grpSpPr>
            <a:xfrm>
              <a:off x="4069658" y="4508733"/>
              <a:ext cx="7547911" cy="1674487"/>
              <a:chOff x="4061909" y="1565906"/>
              <a:chExt cx="7547911" cy="1882781"/>
            </a:xfrm>
          </p:grpSpPr>
          <p:cxnSp>
            <p:nvCxnSpPr>
              <p:cNvPr id="100" name="Straight Connector 99">
                <a:extLst>
                  <a:ext uri="{FF2B5EF4-FFF2-40B4-BE49-F238E27FC236}">
                    <a16:creationId xmlns:a16="http://schemas.microsoft.com/office/drawing/2014/main" id="{D85508B7-CE0C-8344-B589-BFF7161671C9}"/>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ADD037"/>
                </a:solidFill>
              </a:ln>
              <a:effectLst/>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96EEEAE-0150-F54A-8F31-E97BD8F272EE}"/>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ADD037"/>
                </a:solidFill>
              </a:ln>
              <a:effectLst/>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3C7D4C4-72C2-CA40-899D-544D3BC4581F}"/>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ADD037"/>
                </a:solidFill>
              </a:ln>
              <a:effectLst/>
            </p:spPr>
            <p:style>
              <a:lnRef idx="1">
                <a:schemeClr val="accent1"/>
              </a:lnRef>
              <a:fillRef idx="0">
                <a:schemeClr val="accent1"/>
              </a:fillRef>
              <a:effectRef idx="0">
                <a:schemeClr val="accent1"/>
              </a:effectRef>
              <a:fontRef idx="minor">
                <a:schemeClr val="tx1"/>
              </a:fontRef>
            </p:style>
          </p:cxnSp>
        </p:grpSp>
        <p:cxnSp>
          <p:nvCxnSpPr>
            <p:cNvPr id="103" name="Straight Connector 102">
              <a:extLst>
                <a:ext uri="{FF2B5EF4-FFF2-40B4-BE49-F238E27FC236}">
                  <a16:creationId xmlns:a16="http://schemas.microsoft.com/office/drawing/2014/main" id="{E41E3D45-3A3C-3145-9518-CEEDC3C19579}"/>
                </a:ext>
              </a:extLst>
            </p:cNvPr>
            <p:cNvCxnSpPr>
              <a:cxnSpLocks/>
            </p:cNvCxnSpPr>
            <p:nvPr userDrawn="1"/>
          </p:nvCxnSpPr>
          <p:spPr>
            <a:xfrm>
              <a:off x="4069657" y="5787220"/>
              <a:ext cx="0" cy="396000"/>
            </a:xfrm>
            <a:prstGeom prst="line">
              <a:avLst/>
            </a:prstGeom>
            <a:solidFill>
              <a:schemeClr val="tx1">
                <a:lumMod val="85000"/>
                <a:lumOff val="15000"/>
              </a:schemeClr>
            </a:solidFill>
            <a:ln w="28575">
              <a:solidFill>
                <a:srgbClr val="ADD037"/>
              </a:solidFill>
            </a:ln>
            <a:effectLst/>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80877FA-B0CE-4540-AF75-52B923CEA30F}"/>
                </a:ext>
              </a:extLst>
            </p:cNvPr>
            <p:cNvCxnSpPr>
              <a:cxnSpLocks/>
            </p:cNvCxnSpPr>
            <p:nvPr userDrawn="1"/>
          </p:nvCxnSpPr>
          <p:spPr>
            <a:xfrm>
              <a:off x="4085156" y="6175175"/>
              <a:ext cx="7547911" cy="0"/>
            </a:xfrm>
            <a:prstGeom prst="line">
              <a:avLst/>
            </a:prstGeom>
            <a:solidFill>
              <a:schemeClr val="tx1">
                <a:lumMod val="85000"/>
                <a:lumOff val="15000"/>
              </a:schemeClr>
            </a:solidFill>
            <a:ln w="28575">
              <a:solidFill>
                <a:srgbClr val="ADD037"/>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9645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00898B"/>
          </a:solidFill>
          <a:ln w="3060" cap="flat">
            <a:noFill/>
            <a:prstDash val="solid"/>
            <a:miter/>
          </a:ln>
        </p:spPr>
        <p:txBody>
          <a:bodyPr rtlCol="0" anchor="ctr"/>
          <a:lstStyle/>
          <a:p>
            <a:endParaRPr lang="en-US"/>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a:t>g</a:t>
            </a:r>
          </a:p>
        </p:txBody>
      </p:sp>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5774267"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00898B"/>
          </a:solidFill>
          <a:ln w="3060" cap="flat">
            <a:noFill/>
            <a:prstDash val="solid"/>
            <a:miter/>
          </a:ln>
        </p:spPr>
        <p:txBody>
          <a:bodyPr rtlCol="0" anchor="ctr"/>
          <a:lstStyle/>
          <a:p>
            <a:endParaRPr lang="en-US"/>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487160" y="524738"/>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a:t>g</a:t>
            </a:r>
          </a:p>
        </p:txBody>
      </p:sp>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6791158" y="2218607"/>
            <a:ext cx="4639192" cy="4377696"/>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6791158" y="475351"/>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Tree>
    <p:extLst>
      <p:ext uri="{BB962C8B-B14F-4D97-AF65-F5344CB8AC3E}">
        <p14:creationId xmlns:p14="http://schemas.microsoft.com/office/powerpoint/2010/main" val="3739459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rot="10800000">
            <a:off x="0" y="0"/>
            <a:ext cx="12192000" cy="6858000"/>
          </a:xfrm>
          <a:prstGeom prst="rect">
            <a:avLst/>
          </a:prstGeom>
          <a:gradFill>
            <a:gsLst>
              <a:gs pos="83000">
                <a:srgbClr val="51C4C6"/>
              </a:gs>
              <a:gs pos="0">
                <a:srgbClr val="00403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133740"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51C4C6"/>
                </a:solidFill>
                <a:latin typeface="+mn-lt"/>
              </a:defRPr>
            </a:lvl1pPr>
          </a:lstStyle>
          <a:p>
            <a:pPr lvl="0"/>
            <a:r>
              <a:rPr lang="en-US"/>
              <a:t>Heading</a:t>
            </a:r>
          </a:p>
        </p:txBody>
      </p:sp>
      <p:sp>
        <p:nvSpPr>
          <p:cNvPr id="5" name="Freeform 4">
            <a:extLst>
              <a:ext uri="{FF2B5EF4-FFF2-40B4-BE49-F238E27FC236}">
                <a16:creationId xmlns:a16="http://schemas.microsoft.com/office/drawing/2014/main" id="{D92A6541-CE5E-8AA2-C052-71874E8398B2}"/>
              </a:ext>
            </a:extLst>
          </p:cNvPr>
          <p:cNvSpPr/>
          <p:nvPr userDrawn="1"/>
        </p:nvSpPr>
        <p:spPr>
          <a:xfrm rot="8146203">
            <a:off x="10066356" y="-638751"/>
            <a:ext cx="3230562" cy="2833788"/>
          </a:xfrm>
          <a:custGeom>
            <a:avLst/>
            <a:gdLst>
              <a:gd name="connsiteX0" fmla="*/ 2527716 w 2601872"/>
              <a:gd name="connsiteY0" fmla="*/ 1215850 h 2282313"/>
              <a:gd name="connsiteX1" fmla="*/ 2474367 w 2601872"/>
              <a:gd name="connsiteY1" fmla="*/ 1237190 h 2282313"/>
              <a:gd name="connsiteX2" fmla="*/ 2451426 w 2601872"/>
              <a:gd name="connsiteY2" fmla="*/ 1290006 h 2282313"/>
              <a:gd name="connsiteX3" fmla="*/ 2462630 w 2601872"/>
              <a:gd name="connsiteY3" fmla="*/ 1330552 h 2282313"/>
              <a:gd name="connsiteX4" fmla="*/ 2270570 w 2601872"/>
              <a:gd name="connsiteY4" fmla="*/ 1522611 h 2282313"/>
              <a:gd name="connsiteX5" fmla="*/ 1605831 w 2601872"/>
              <a:gd name="connsiteY5" fmla="*/ 1522611 h 2282313"/>
              <a:gd name="connsiteX6" fmla="*/ 1593560 w 2601872"/>
              <a:gd name="connsiteY6" fmla="*/ 1527413 h 2282313"/>
              <a:gd name="connsiteX7" fmla="*/ 1375359 w 2601872"/>
              <a:gd name="connsiteY7" fmla="*/ 1745614 h 2282313"/>
              <a:gd name="connsiteX8" fmla="*/ 1347618 w 2601872"/>
              <a:gd name="connsiteY8" fmla="*/ 1717872 h 2282313"/>
              <a:gd name="connsiteX9" fmla="*/ 1183834 w 2601872"/>
              <a:gd name="connsiteY9" fmla="*/ 1881656 h 2282313"/>
              <a:gd name="connsiteX10" fmla="*/ 1095273 w 2601872"/>
              <a:gd name="connsiteY10" fmla="*/ 1793095 h 2282313"/>
              <a:gd name="connsiteX11" fmla="*/ 1259057 w 2601872"/>
              <a:gd name="connsiteY11" fmla="*/ 1629311 h 2282313"/>
              <a:gd name="connsiteX12" fmla="*/ 1232915 w 2601872"/>
              <a:gd name="connsiteY12" fmla="*/ 1603170 h 2282313"/>
              <a:gd name="connsiteX13" fmla="*/ 1513536 w 2601872"/>
              <a:gd name="connsiteY13" fmla="*/ 1322549 h 2282313"/>
              <a:gd name="connsiteX14" fmla="*/ 1841637 w 2601872"/>
              <a:gd name="connsiteY14" fmla="*/ 1322549 h 2282313"/>
              <a:gd name="connsiteX15" fmla="*/ 1853908 w 2601872"/>
              <a:gd name="connsiteY15" fmla="*/ 1317748 h 2282313"/>
              <a:gd name="connsiteX16" fmla="*/ 1880049 w 2601872"/>
              <a:gd name="connsiteY16" fmla="*/ 1291607 h 2282313"/>
              <a:gd name="connsiteX17" fmla="*/ 1880049 w 2601872"/>
              <a:gd name="connsiteY17" fmla="*/ 1291607 h 2282313"/>
              <a:gd name="connsiteX18" fmla="*/ 1967009 w 2601872"/>
              <a:gd name="connsiteY18" fmla="*/ 1205180 h 2282313"/>
              <a:gd name="connsiteX19" fmla="*/ 2001687 w 2601872"/>
              <a:gd name="connsiteY19" fmla="*/ 1214249 h 2282313"/>
              <a:gd name="connsiteX20" fmla="*/ 2077977 w 2601872"/>
              <a:gd name="connsiteY20" fmla="*/ 1140093 h 2282313"/>
              <a:gd name="connsiteX21" fmla="*/ 2003821 w 2601872"/>
              <a:gd name="connsiteY21" fmla="*/ 1063803 h 2282313"/>
              <a:gd name="connsiteX22" fmla="*/ 1950471 w 2601872"/>
              <a:gd name="connsiteY22" fmla="*/ 1085143 h 2282313"/>
              <a:gd name="connsiteX23" fmla="*/ 1927530 w 2601872"/>
              <a:gd name="connsiteY23" fmla="*/ 1137959 h 2282313"/>
              <a:gd name="connsiteX24" fmla="*/ 1941401 w 2601872"/>
              <a:gd name="connsiteY24" fmla="*/ 1182239 h 2282313"/>
              <a:gd name="connsiteX25" fmla="*/ 1934466 w 2601872"/>
              <a:gd name="connsiteY25" fmla="*/ 1189175 h 2282313"/>
              <a:gd name="connsiteX26" fmla="*/ 1934466 w 2601872"/>
              <a:gd name="connsiteY26" fmla="*/ 1189175 h 2282313"/>
              <a:gd name="connsiteX27" fmla="*/ 1835236 w 2601872"/>
              <a:gd name="connsiteY27" fmla="*/ 1288406 h 2282313"/>
              <a:gd name="connsiteX28" fmla="*/ 1507134 w 2601872"/>
              <a:gd name="connsiteY28" fmla="*/ 1288406 h 2282313"/>
              <a:gd name="connsiteX29" fmla="*/ 1494863 w 2601872"/>
              <a:gd name="connsiteY29" fmla="*/ 1293207 h 2282313"/>
              <a:gd name="connsiteX30" fmla="*/ 1209441 w 2601872"/>
              <a:gd name="connsiteY30" fmla="*/ 1578629 h 2282313"/>
              <a:gd name="connsiteX31" fmla="*/ 1182233 w 2601872"/>
              <a:gd name="connsiteY31" fmla="*/ 1551420 h 2282313"/>
              <a:gd name="connsiteX32" fmla="*/ 1018449 w 2601872"/>
              <a:gd name="connsiteY32" fmla="*/ 1715204 h 2282313"/>
              <a:gd name="connsiteX33" fmla="*/ 929888 w 2601872"/>
              <a:gd name="connsiteY33" fmla="*/ 1626644 h 2282313"/>
              <a:gd name="connsiteX34" fmla="*/ 1093672 w 2601872"/>
              <a:gd name="connsiteY34" fmla="*/ 1462860 h 2282313"/>
              <a:gd name="connsiteX35" fmla="*/ 1065930 w 2601872"/>
              <a:gd name="connsiteY35" fmla="*/ 1435118 h 2282313"/>
              <a:gd name="connsiteX36" fmla="*/ 1283064 w 2601872"/>
              <a:gd name="connsiteY36" fmla="*/ 1217984 h 2282313"/>
              <a:gd name="connsiteX37" fmla="*/ 1287866 w 2601872"/>
              <a:gd name="connsiteY37" fmla="*/ 1205713 h 2282313"/>
              <a:gd name="connsiteX38" fmla="*/ 1287866 w 2601872"/>
              <a:gd name="connsiteY38" fmla="*/ 879746 h 2282313"/>
              <a:gd name="connsiteX39" fmla="*/ 1464454 w 2601872"/>
              <a:gd name="connsiteY39" fmla="*/ 703158 h 2282313"/>
              <a:gd name="connsiteX40" fmla="*/ 1505533 w 2601872"/>
              <a:gd name="connsiteY40" fmla="*/ 714895 h 2282313"/>
              <a:gd name="connsiteX41" fmla="*/ 1558350 w 2601872"/>
              <a:gd name="connsiteY41" fmla="*/ 691954 h 2282313"/>
              <a:gd name="connsiteX42" fmla="*/ 1579690 w 2601872"/>
              <a:gd name="connsiteY42" fmla="*/ 638604 h 2282313"/>
              <a:gd name="connsiteX43" fmla="*/ 1503399 w 2601872"/>
              <a:gd name="connsiteY43" fmla="*/ 564448 h 2282313"/>
              <a:gd name="connsiteX44" fmla="*/ 1429243 w 2601872"/>
              <a:gd name="connsiteY44" fmla="*/ 640738 h 2282313"/>
              <a:gd name="connsiteX45" fmla="*/ 1440446 w 2601872"/>
              <a:gd name="connsiteY45" fmla="*/ 679150 h 2282313"/>
              <a:gd name="connsiteX46" fmla="*/ 1258523 w 2601872"/>
              <a:gd name="connsiteY46" fmla="*/ 861073 h 2282313"/>
              <a:gd name="connsiteX47" fmla="*/ 1253722 w 2601872"/>
              <a:gd name="connsiteY47" fmla="*/ 873344 h 2282313"/>
              <a:gd name="connsiteX48" fmla="*/ 1253722 w 2601872"/>
              <a:gd name="connsiteY48" fmla="*/ 1199311 h 2282313"/>
              <a:gd name="connsiteX49" fmla="*/ 1041923 w 2601872"/>
              <a:gd name="connsiteY49" fmla="*/ 1411110 h 2282313"/>
              <a:gd name="connsiteX50" fmla="*/ 1016315 w 2601872"/>
              <a:gd name="connsiteY50" fmla="*/ 1385502 h 2282313"/>
              <a:gd name="connsiteX51" fmla="*/ 852531 w 2601872"/>
              <a:gd name="connsiteY51" fmla="*/ 1549286 h 2282313"/>
              <a:gd name="connsiteX52" fmla="*/ 763970 w 2601872"/>
              <a:gd name="connsiteY52" fmla="*/ 1460726 h 2282313"/>
              <a:gd name="connsiteX53" fmla="*/ 927754 w 2601872"/>
              <a:gd name="connsiteY53" fmla="*/ 1296942 h 2282313"/>
              <a:gd name="connsiteX54" fmla="*/ 901079 w 2601872"/>
              <a:gd name="connsiteY54" fmla="*/ 1270267 h 2282313"/>
              <a:gd name="connsiteX55" fmla="*/ 989107 w 2601872"/>
              <a:gd name="connsiteY55" fmla="*/ 1182239 h 2282313"/>
              <a:gd name="connsiteX56" fmla="*/ 1029652 w 2601872"/>
              <a:gd name="connsiteY56" fmla="*/ 1193443 h 2282313"/>
              <a:gd name="connsiteX57" fmla="*/ 1082469 w 2601872"/>
              <a:gd name="connsiteY57" fmla="*/ 1170502 h 2282313"/>
              <a:gd name="connsiteX58" fmla="*/ 1103809 w 2601872"/>
              <a:gd name="connsiteY58" fmla="*/ 1117152 h 2282313"/>
              <a:gd name="connsiteX59" fmla="*/ 1027519 w 2601872"/>
              <a:gd name="connsiteY59" fmla="*/ 1042996 h 2282313"/>
              <a:gd name="connsiteX60" fmla="*/ 953362 w 2601872"/>
              <a:gd name="connsiteY60" fmla="*/ 1119287 h 2282313"/>
              <a:gd name="connsiteX61" fmla="*/ 964565 w 2601872"/>
              <a:gd name="connsiteY61" fmla="*/ 1157698 h 2282313"/>
              <a:gd name="connsiteX62" fmla="*/ 876538 w 2601872"/>
              <a:gd name="connsiteY62" fmla="*/ 1245726 h 2282313"/>
              <a:gd name="connsiteX63" fmla="*/ 849863 w 2601872"/>
              <a:gd name="connsiteY63" fmla="*/ 1219051 h 2282313"/>
              <a:gd name="connsiteX64" fmla="*/ 686079 w 2601872"/>
              <a:gd name="connsiteY64" fmla="*/ 1382835 h 2282313"/>
              <a:gd name="connsiteX65" fmla="*/ 597518 w 2601872"/>
              <a:gd name="connsiteY65" fmla="*/ 1294274 h 2282313"/>
              <a:gd name="connsiteX66" fmla="*/ 761303 w 2601872"/>
              <a:gd name="connsiteY66" fmla="*/ 1130490 h 2282313"/>
              <a:gd name="connsiteX67" fmla="*/ 737295 w 2601872"/>
              <a:gd name="connsiteY67" fmla="*/ 1106482 h 2282313"/>
              <a:gd name="connsiteX68" fmla="*/ 1165694 w 2601872"/>
              <a:gd name="connsiteY68" fmla="*/ 678083 h 2282313"/>
              <a:gd name="connsiteX69" fmla="*/ 1206241 w 2601872"/>
              <a:gd name="connsiteY69" fmla="*/ 689287 h 2282313"/>
              <a:gd name="connsiteX70" fmla="*/ 1259057 w 2601872"/>
              <a:gd name="connsiteY70" fmla="*/ 666346 h 2282313"/>
              <a:gd name="connsiteX71" fmla="*/ 1280397 w 2601872"/>
              <a:gd name="connsiteY71" fmla="*/ 612996 h 2282313"/>
              <a:gd name="connsiteX72" fmla="*/ 1204106 w 2601872"/>
              <a:gd name="connsiteY72" fmla="*/ 538840 h 2282313"/>
              <a:gd name="connsiteX73" fmla="*/ 1129950 w 2601872"/>
              <a:gd name="connsiteY73" fmla="*/ 615130 h 2282313"/>
              <a:gd name="connsiteX74" fmla="*/ 1141154 w 2601872"/>
              <a:gd name="connsiteY74" fmla="*/ 653542 h 2282313"/>
              <a:gd name="connsiteX75" fmla="*/ 712754 w 2601872"/>
              <a:gd name="connsiteY75" fmla="*/ 1081942 h 2282313"/>
              <a:gd name="connsiteX76" fmla="*/ 683412 w 2601872"/>
              <a:gd name="connsiteY76" fmla="*/ 1052599 h 2282313"/>
              <a:gd name="connsiteX77" fmla="*/ 519628 w 2601872"/>
              <a:gd name="connsiteY77" fmla="*/ 1216383 h 2282313"/>
              <a:gd name="connsiteX78" fmla="*/ 431067 w 2601872"/>
              <a:gd name="connsiteY78" fmla="*/ 1127822 h 2282313"/>
              <a:gd name="connsiteX79" fmla="*/ 594851 w 2601872"/>
              <a:gd name="connsiteY79" fmla="*/ 964038 h 2282313"/>
              <a:gd name="connsiteX80" fmla="*/ 571377 w 2601872"/>
              <a:gd name="connsiteY80" fmla="*/ 940565 h 2282313"/>
              <a:gd name="connsiteX81" fmla="*/ 827990 w 2601872"/>
              <a:gd name="connsiteY81" fmla="*/ 683952 h 2282313"/>
              <a:gd name="connsiteX82" fmla="*/ 832792 w 2601872"/>
              <a:gd name="connsiteY82" fmla="*/ 671681 h 2282313"/>
              <a:gd name="connsiteX83" fmla="*/ 832792 w 2601872"/>
              <a:gd name="connsiteY83" fmla="*/ 346780 h 2282313"/>
              <a:gd name="connsiteX84" fmla="*/ 1040856 w 2601872"/>
              <a:gd name="connsiteY84" fmla="*/ 138716 h 2282313"/>
              <a:gd name="connsiteX85" fmla="*/ 1081935 w 2601872"/>
              <a:gd name="connsiteY85" fmla="*/ 150453 h 2282313"/>
              <a:gd name="connsiteX86" fmla="*/ 1134752 w 2601872"/>
              <a:gd name="connsiteY86" fmla="*/ 127513 h 2282313"/>
              <a:gd name="connsiteX87" fmla="*/ 1156092 w 2601872"/>
              <a:gd name="connsiteY87" fmla="*/ 74163 h 2282313"/>
              <a:gd name="connsiteX88" fmla="*/ 1079801 w 2601872"/>
              <a:gd name="connsiteY88" fmla="*/ 6 h 2282313"/>
              <a:gd name="connsiteX89" fmla="*/ 1005645 w 2601872"/>
              <a:gd name="connsiteY89" fmla="*/ 76297 h 2282313"/>
              <a:gd name="connsiteX90" fmla="*/ 1016849 w 2601872"/>
              <a:gd name="connsiteY90" fmla="*/ 114709 h 2282313"/>
              <a:gd name="connsiteX91" fmla="*/ 803982 w 2601872"/>
              <a:gd name="connsiteY91" fmla="*/ 327575 h 2282313"/>
              <a:gd name="connsiteX92" fmla="*/ 799181 w 2601872"/>
              <a:gd name="connsiteY92" fmla="*/ 339845 h 2282313"/>
              <a:gd name="connsiteX93" fmla="*/ 799181 w 2601872"/>
              <a:gd name="connsiteY93" fmla="*/ 664746 h 2282313"/>
              <a:gd name="connsiteX94" fmla="*/ 547370 w 2601872"/>
              <a:gd name="connsiteY94" fmla="*/ 916557 h 2282313"/>
              <a:gd name="connsiteX95" fmla="*/ 517494 w 2601872"/>
              <a:gd name="connsiteY95" fmla="*/ 886681 h 2282313"/>
              <a:gd name="connsiteX96" fmla="*/ 353710 w 2601872"/>
              <a:gd name="connsiteY96" fmla="*/ 1050465 h 2282313"/>
              <a:gd name="connsiteX97" fmla="*/ 300360 w 2601872"/>
              <a:gd name="connsiteY97" fmla="*/ 997115 h 2282313"/>
              <a:gd name="connsiteX98" fmla="*/ 13871 w 2601872"/>
              <a:gd name="connsiteY98" fmla="*/ 997115 h 2282313"/>
              <a:gd name="connsiteX99" fmla="*/ 0 w 2601872"/>
              <a:gd name="connsiteY99" fmla="*/ 1010986 h 2282313"/>
              <a:gd name="connsiteX100" fmla="*/ 1271327 w 2601872"/>
              <a:gd name="connsiteY100" fmla="*/ 2282314 h 2282313"/>
              <a:gd name="connsiteX101" fmla="*/ 1285198 w 2601872"/>
              <a:gd name="connsiteY101" fmla="*/ 2268442 h 2282313"/>
              <a:gd name="connsiteX102" fmla="*/ 1285198 w 2601872"/>
              <a:gd name="connsiteY102" fmla="*/ 1981954 h 2282313"/>
              <a:gd name="connsiteX103" fmla="*/ 1261724 w 2601872"/>
              <a:gd name="connsiteY103" fmla="*/ 1958480 h 2282313"/>
              <a:gd name="connsiteX104" fmla="*/ 1425508 w 2601872"/>
              <a:gd name="connsiteY104" fmla="*/ 1794696 h 2282313"/>
              <a:gd name="connsiteX105" fmla="*/ 1399900 w 2601872"/>
              <a:gd name="connsiteY105" fmla="*/ 1769088 h 2282313"/>
              <a:gd name="connsiteX106" fmla="*/ 1613300 w 2601872"/>
              <a:gd name="connsiteY106" fmla="*/ 1555688 h 2282313"/>
              <a:gd name="connsiteX107" fmla="*/ 2278039 w 2601872"/>
              <a:gd name="connsiteY107" fmla="*/ 1555688 h 2282313"/>
              <a:gd name="connsiteX108" fmla="*/ 2290310 w 2601872"/>
              <a:gd name="connsiteY108" fmla="*/ 1550887 h 2282313"/>
              <a:gd name="connsiteX109" fmla="*/ 2487171 w 2601872"/>
              <a:gd name="connsiteY109" fmla="*/ 1354026 h 2282313"/>
              <a:gd name="connsiteX110" fmla="*/ 2525582 w 2601872"/>
              <a:gd name="connsiteY110" fmla="*/ 1365229 h 2282313"/>
              <a:gd name="connsiteX111" fmla="*/ 2601873 w 2601872"/>
              <a:gd name="connsiteY111" fmla="*/ 1291073 h 2282313"/>
              <a:gd name="connsiteX112" fmla="*/ 2527716 w 2601872"/>
              <a:gd name="connsiteY112" fmla="*/ 1214783 h 2282313"/>
              <a:gd name="connsiteX113" fmla="*/ 2000620 w 2601872"/>
              <a:gd name="connsiteY113" fmla="*/ 1091011 h 2282313"/>
              <a:gd name="connsiteX114" fmla="*/ 2035298 w 2601872"/>
              <a:gd name="connsiteY114" fmla="*/ 1105416 h 2282313"/>
              <a:gd name="connsiteX115" fmla="*/ 2049168 w 2601872"/>
              <a:gd name="connsiteY115" fmla="*/ 1139026 h 2282313"/>
              <a:gd name="connsiteX116" fmla="*/ 2035298 w 2601872"/>
              <a:gd name="connsiteY116" fmla="*/ 1173170 h 2282313"/>
              <a:gd name="connsiteX117" fmla="*/ 2001153 w 2601872"/>
              <a:gd name="connsiteY117" fmla="*/ 1187574 h 2282313"/>
              <a:gd name="connsiteX118" fmla="*/ 1952605 w 2601872"/>
              <a:gd name="connsiteY118" fmla="*/ 1140093 h 2282313"/>
              <a:gd name="connsiteX119" fmla="*/ 2000086 w 2601872"/>
              <a:gd name="connsiteY119" fmla="*/ 1091011 h 2282313"/>
              <a:gd name="connsiteX120" fmla="*/ 1503399 w 2601872"/>
              <a:gd name="connsiteY120" fmla="*/ 592190 h 2282313"/>
              <a:gd name="connsiteX121" fmla="*/ 1538076 w 2601872"/>
              <a:gd name="connsiteY121" fmla="*/ 606594 h 2282313"/>
              <a:gd name="connsiteX122" fmla="*/ 1551948 w 2601872"/>
              <a:gd name="connsiteY122" fmla="*/ 640205 h 2282313"/>
              <a:gd name="connsiteX123" fmla="*/ 1538076 w 2601872"/>
              <a:gd name="connsiteY123" fmla="*/ 674349 h 2282313"/>
              <a:gd name="connsiteX124" fmla="*/ 1503933 w 2601872"/>
              <a:gd name="connsiteY124" fmla="*/ 688753 h 2282313"/>
              <a:gd name="connsiteX125" fmla="*/ 1454851 w 2601872"/>
              <a:gd name="connsiteY125" fmla="*/ 641272 h 2282313"/>
              <a:gd name="connsiteX126" fmla="*/ 1502332 w 2601872"/>
              <a:gd name="connsiteY126" fmla="*/ 592190 h 2282313"/>
              <a:gd name="connsiteX127" fmla="*/ 1080335 w 2601872"/>
              <a:gd name="connsiteY127" fmla="*/ 28282 h 2282313"/>
              <a:gd name="connsiteX128" fmla="*/ 1115012 w 2601872"/>
              <a:gd name="connsiteY128" fmla="*/ 42686 h 2282313"/>
              <a:gd name="connsiteX129" fmla="*/ 1128883 w 2601872"/>
              <a:gd name="connsiteY129" fmla="*/ 76297 h 2282313"/>
              <a:gd name="connsiteX130" fmla="*/ 1115012 w 2601872"/>
              <a:gd name="connsiteY130" fmla="*/ 110441 h 2282313"/>
              <a:gd name="connsiteX131" fmla="*/ 1080868 w 2601872"/>
              <a:gd name="connsiteY131" fmla="*/ 124845 h 2282313"/>
              <a:gd name="connsiteX132" fmla="*/ 1032320 w 2601872"/>
              <a:gd name="connsiteY132" fmla="*/ 77364 h 2282313"/>
              <a:gd name="connsiteX133" fmla="*/ 1079801 w 2601872"/>
              <a:gd name="connsiteY133" fmla="*/ 28282 h 22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601872" h="2282313">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6000"/>
            </a:srgbClr>
          </a:solidFill>
          <a:ln w="5331" cap="flat">
            <a:noFill/>
            <a:prstDash val="solid"/>
            <a:miter/>
          </a:ln>
        </p:spPr>
        <p:txBody>
          <a:bodyPr rtlCol="0" anchor="ctr"/>
          <a:lstStyle/>
          <a:p>
            <a:endParaRPr lang="en-US"/>
          </a:p>
        </p:txBody>
      </p:sp>
      <p:sp>
        <p:nvSpPr>
          <p:cNvPr id="6" name="Rectangle 5">
            <a:extLst>
              <a:ext uri="{FF2B5EF4-FFF2-40B4-BE49-F238E27FC236}">
                <a16:creationId xmlns:a16="http://schemas.microsoft.com/office/drawing/2014/main" id="{52A6A34E-8ABA-1C06-6A3C-205544F3A39D}"/>
              </a:ext>
            </a:extLst>
          </p:cNvPr>
          <p:cNvSpPr/>
          <p:nvPr userDrawn="1"/>
        </p:nvSpPr>
        <p:spPr>
          <a:xfrm>
            <a:off x="12192000" y="-287867"/>
            <a:ext cx="1185333" cy="85174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F84989F-D977-0E20-CA88-2CE283A13D9C}"/>
              </a:ext>
            </a:extLst>
          </p:cNvPr>
          <p:cNvSpPr txBox="1"/>
          <p:nvPr userDrawn="1"/>
        </p:nvSpPr>
        <p:spPr>
          <a:xfrm rot="16200000">
            <a:off x="9996557" y="4601255"/>
            <a:ext cx="3779520" cy="246221"/>
          </a:xfrm>
          <a:prstGeom prst="rect">
            <a:avLst/>
          </a:prstGeom>
          <a:noFill/>
        </p:spPr>
        <p:txBody>
          <a:bodyPr wrap="square">
            <a:spAutoFit/>
          </a:bodyPr>
          <a:lstStyle/>
          <a:p>
            <a:r>
              <a:rPr lang="en-US" sz="1000">
                <a:solidFill>
                  <a:schemeClr val="bg1"/>
                </a:solidFill>
                <a:latin typeface="Calibri" panose="020F0502020204030204" pitchFamily="34" charset="0"/>
                <a:cs typeface="Calibri" panose="020F0502020204030204" pitchFamily="34" charset="0"/>
              </a:rPr>
              <a:t>AI-enhanced Vocational Education for a Sustainable Future</a:t>
            </a:r>
          </a:p>
        </p:txBody>
      </p:sp>
    </p:spTree>
    <p:extLst>
      <p:ext uri="{BB962C8B-B14F-4D97-AF65-F5344CB8AC3E}">
        <p14:creationId xmlns:p14="http://schemas.microsoft.com/office/powerpoint/2010/main" val="41910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51C4C6"/>
                </a:solidFill>
                <a:latin typeface="+mn-lt"/>
              </a:defRPr>
            </a:lvl1pPr>
          </a:lstStyle>
          <a:p>
            <a:pPr lvl="0"/>
            <a:r>
              <a:rPr lang="en-US"/>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936FEF51-CD71-062C-6ED0-A623D78E9564}"/>
              </a:ext>
            </a:extLst>
          </p:cNvPr>
          <p:cNvSpPr/>
          <p:nvPr userDrawn="1"/>
        </p:nvSpPr>
        <p:spPr>
          <a:xfrm rot="10800000">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gradFill>
            <a:gsLst>
              <a:gs pos="83000">
                <a:srgbClr val="51C4C6"/>
              </a:gs>
              <a:gs pos="0">
                <a:srgbClr val="00403F"/>
              </a:gs>
            </a:gsLst>
            <a:lin ang="2700000" scaled="0"/>
          </a:gradFill>
          <a:ln w="3060"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865FB771-34CF-0616-EB5F-199B1B0276F7}"/>
              </a:ext>
            </a:extLst>
          </p:cNvPr>
          <p:cNvSpPr/>
          <p:nvPr userDrawn="1"/>
        </p:nvSpPr>
        <p:spPr>
          <a:xfrm rot="6762093">
            <a:off x="-257863" y="5475425"/>
            <a:ext cx="2004280" cy="161364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en-US"/>
          </a:p>
        </p:txBody>
      </p:sp>
    </p:spTree>
    <p:extLst>
      <p:ext uri="{BB962C8B-B14F-4D97-AF65-F5344CB8AC3E}">
        <p14:creationId xmlns:p14="http://schemas.microsoft.com/office/powerpoint/2010/main" val="480602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gradFill>
            <a:gsLst>
              <a:gs pos="83000">
                <a:srgbClr val="51C4C6"/>
              </a:gs>
              <a:gs pos="0">
                <a:srgbClr val="00403F"/>
              </a:gs>
            </a:gsLst>
            <a:lin ang="2700000" scaled="0"/>
          </a:gradFill>
          <a:ln w="3060"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ADD037"/>
                </a:solidFill>
                <a:latin typeface="+mn-lt"/>
              </a:defRPr>
            </a:lvl1pPr>
          </a:lstStyle>
          <a:p>
            <a:pPr lvl="0"/>
            <a:r>
              <a:rPr lang="en-US"/>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51C4C6"/>
          </a:solidFill>
          <a:ln w="3060" cap="flat">
            <a:solidFill>
              <a:srgbClr val="009AC1"/>
            </a:solid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49FB156C-4A2F-3FC1-6BFF-D0D433EB9C73}"/>
              </a:ext>
            </a:extLst>
          </p:cNvPr>
          <p:cNvSpPr/>
          <p:nvPr userDrawn="1"/>
        </p:nvSpPr>
        <p:spPr>
          <a:xfrm rot="17880873">
            <a:off x="3060056" y="456857"/>
            <a:ext cx="2004280" cy="161364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CBA7ED07-8B24-7EA1-6419-09A25BE42E5D}"/>
              </a:ext>
            </a:extLst>
          </p:cNvPr>
          <p:cNvSpPr/>
          <p:nvPr userDrawn="1"/>
        </p:nvSpPr>
        <p:spPr>
          <a:xfrm rot="17100000">
            <a:off x="9944298" y="4290829"/>
            <a:ext cx="2916466" cy="2558269"/>
          </a:xfrm>
          <a:custGeom>
            <a:avLst/>
            <a:gdLst>
              <a:gd name="connsiteX0" fmla="*/ 2527716 w 2601872"/>
              <a:gd name="connsiteY0" fmla="*/ 1215850 h 2282313"/>
              <a:gd name="connsiteX1" fmla="*/ 2474367 w 2601872"/>
              <a:gd name="connsiteY1" fmla="*/ 1237190 h 2282313"/>
              <a:gd name="connsiteX2" fmla="*/ 2451426 w 2601872"/>
              <a:gd name="connsiteY2" fmla="*/ 1290006 h 2282313"/>
              <a:gd name="connsiteX3" fmla="*/ 2462630 w 2601872"/>
              <a:gd name="connsiteY3" fmla="*/ 1330552 h 2282313"/>
              <a:gd name="connsiteX4" fmla="*/ 2270570 w 2601872"/>
              <a:gd name="connsiteY4" fmla="*/ 1522611 h 2282313"/>
              <a:gd name="connsiteX5" fmla="*/ 1605831 w 2601872"/>
              <a:gd name="connsiteY5" fmla="*/ 1522611 h 2282313"/>
              <a:gd name="connsiteX6" fmla="*/ 1593560 w 2601872"/>
              <a:gd name="connsiteY6" fmla="*/ 1527413 h 2282313"/>
              <a:gd name="connsiteX7" fmla="*/ 1375359 w 2601872"/>
              <a:gd name="connsiteY7" fmla="*/ 1745614 h 2282313"/>
              <a:gd name="connsiteX8" fmla="*/ 1347618 w 2601872"/>
              <a:gd name="connsiteY8" fmla="*/ 1717872 h 2282313"/>
              <a:gd name="connsiteX9" fmla="*/ 1183834 w 2601872"/>
              <a:gd name="connsiteY9" fmla="*/ 1881656 h 2282313"/>
              <a:gd name="connsiteX10" fmla="*/ 1095273 w 2601872"/>
              <a:gd name="connsiteY10" fmla="*/ 1793095 h 2282313"/>
              <a:gd name="connsiteX11" fmla="*/ 1259057 w 2601872"/>
              <a:gd name="connsiteY11" fmla="*/ 1629311 h 2282313"/>
              <a:gd name="connsiteX12" fmla="*/ 1232915 w 2601872"/>
              <a:gd name="connsiteY12" fmla="*/ 1603170 h 2282313"/>
              <a:gd name="connsiteX13" fmla="*/ 1513536 w 2601872"/>
              <a:gd name="connsiteY13" fmla="*/ 1322549 h 2282313"/>
              <a:gd name="connsiteX14" fmla="*/ 1841637 w 2601872"/>
              <a:gd name="connsiteY14" fmla="*/ 1322549 h 2282313"/>
              <a:gd name="connsiteX15" fmla="*/ 1853908 w 2601872"/>
              <a:gd name="connsiteY15" fmla="*/ 1317748 h 2282313"/>
              <a:gd name="connsiteX16" fmla="*/ 1880049 w 2601872"/>
              <a:gd name="connsiteY16" fmla="*/ 1291607 h 2282313"/>
              <a:gd name="connsiteX17" fmla="*/ 1880049 w 2601872"/>
              <a:gd name="connsiteY17" fmla="*/ 1291607 h 2282313"/>
              <a:gd name="connsiteX18" fmla="*/ 1967009 w 2601872"/>
              <a:gd name="connsiteY18" fmla="*/ 1205180 h 2282313"/>
              <a:gd name="connsiteX19" fmla="*/ 2001687 w 2601872"/>
              <a:gd name="connsiteY19" fmla="*/ 1214249 h 2282313"/>
              <a:gd name="connsiteX20" fmla="*/ 2077977 w 2601872"/>
              <a:gd name="connsiteY20" fmla="*/ 1140093 h 2282313"/>
              <a:gd name="connsiteX21" fmla="*/ 2003821 w 2601872"/>
              <a:gd name="connsiteY21" fmla="*/ 1063803 h 2282313"/>
              <a:gd name="connsiteX22" fmla="*/ 1950471 w 2601872"/>
              <a:gd name="connsiteY22" fmla="*/ 1085143 h 2282313"/>
              <a:gd name="connsiteX23" fmla="*/ 1927530 w 2601872"/>
              <a:gd name="connsiteY23" fmla="*/ 1137959 h 2282313"/>
              <a:gd name="connsiteX24" fmla="*/ 1941401 w 2601872"/>
              <a:gd name="connsiteY24" fmla="*/ 1182239 h 2282313"/>
              <a:gd name="connsiteX25" fmla="*/ 1934466 w 2601872"/>
              <a:gd name="connsiteY25" fmla="*/ 1189175 h 2282313"/>
              <a:gd name="connsiteX26" fmla="*/ 1934466 w 2601872"/>
              <a:gd name="connsiteY26" fmla="*/ 1189175 h 2282313"/>
              <a:gd name="connsiteX27" fmla="*/ 1835236 w 2601872"/>
              <a:gd name="connsiteY27" fmla="*/ 1288406 h 2282313"/>
              <a:gd name="connsiteX28" fmla="*/ 1507134 w 2601872"/>
              <a:gd name="connsiteY28" fmla="*/ 1288406 h 2282313"/>
              <a:gd name="connsiteX29" fmla="*/ 1494863 w 2601872"/>
              <a:gd name="connsiteY29" fmla="*/ 1293207 h 2282313"/>
              <a:gd name="connsiteX30" fmla="*/ 1209441 w 2601872"/>
              <a:gd name="connsiteY30" fmla="*/ 1578629 h 2282313"/>
              <a:gd name="connsiteX31" fmla="*/ 1182233 w 2601872"/>
              <a:gd name="connsiteY31" fmla="*/ 1551420 h 2282313"/>
              <a:gd name="connsiteX32" fmla="*/ 1018449 w 2601872"/>
              <a:gd name="connsiteY32" fmla="*/ 1715204 h 2282313"/>
              <a:gd name="connsiteX33" fmla="*/ 929888 w 2601872"/>
              <a:gd name="connsiteY33" fmla="*/ 1626644 h 2282313"/>
              <a:gd name="connsiteX34" fmla="*/ 1093672 w 2601872"/>
              <a:gd name="connsiteY34" fmla="*/ 1462860 h 2282313"/>
              <a:gd name="connsiteX35" fmla="*/ 1065930 w 2601872"/>
              <a:gd name="connsiteY35" fmla="*/ 1435118 h 2282313"/>
              <a:gd name="connsiteX36" fmla="*/ 1283064 w 2601872"/>
              <a:gd name="connsiteY36" fmla="*/ 1217984 h 2282313"/>
              <a:gd name="connsiteX37" fmla="*/ 1287866 w 2601872"/>
              <a:gd name="connsiteY37" fmla="*/ 1205713 h 2282313"/>
              <a:gd name="connsiteX38" fmla="*/ 1287866 w 2601872"/>
              <a:gd name="connsiteY38" fmla="*/ 879746 h 2282313"/>
              <a:gd name="connsiteX39" fmla="*/ 1464454 w 2601872"/>
              <a:gd name="connsiteY39" fmla="*/ 703158 h 2282313"/>
              <a:gd name="connsiteX40" fmla="*/ 1505533 w 2601872"/>
              <a:gd name="connsiteY40" fmla="*/ 714895 h 2282313"/>
              <a:gd name="connsiteX41" fmla="*/ 1558350 w 2601872"/>
              <a:gd name="connsiteY41" fmla="*/ 691954 h 2282313"/>
              <a:gd name="connsiteX42" fmla="*/ 1579690 w 2601872"/>
              <a:gd name="connsiteY42" fmla="*/ 638604 h 2282313"/>
              <a:gd name="connsiteX43" fmla="*/ 1503399 w 2601872"/>
              <a:gd name="connsiteY43" fmla="*/ 564448 h 2282313"/>
              <a:gd name="connsiteX44" fmla="*/ 1429243 w 2601872"/>
              <a:gd name="connsiteY44" fmla="*/ 640738 h 2282313"/>
              <a:gd name="connsiteX45" fmla="*/ 1440446 w 2601872"/>
              <a:gd name="connsiteY45" fmla="*/ 679150 h 2282313"/>
              <a:gd name="connsiteX46" fmla="*/ 1258523 w 2601872"/>
              <a:gd name="connsiteY46" fmla="*/ 861073 h 2282313"/>
              <a:gd name="connsiteX47" fmla="*/ 1253722 w 2601872"/>
              <a:gd name="connsiteY47" fmla="*/ 873344 h 2282313"/>
              <a:gd name="connsiteX48" fmla="*/ 1253722 w 2601872"/>
              <a:gd name="connsiteY48" fmla="*/ 1199311 h 2282313"/>
              <a:gd name="connsiteX49" fmla="*/ 1041923 w 2601872"/>
              <a:gd name="connsiteY49" fmla="*/ 1411110 h 2282313"/>
              <a:gd name="connsiteX50" fmla="*/ 1016315 w 2601872"/>
              <a:gd name="connsiteY50" fmla="*/ 1385502 h 2282313"/>
              <a:gd name="connsiteX51" fmla="*/ 852531 w 2601872"/>
              <a:gd name="connsiteY51" fmla="*/ 1549286 h 2282313"/>
              <a:gd name="connsiteX52" fmla="*/ 763970 w 2601872"/>
              <a:gd name="connsiteY52" fmla="*/ 1460726 h 2282313"/>
              <a:gd name="connsiteX53" fmla="*/ 927754 w 2601872"/>
              <a:gd name="connsiteY53" fmla="*/ 1296942 h 2282313"/>
              <a:gd name="connsiteX54" fmla="*/ 901079 w 2601872"/>
              <a:gd name="connsiteY54" fmla="*/ 1270267 h 2282313"/>
              <a:gd name="connsiteX55" fmla="*/ 989107 w 2601872"/>
              <a:gd name="connsiteY55" fmla="*/ 1182239 h 2282313"/>
              <a:gd name="connsiteX56" fmla="*/ 1029652 w 2601872"/>
              <a:gd name="connsiteY56" fmla="*/ 1193443 h 2282313"/>
              <a:gd name="connsiteX57" fmla="*/ 1082469 w 2601872"/>
              <a:gd name="connsiteY57" fmla="*/ 1170502 h 2282313"/>
              <a:gd name="connsiteX58" fmla="*/ 1103809 w 2601872"/>
              <a:gd name="connsiteY58" fmla="*/ 1117152 h 2282313"/>
              <a:gd name="connsiteX59" fmla="*/ 1027519 w 2601872"/>
              <a:gd name="connsiteY59" fmla="*/ 1042996 h 2282313"/>
              <a:gd name="connsiteX60" fmla="*/ 953362 w 2601872"/>
              <a:gd name="connsiteY60" fmla="*/ 1119287 h 2282313"/>
              <a:gd name="connsiteX61" fmla="*/ 964565 w 2601872"/>
              <a:gd name="connsiteY61" fmla="*/ 1157698 h 2282313"/>
              <a:gd name="connsiteX62" fmla="*/ 876538 w 2601872"/>
              <a:gd name="connsiteY62" fmla="*/ 1245726 h 2282313"/>
              <a:gd name="connsiteX63" fmla="*/ 849863 w 2601872"/>
              <a:gd name="connsiteY63" fmla="*/ 1219051 h 2282313"/>
              <a:gd name="connsiteX64" fmla="*/ 686079 w 2601872"/>
              <a:gd name="connsiteY64" fmla="*/ 1382835 h 2282313"/>
              <a:gd name="connsiteX65" fmla="*/ 597518 w 2601872"/>
              <a:gd name="connsiteY65" fmla="*/ 1294274 h 2282313"/>
              <a:gd name="connsiteX66" fmla="*/ 761303 w 2601872"/>
              <a:gd name="connsiteY66" fmla="*/ 1130490 h 2282313"/>
              <a:gd name="connsiteX67" fmla="*/ 737295 w 2601872"/>
              <a:gd name="connsiteY67" fmla="*/ 1106482 h 2282313"/>
              <a:gd name="connsiteX68" fmla="*/ 1165694 w 2601872"/>
              <a:gd name="connsiteY68" fmla="*/ 678083 h 2282313"/>
              <a:gd name="connsiteX69" fmla="*/ 1206241 w 2601872"/>
              <a:gd name="connsiteY69" fmla="*/ 689287 h 2282313"/>
              <a:gd name="connsiteX70" fmla="*/ 1259057 w 2601872"/>
              <a:gd name="connsiteY70" fmla="*/ 666346 h 2282313"/>
              <a:gd name="connsiteX71" fmla="*/ 1280397 w 2601872"/>
              <a:gd name="connsiteY71" fmla="*/ 612996 h 2282313"/>
              <a:gd name="connsiteX72" fmla="*/ 1204106 w 2601872"/>
              <a:gd name="connsiteY72" fmla="*/ 538840 h 2282313"/>
              <a:gd name="connsiteX73" fmla="*/ 1129950 w 2601872"/>
              <a:gd name="connsiteY73" fmla="*/ 615130 h 2282313"/>
              <a:gd name="connsiteX74" fmla="*/ 1141154 w 2601872"/>
              <a:gd name="connsiteY74" fmla="*/ 653542 h 2282313"/>
              <a:gd name="connsiteX75" fmla="*/ 712754 w 2601872"/>
              <a:gd name="connsiteY75" fmla="*/ 1081942 h 2282313"/>
              <a:gd name="connsiteX76" fmla="*/ 683412 w 2601872"/>
              <a:gd name="connsiteY76" fmla="*/ 1052599 h 2282313"/>
              <a:gd name="connsiteX77" fmla="*/ 519628 w 2601872"/>
              <a:gd name="connsiteY77" fmla="*/ 1216383 h 2282313"/>
              <a:gd name="connsiteX78" fmla="*/ 431067 w 2601872"/>
              <a:gd name="connsiteY78" fmla="*/ 1127822 h 2282313"/>
              <a:gd name="connsiteX79" fmla="*/ 594851 w 2601872"/>
              <a:gd name="connsiteY79" fmla="*/ 964038 h 2282313"/>
              <a:gd name="connsiteX80" fmla="*/ 571377 w 2601872"/>
              <a:gd name="connsiteY80" fmla="*/ 940565 h 2282313"/>
              <a:gd name="connsiteX81" fmla="*/ 827990 w 2601872"/>
              <a:gd name="connsiteY81" fmla="*/ 683952 h 2282313"/>
              <a:gd name="connsiteX82" fmla="*/ 832792 w 2601872"/>
              <a:gd name="connsiteY82" fmla="*/ 671681 h 2282313"/>
              <a:gd name="connsiteX83" fmla="*/ 832792 w 2601872"/>
              <a:gd name="connsiteY83" fmla="*/ 346780 h 2282313"/>
              <a:gd name="connsiteX84" fmla="*/ 1040856 w 2601872"/>
              <a:gd name="connsiteY84" fmla="*/ 138716 h 2282313"/>
              <a:gd name="connsiteX85" fmla="*/ 1081935 w 2601872"/>
              <a:gd name="connsiteY85" fmla="*/ 150453 h 2282313"/>
              <a:gd name="connsiteX86" fmla="*/ 1134752 w 2601872"/>
              <a:gd name="connsiteY86" fmla="*/ 127513 h 2282313"/>
              <a:gd name="connsiteX87" fmla="*/ 1156092 w 2601872"/>
              <a:gd name="connsiteY87" fmla="*/ 74163 h 2282313"/>
              <a:gd name="connsiteX88" fmla="*/ 1079801 w 2601872"/>
              <a:gd name="connsiteY88" fmla="*/ 6 h 2282313"/>
              <a:gd name="connsiteX89" fmla="*/ 1005645 w 2601872"/>
              <a:gd name="connsiteY89" fmla="*/ 76297 h 2282313"/>
              <a:gd name="connsiteX90" fmla="*/ 1016849 w 2601872"/>
              <a:gd name="connsiteY90" fmla="*/ 114709 h 2282313"/>
              <a:gd name="connsiteX91" fmla="*/ 803982 w 2601872"/>
              <a:gd name="connsiteY91" fmla="*/ 327575 h 2282313"/>
              <a:gd name="connsiteX92" fmla="*/ 799181 w 2601872"/>
              <a:gd name="connsiteY92" fmla="*/ 339845 h 2282313"/>
              <a:gd name="connsiteX93" fmla="*/ 799181 w 2601872"/>
              <a:gd name="connsiteY93" fmla="*/ 664746 h 2282313"/>
              <a:gd name="connsiteX94" fmla="*/ 547370 w 2601872"/>
              <a:gd name="connsiteY94" fmla="*/ 916557 h 2282313"/>
              <a:gd name="connsiteX95" fmla="*/ 517494 w 2601872"/>
              <a:gd name="connsiteY95" fmla="*/ 886681 h 2282313"/>
              <a:gd name="connsiteX96" fmla="*/ 353710 w 2601872"/>
              <a:gd name="connsiteY96" fmla="*/ 1050465 h 2282313"/>
              <a:gd name="connsiteX97" fmla="*/ 300360 w 2601872"/>
              <a:gd name="connsiteY97" fmla="*/ 997115 h 2282313"/>
              <a:gd name="connsiteX98" fmla="*/ 13871 w 2601872"/>
              <a:gd name="connsiteY98" fmla="*/ 997115 h 2282313"/>
              <a:gd name="connsiteX99" fmla="*/ 0 w 2601872"/>
              <a:gd name="connsiteY99" fmla="*/ 1010986 h 2282313"/>
              <a:gd name="connsiteX100" fmla="*/ 1271327 w 2601872"/>
              <a:gd name="connsiteY100" fmla="*/ 2282314 h 2282313"/>
              <a:gd name="connsiteX101" fmla="*/ 1285198 w 2601872"/>
              <a:gd name="connsiteY101" fmla="*/ 2268442 h 2282313"/>
              <a:gd name="connsiteX102" fmla="*/ 1285198 w 2601872"/>
              <a:gd name="connsiteY102" fmla="*/ 1981954 h 2282313"/>
              <a:gd name="connsiteX103" fmla="*/ 1261724 w 2601872"/>
              <a:gd name="connsiteY103" fmla="*/ 1958480 h 2282313"/>
              <a:gd name="connsiteX104" fmla="*/ 1425508 w 2601872"/>
              <a:gd name="connsiteY104" fmla="*/ 1794696 h 2282313"/>
              <a:gd name="connsiteX105" fmla="*/ 1399900 w 2601872"/>
              <a:gd name="connsiteY105" fmla="*/ 1769088 h 2282313"/>
              <a:gd name="connsiteX106" fmla="*/ 1613300 w 2601872"/>
              <a:gd name="connsiteY106" fmla="*/ 1555688 h 2282313"/>
              <a:gd name="connsiteX107" fmla="*/ 2278039 w 2601872"/>
              <a:gd name="connsiteY107" fmla="*/ 1555688 h 2282313"/>
              <a:gd name="connsiteX108" fmla="*/ 2290310 w 2601872"/>
              <a:gd name="connsiteY108" fmla="*/ 1550887 h 2282313"/>
              <a:gd name="connsiteX109" fmla="*/ 2487171 w 2601872"/>
              <a:gd name="connsiteY109" fmla="*/ 1354026 h 2282313"/>
              <a:gd name="connsiteX110" fmla="*/ 2525582 w 2601872"/>
              <a:gd name="connsiteY110" fmla="*/ 1365229 h 2282313"/>
              <a:gd name="connsiteX111" fmla="*/ 2601873 w 2601872"/>
              <a:gd name="connsiteY111" fmla="*/ 1291073 h 2282313"/>
              <a:gd name="connsiteX112" fmla="*/ 2527716 w 2601872"/>
              <a:gd name="connsiteY112" fmla="*/ 1214783 h 2282313"/>
              <a:gd name="connsiteX113" fmla="*/ 2000620 w 2601872"/>
              <a:gd name="connsiteY113" fmla="*/ 1091011 h 2282313"/>
              <a:gd name="connsiteX114" fmla="*/ 2035298 w 2601872"/>
              <a:gd name="connsiteY114" fmla="*/ 1105416 h 2282313"/>
              <a:gd name="connsiteX115" fmla="*/ 2049168 w 2601872"/>
              <a:gd name="connsiteY115" fmla="*/ 1139026 h 2282313"/>
              <a:gd name="connsiteX116" fmla="*/ 2035298 w 2601872"/>
              <a:gd name="connsiteY116" fmla="*/ 1173170 h 2282313"/>
              <a:gd name="connsiteX117" fmla="*/ 2001153 w 2601872"/>
              <a:gd name="connsiteY117" fmla="*/ 1187574 h 2282313"/>
              <a:gd name="connsiteX118" fmla="*/ 1952605 w 2601872"/>
              <a:gd name="connsiteY118" fmla="*/ 1140093 h 2282313"/>
              <a:gd name="connsiteX119" fmla="*/ 2000086 w 2601872"/>
              <a:gd name="connsiteY119" fmla="*/ 1091011 h 2282313"/>
              <a:gd name="connsiteX120" fmla="*/ 1503399 w 2601872"/>
              <a:gd name="connsiteY120" fmla="*/ 592190 h 2282313"/>
              <a:gd name="connsiteX121" fmla="*/ 1538076 w 2601872"/>
              <a:gd name="connsiteY121" fmla="*/ 606594 h 2282313"/>
              <a:gd name="connsiteX122" fmla="*/ 1551948 w 2601872"/>
              <a:gd name="connsiteY122" fmla="*/ 640205 h 2282313"/>
              <a:gd name="connsiteX123" fmla="*/ 1538076 w 2601872"/>
              <a:gd name="connsiteY123" fmla="*/ 674349 h 2282313"/>
              <a:gd name="connsiteX124" fmla="*/ 1503933 w 2601872"/>
              <a:gd name="connsiteY124" fmla="*/ 688753 h 2282313"/>
              <a:gd name="connsiteX125" fmla="*/ 1454851 w 2601872"/>
              <a:gd name="connsiteY125" fmla="*/ 641272 h 2282313"/>
              <a:gd name="connsiteX126" fmla="*/ 1502332 w 2601872"/>
              <a:gd name="connsiteY126" fmla="*/ 592190 h 2282313"/>
              <a:gd name="connsiteX127" fmla="*/ 1080335 w 2601872"/>
              <a:gd name="connsiteY127" fmla="*/ 28282 h 2282313"/>
              <a:gd name="connsiteX128" fmla="*/ 1115012 w 2601872"/>
              <a:gd name="connsiteY128" fmla="*/ 42686 h 2282313"/>
              <a:gd name="connsiteX129" fmla="*/ 1128883 w 2601872"/>
              <a:gd name="connsiteY129" fmla="*/ 76297 h 2282313"/>
              <a:gd name="connsiteX130" fmla="*/ 1115012 w 2601872"/>
              <a:gd name="connsiteY130" fmla="*/ 110441 h 2282313"/>
              <a:gd name="connsiteX131" fmla="*/ 1080868 w 2601872"/>
              <a:gd name="connsiteY131" fmla="*/ 124845 h 2282313"/>
              <a:gd name="connsiteX132" fmla="*/ 1032320 w 2601872"/>
              <a:gd name="connsiteY132" fmla="*/ 77364 h 2282313"/>
              <a:gd name="connsiteX133" fmla="*/ 1079801 w 2601872"/>
              <a:gd name="connsiteY133" fmla="*/ 28282 h 22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601872" h="2282313">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6000"/>
            </a:srgbClr>
          </a:solidFill>
          <a:ln w="5331" cap="flat">
            <a:noFill/>
            <a:prstDash val="solid"/>
            <a:miter/>
          </a:ln>
        </p:spPr>
        <p:txBody>
          <a:bodyPr rtlCol="0" anchor="ctr"/>
          <a:lstStyle/>
          <a:p>
            <a:endParaRPr lang="en-US"/>
          </a:p>
        </p:txBody>
      </p:sp>
    </p:spTree>
    <p:extLst>
      <p:ext uri="{BB962C8B-B14F-4D97-AF65-F5344CB8AC3E}">
        <p14:creationId xmlns:p14="http://schemas.microsoft.com/office/powerpoint/2010/main" val="220412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00898B"/>
          </a:solidFill>
          <a:ln w="3060"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3590F176-3505-00F4-248B-5230B3BD47DB}"/>
              </a:ext>
            </a:extLst>
          </p:cNvPr>
          <p:cNvSpPr/>
          <p:nvPr userDrawn="1"/>
        </p:nvSpPr>
        <p:spPr>
          <a:xfrm>
            <a:off x="1821024" y="-526600"/>
            <a:ext cx="3899291" cy="3420385"/>
          </a:xfrm>
          <a:custGeom>
            <a:avLst/>
            <a:gdLst>
              <a:gd name="connsiteX0" fmla="*/ 2527716 w 2601872"/>
              <a:gd name="connsiteY0" fmla="*/ 1215850 h 2282313"/>
              <a:gd name="connsiteX1" fmla="*/ 2474367 w 2601872"/>
              <a:gd name="connsiteY1" fmla="*/ 1237190 h 2282313"/>
              <a:gd name="connsiteX2" fmla="*/ 2451426 w 2601872"/>
              <a:gd name="connsiteY2" fmla="*/ 1290006 h 2282313"/>
              <a:gd name="connsiteX3" fmla="*/ 2462630 w 2601872"/>
              <a:gd name="connsiteY3" fmla="*/ 1330552 h 2282313"/>
              <a:gd name="connsiteX4" fmla="*/ 2270570 w 2601872"/>
              <a:gd name="connsiteY4" fmla="*/ 1522611 h 2282313"/>
              <a:gd name="connsiteX5" fmla="*/ 1605831 w 2601872"/>
              <a:gd name="connsiteY5" fmla="*/ 1522611 h 2282313"/>
              <a:gd name="connsiteX6" fmla="*/ 1593560 w 2601872"/>
              <a:gd name="connsiteY6" fmla="*/ 1527413 h 2282313"/>
              <a:gd name="connsiteX7" fmla="*/ 1375359 w 2601872"/>
              <a:gd name="connsiteY7" fmla="*/ 1745614 h 2282313"/>
              <a:gd name="connsiteX8" fmla="*/ 1347618 w 2601872"/>
              <a:gd name="connsiteY8" fmla="*/ 1717872 h 2282313"/>
              <a:gd name="connsiteX9" fmla="*/ 1183834 w 2601872"/>
              <a:gd name="connsiteY9" fmla="*/ 1881656 h 2282313"/>
              <a:gd name="connsiteX10" fmla="*/ 1095273 w 2601872"/>
              <a:gd name="connsiteY10" fmla="*/ 1793095 h 2282313"/>
              <a:gd name="connsiteX11" fmla="*/ 1259057 w 2601872"/>
              <a:gd name="connsiteY11" fmla="*/ 1629311 h 2282313"/>
              <a:gd name="connsiteX12" fmla="*/ 1232915 w 2601872"/>
              <a:gd name="connsiteY12" fmla="*/ 1603170 h 2282313"/>
              <a:gd name="connsiteX13" fmla="*/ 1513536 w 2601872"/>
              <a:gd name="connsiteY13" fmla="*/ 1322549 h 2282313"/>
              <a:gd name="connsiteX14" fmla="*/ 1841637 w 2601872"/>
              <a:gd name="connsiteY14" fmla="*/ 1322549 h 2282313"/>
              <a:gd name="connsiteX15" fmla="*/ 1853908 w 2601872"/>
              <a:gd name="connsiteY15" fmla="*/ 1317748 h 2282313"/>
              <a:gd name="connsiteX16" fmla="*/ 1880049 w 2601872"/>
              <a:gd name="connsiteY16" fmla="*/ 1291607 h 2282313"/>
              <a:gd name="connsiteX17" fmla="*/ 1880049 w 2601872"/>
              <a:gd name="connsiteY17" fmla="*/ 1291607 h 2282313"/>
              <a:gd name="connsiteX18" fmla="*/ 1967009 w 2601872"/>
              <a:gd name="connsiteY18" fmla="*/ 1205180 h 2282313"/>
              <a:gd name="connsiteX19" fmla="*/ 2001687 w 2601872"/>
              <a:gd name="connsiteY19" fmla="*/ 1214249 h 2282313"/>
              <a:gd name="connsiteX20" fmla="*/ 2077977 w 2601872"/>
              <a:gd name="connsiteY20" fmla="*/ 1140093 h 2282313"/>
              <a:gd name="connsiteX21" fmla="*/ 2003821 w 2601872"/>
              <a:gd name="connsiteY21" fmla="*/ 1063803 h 2282313"/>
              <a:gd name="connsiteX22" fmla="*/ 1950471 w 2601872"/>
              <a:gd name="connsiteY22" fmla="*/ 1085143 h 2282313"/>
              <a:gd name="connsiteX23" fmla="*/ 1927530 w 2601872"/>
              <a:gd name="connsiteY23" fmla="*/ 1137959 h 2282313"/>
              <a:gd name="connsiteX24" fmla="*/ 1941401 w 2601872"/>
              <a:gd name="connsiteY24" fmla="*/ 1182239 h 2282313"/>
              <a:gd name="connsiteX25" fmla="*/ 1934466 w 2601872"/>
              <a:gd name="connsiteY25" fmla="*/ 1189175 h 2282313"/>
              <a:gd name="connsiteX26" fmla="*/ 1934466 w 2601872"/>
              <a:gd name="connsiteY26" fmla="*/ 1189175 h 2282313"/>
              <a:gd name="connsiteX27" fmla="*/ 1835236 w 2601872"/>
              <a:gd name="connsiteY27" fmla="*/ 1288406 h 2282313"/>
              <a:gd name="connsiteX28" fmla="*/ 1507134 w 2601872"/>
              <a:gd name="connsiteY28" fmla="*/ 1288406 h 2282313"/>
              <a:gd name="connsiteX29" fmla="*/ 1494863 w 2601872"/>
              <a:gd name="connsiteY29" fmla="*/ 1293207 h 2282313"/>
              <a:gd name="connsiteX30" fmla="*/ 1209441 w 2601872"/>
              <a:gd name="connsiteY30" fmla="*/ 1578629 h 2282313"/>
              <a:gd name="connsiteX31" fmla="*/ 1182233 w 2601872"/>
              <a:gd name="connsiteY31" fmla="*/ 1551420 h 2282313"/>
              <a:gd name="connsiteX32" fmla="*/ 1018449 w 2601872"/>
              <a:gd name="connsiteY32" fmla="*/ 1715204 h 2282313"/>
              <a:gd name="connsiteX33" fmla="*/ 929888 w 2601872"/>
              <a:gd name="connsiteY33" fmla="*/ 1626644 h 2282313"/>
              <a:gd name="connsiteX34" fmla="*/ 1093672 w 2601872"/>
              <a:gd name="connsiteY34" fmla="*/ 1462860 h 2282313"/>
              <a:gd name="connsiteX35" fmla="*/ 1065930 w 2601872"/>
              <a:gd name="connsiteY35" fmla="*/ 1435118 h 2282313"/>
              <a:gd name="connsiteX36" fmla="*/ 1283064 w 2601872"/>
              <a:gd name="connsiteY36" fmla="*/ 1217984 h 2282313"/>
              <a:gd name="connsiteX37" fmla="*/ 1287866 w 2601872"/>
              <a:gd name="connsiteY37" fmla="*/ 1205713 h 2282313"/>
              <a:gd name="connsiteX38" fmla="*/ 1287866 w 2601872"/>
              <a:gd name="connsiteY38" fmla="*/ 879746 h 2282313"/>
              <a:gd name="connsiteX39" fmla="*/ 1464454 w 2601872"/>
              <a:gd name="connsiteY39" fmla="*/ 703158 h 2282313"/>
              <a:gd name="connsiteX40" fmla="*/ 1505533 w 2601872"/>
              <a:gd name="connsiteY40" fmla="*/ 714895 h 2282313"/>
              <a:gd name="connsiteX41" fmla="*/ 1558350 w 2601872"/>
              <a:gd name="connsiteY41" fmla="*/ 691954 h 2282313"/>
              <a:gd name="connsiteX42" fmla="*/ 1579690 w 2601872"/>
              <a:gd name="connsiteY42" fmla="*/ 638604 h 2282313"/>
              <a:gd name="connsiteX43" fmla="*/ 1503399 w 2601872"/>
              <a:gd name="connsiteY43" fmla="*/ 564448 h 2282313"/>
              <a:gd name="connsiteX44" fmla="*/ 1429243 w 2601872"/>
              <a:gd name="connsiteY44" fmla="*/ 640738 h 2282313"/>
              <a:gd name="connsiteX45" fmla="*/ 1440446 w 2601872"/>
              <a:gd name="connsiteY45" fmla="*/ 679150 h 2282313"/>
              <a:gd name="connsiteX46" fmla="*/ 1258523 w 2601872"/>
              <a:gd name="connsiteY46" fmla="*/ 861073 h 2282313"/>
              <a:gd name="connsiteX47" fmla="*/ 1253722 w 2601872"/>
              <a:gd name="connsiteY47" fmla="*/ 873344 h 2282313"/>
              <a:gd name="connsiteX48" fmla="*/ 1253722 w 2601872"/>
              <a:gd name="connsiteY48" fmla="*/ 1199311 h 2282313"/>
              <a:gd name="connsiteX49" fmla="*/ 1041923 w 2601872"/>
              <a:gd name="connsiteY49" fmla="*/ 1411110 h 2282313"/>
              <a:gd name="connsiteX50" fmla="*/ 1016315 w 2601872"/>
              <a:gd name="connsiteY50" fmla="*/ 1385502 h 2282313"/>
              <a:gd name="connsiteX51" fmla="*/ 852531 w 2601872"/>
              <a:gd name="connsiteY51" fmla="*/ 1549286 h 2282313"/>
              <a:gd name="connsiteX52" fmla="*/ 763970 w 2601872"/>
              <a:gd name="connsiteY52" fmla="*/ 1460726 h 2282313"/>
              <a:gd name="connsiteX53" fmla="*/ 927754 w 2601872"/>
              <a:gd name="connsiteY53" fmla="*/ 1296942 h 2282313"/>
              <a:gd name="connsiteX54" fmla="*/ 901079 w 2601872"/>
              <a:gd name="connsiteY54" fmla="*/ 1270267 h 2282313"/>
              <a:gd name="connsiteX55" fmla="*/ 989107 w 2601872"/>
              <a:gd name="connsiteY55" fmla="*/ 1182239 h 2282313"/>
              <a:gd name="connsiteX56" fmla="*/ 1029652 w 2601872"/>
              <a:gd name="connsiteY56" fmla="*/ 1193443 h 2282313"/>
              <a:gd name="connsiteX57" fmla="*/ 1082469 w 2601872"/>
              <a:gd name="connsiteY57" fmla="*/ 1170502 h 2282313"/>
              <a:gd name="connsiteX58" fmla="*/ 1103809 w 2601872"/>
              <a:gd name="connsiteY58" fmla="*/ 1117152 h 2282313"/>
              <a:gd name="connsiteX59" fmla="*/ 1027519 w 2601872"/>
              <a:gd name="connsiteY59" fmla="*/ 1042996 h 2282313"/>
              <a:gd name="connsiteX60" fmla="*/ 953362 w 2601872"/>
              <a:gd name="connsiteY60" fmla="*/ 1119287 h 2282313"/>
              <a:gd name="connsiteX61" fmla="*/ 964565 w 2601872"/>
              <a:gd name="connsiteY61" fmla="*/ 1157698 h 2282313"/>
              <a:gd name="connsiteX62" fmla="*/ 876538 w 2601872"/>
              <a:gd name="connsiteY62" fmla="*/ 1245726 h 2282313"/>
              <a:gd name="connsiteX63" fmla="*/ 849863 w 2601872"/>
              <a:gd name="connsiteY63" fmla="*/ 1219051 h 2282313"/>
              <a:gd name="connsiteX64" fmla="*/ 686079 w 2601872"/>
              <a:gd name="connsiteY64" fmla="*/ 1382835 h 2282313"/>
              <a:gd name="connsiteX65" fmla="*/ 597518 w 2601872"/>
              <a:gd name="connsiteY65" fmla="*/ 1294274 h 2282313"/>
              <a:gd name="connsiteX66" fmla="*/ 761303 w 2601872"/>
              <a:gd name="connsiteY66" fmla="*/ 1130490 h 2282313"/>
              <a:gd name="connsiteX67" fmla="*/ 737295 w 2601872"/>
              <a:gd name="connsiteY67" fmla="*/ 1106482 h 2282313"/>
              <a:gd name="connsiteX68" fmla="*/ 1165694 w 2601872"/>
              <a:gd name="connsiteY68" fmla="*/ 678083 h 2282313"/>
              <a:gd name="connsiteX69" fmla="*/ 1206241 w 2601872"/>
              <a:gd name="connsiteY69" fmla="*/ 689287 h 2282313"/>
              <a:gd name="connsiteX70" fmla="*/ 1259057 w 2601872"/>
              <a:gd name="connsiteY70" fmla="*/ 666346 h 2282313"/>
              <a:gd name="connsiteX71" fmla="*/ 1280397 w 2601872"/>
              <a:gd name="connsiteY71" fmla="*/ 612996 h 2282313"/>
              <a:gd name="connsiteX72" fmla="*/ 1204106 w 2601872"/>
              <a:gd name="connsiteY72" fmla="*/ 538840 h 2282313"/>
              <a:gd name="connsiteX73" fmla="*/ 1129950 w 2601872"/>
              <a:gd name="connsiteY73" fmla="*/ 615130 h 2282313"/>
              <a:gd name="connsiteX74" fmla="*/ 1141154 w 2601872"/>
              <a:gd name="connsiteY74" fmla="*/ 653542 h 2282313"/>
              <a:gd name="connsiteX75" fmla="*/ 712754 w 2601872"/>
              <a:gd name="connsiteY75" fmla="*/ 1081942 h 2282313"/>
              <a:gd name="connsiteX76" fmla="*/ 683412 w 2601872"/>
              <a:gd name="connsiteY76" fmla="*/ 1052599 h 2282313"/>
              <a:gd name="connsiteX77" fmla="*/ 519628 w 2601872"/>
              <a:gd name="connsiteY77" fmla="*/ 1216383 h 2282313"/>
              <a:gd name="connsiteX78" fmla="*/ 431067 w 2601872"/>
              <a:gd name="connsiteY78" fmla="*/ 1127822 h 2282313"/>
              <a:gd name="connsiteX79" fmla="*/ 594851 w 2601872"/>
              <a:gd name="connsiteY79" fmla="*/ 964038 h 2282313"/>
              <a:gd name="connsiteX80" fmla="*/ 571377 w 2601872"/>
              <a:gd name="connsiteY80" fmla="*/ 940565 h 2282313"/>
              <a:gd name="connsiteX81" fmla="*/ 827990 w 2601872"/>
              <a:gd name="connsiteY81" fmla="*/ 683952 h 2282313"/>
              <a:gd name="connsiteX82" fmla="*/ 832792 w 2601872"/>
              <a:gd name="connsiteY82" fmla="*/ 671681 h 2282313"/>
              <a:gd name="connsiteX83" fmla="*/ 832792 w 2601872"/>
              <a:gd name="connsiteY83" fmla="*/ 346780 h 2282313"/>
              <a:gd name="connsiteX84" fmla="*/ 1040856 w 2601872"/>
              <a:gd name="connsiteY84" fmla="*/ 138716 h 2282313"/>
              <a:gd name="connsiteX85" fmla="*/ 1081935 w 2601872"/>
              <a:gd name="connsiteY85" fmla="*/ 150453 h 2282313"/>
              <a:gd name="connsiteX86" fmla="*/ 1134752 w 2601872"/>
              <a:gd name="connsiteY86" fmla="*/ 127513 h 2282313"/>
              <a:gd name="connsiteX87" fmla="*/ 1156092 w 2601872"/>
              <a:gd name="connsiteY87" fmla="*/ 74163 h 2282313"/>
              <a:gd name="connsiteX88" fmla="*/ 1079801 w 2601872"/>
              <a:gd name="connsiteY88" fmla="*/ 6 h 2282313"/>
              <a:gd name="connsiteX89" fmla="*/ 1005645 w 2601872"/>
              <a:gd name="connsiteY89" fmla="*/ 76297 h 2282313"/>
              <a:gd name="connsiteX90" fmla="*/ 1016849 w 2601872"/>
              <a:gd name="connsiteY90" fmla="*/ 114709 h 2282313"/>
              <a:gd name="connsiteX91" fmla="*/ 803982 w 2601872"/>
              <a:gd name="connsiteY91" fmla="*/ 327575 h 2282313"/>
              <a:gd name="connsiteX92" fmla="*/ 799181 w 2601872"/>
              <a:gd name="connsiteY92" fmla="*/ 339845 h 2282313"/>
              <a:gd name="connsiteX93" fmla="*/ 799181 w 2601872"/>
              <a:gd name="connsiteY93" fmla="*/ 664746 h 2282313"/>
              <a:gd name="connsiteX94" fmla="*/ 547370 w 2601872"/>
              <a:gd name="connsiteY94" fmla="*/ 916557 h 2282313"/>
              <a:gd name="connsiteX95" fmla="*/ 517494 w 2601872"/>
              <a:gd name="connsiteY95" fmla="*/ 886681 h 2282313"/>
              <a:gd name="connsiteX96" fmla="*/ 353710 w 2601872"/>
              <a:gd name="connsiteY96" fmla="*/ 1050465 h 2282313"/>
              <a:gd name="connsiteX97" fmla="*/ 300360 w 2601872"/>
              <a:gd name="connsiteY97" fmla="*/ 997115 h 2282313"/>
              <a:gd name="connsiteX98" fmla="*/ 13871 w 2601872"/>
              <a:gd name="connsiteY98" fmla="*/ 997115 h 2282313"/>
              <a:gd name="connsiteX99" fmla="*/ 0 w 2601872"/>
              <a:gd name="connsiteY99" fmla="*/ 1010986 h 2282313"/>
              <a:gd name="connsiteX100" fmla="*/ 1271327 w 2601872"/>
              <a:gd name="connsiteY100" fmla="*/ 2282314 h 2282313"/>
              <a:gd name="connsiteX101" fmla="*/ 1285198 w 2601872"/>
              <a:gd name="connsiteY101" fmla="*/ 2268442 h 2282313"/>
              <a:gd name="connsiteX102" fmla="*/ 1285198 w 2601872"/>
              <a:gd name="connsiteY102" fmla="*/ 1981954 h 2282313"/>
              <a:gd name="connsiteX103" fmla="*/ 1261724 w 2601872"/>
              <a:gd name="connsiteY103" fmla="*/ 1958480 h 2282313"/>
              <a:gd name="connsiteX104" fmla="*/ 1425508 w 2601872"/>
              <a:gd name="connsiteY104" fmla="*/ 1794696 h 2282313"/>
              <a:gd name="connsiteX105" fmla="*/ 1399900 w 2601872"/>
              <a:gd name="connsiteY105" fmla="*/ 1769088 h 2282313"/>
              <a:gd name="connsiteX106" fmla="*/ 1613300 w 2601872"/>
              <a:gd name="connsiteY106" fmla="*/ 1555688 h 2282313"/>
              <a:gd name="connsiteX107" fmla="*/ 2278039 w 2601872"/>
              <a:gd name="connsiteY107" fmla="*/ 1555688 h 2282313"/>
              <a:gd name="connsiteX108" fmla="*/ 2290310 w 2601872"/>
              <a:gd name="connsiteY108" fmla="*/ 1550887 h 2282313"/>
              <a:gd name="connsiteX109" fmla="*/ 2487171 w 2601872"/>
              <a:gd name="connsiteY109" fmla="*/ 1354026 h 2282313"/>
              <a:gd name="connsiteX110" fmla="*/ 2525582 w 2601872"/>
              <a:gd name="connsiteY110" fmla="*/ 1365229 h 2282313"/>
              <a:gd name="connsiteX111" fmla="*/ 2601873 w 2601872"/>
              <a:gd name="connsiteY111" fmla="*/ 1291073 h 2282313"/>
              <a:gd name="connsiteX112" fmla="*/ 2527716 w 2601872"/>
              <a:gd name="connsiteY112" fmla="*/ 1214783 h 2282313"/>
              <a:gd name="connsiteX113" fmla="*/ 2000620 w 2601872"/>
              <a:gd name="connsiteY113" fmla="*/ 1091011 h 2282313"/>
              <a:gd name="connsiteX114" fmla="*/ 2035298 w 2601872"/>
              <a:gd name="connsiteY114" fmla="*/ 1105416 h 2282313"/>
              <a:gd name="connsiteX115" fmla="*/ 2049168 w 2601872"/>
              <a:gd name="connsiteY115" fmla="*/ 1139026 h 2282313"/>
              <a:gd name="connsiteX116" fmla="*/ 2035298 w 2601872"/>
              <a:gd name="connsiteY116" fmla="*/ 1173170 h 2282313"/>
              <a:gd name="connsiteX117" fmla="*/ 2001153 w 2601872"/>
              <a:gd name="connsiteY117" fmla="*/ 1187574 h 2282313"/>
              <a:gd name="connsiteX118" fmla="*/ 1952605 w 2601872"/>
              <a:gd name="connsiteY118" fmla="*/ 1140093 h 2282313"/>
              <a:gd name="connsiteX119" fmla="*/ 2000086 w 2601872"/>
              <a:gd name="connsiteY119" fmla="*/ 1091011 h 2282313"/>
              <a:gd name="connsiteX120" fmla="*/ 1503399 w 2601872"/>
              <a:gd name="connsiteY120" fmla="*/ 592190 h 2282313"/>
              <a:gd name="connsiteX121" fmla="*/ 1538076 w 2601872"/>
              <a:gd name="connsiteY121" fmla="*/ 606594 h 2282313"/>
              <a:gd name="connsiteX122" fmla="*/ 1551948 w 2601872"/>
              <a:gd name="connsiteY122" fmla="*/ 640205 h 2282313"/>
              <a:gd name="connsiteX123" fmla="*/ 1538076 w 2601872"/>
              <a:gd name="connsiteY123" fmla="*/ 674349 h 2282313"/>
              <a:gd name="connsiteX124" fmla="*/ 1503933 w 2601872"/>
              <a:gd name="connsiteY124" fmla="*/ 688753 h 2282313"/>
              <a:gd name="connsiteX125" fmla="*/ 1454851 w 2601872"/>
              <a:gd name="connsiteY125" fmla="*/ 641272 h 2282313"/>
              <a:gd name="connsiteX126" fmla="*/ 1502332 w 2601872"/>
              <a:gd name="connsiteY126" fmla="*/ 592190 h 2282313"/>
              <a:gd name="connsiteX127" fmla="*/ 1080335 w 2601872"/>
              <a:gd name="connsiteY127" fmla="*/ 28282 h 2282313"/>
              <a:gd name="connsiteX128" fmla="*/ 1115012 w 2601872"/>
              <a:gd name="connsiteY128" fmla="*/ 42686 h 2282313"/>
              <a:gd name="connsiteX129" fmla="*/ 1128883 w 2601872"/>
              <a:gd name="connsiteY129" fmla="*/ 76297 h 2282313"/>
              <a:gd name="connsiteX130" fmla="*/ 1115012 w 2601872"/>
              <a:gd name="connsiteY130" fmla="*/ 110441 h 2282313"/>
              <a:gd name="connsiteX131" fmla="*/ 1080868 w 2601872"/>
              <a:gd name="connsiteY131" fmla="*/ 124845 h 2282313"/>
              <a:gd name="connsiteX132" fmla="*/ 1032320 w 2601872"/>
              <a:gd name="connsiteY132" fmla="*/ 77364 h 2282313"/>
              <a:gd name="connsiteX133" fmla="*/ 1079801 w 2601872"/>
              <a:gd name="connsiteY133" fmla="*/ 28282 h 22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601872" h="2282313">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6000"/>
            </a:srgbClr>
          </a:solidFill>
          <a:ln w="5331" cap="flat">
            <a:noFill/>
            <a:prstDash val="solid"/>
            <a:miter/>
          </a:ln>
        </p:spPr>
        <p:txBody>
          <a:bodyPr rtlCol="0" anchor="ctr"/>
          <a:lstStyle/>
          <a:p>
            <a:endParaRPr lang="en-US"/>
          </a:p>
        </p:txBody>
      </p:sp>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a:p>
        </p:txBody>
      </p:sp>
    </p:spTree>
    <p:extLst>
      <p:ext uri="{BB962C8B-B14F-4D97-AF65-F5344CB8AC3E}">
        <p14:creationId xmlns:p14="http://schemas.microsoft.com/office/powerpoint/2010/main" val="956642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00898B"/>
          </a:solidFill>
          <a:ln w="3060" cap="flat">
            <a:noFill/>
            <a:prstDash val="solid"/>
            <a:miter/>
          </a:ln>
        </p:spPr>
        <p:txBody>
          <a:bodyPr rtlCol="0" anchor="ctr"/>
          <a:lstStyle/>
          <a:p>
            <a:endParaRPr lang="en-US"/>
          </a:p>
        </p:txBody>
      </p:sp>
      <p:sp>
        <p:nvSpPr>
          <p:cNvPr id="2" name="Freeform 1">
            <a:extLst>
              <a:ext uri="{FF2B5EF4-FFF2-40B4-BE49-F238E27FC236}">
                <a16:creationId xmlns:a16="http://schemas.microsoft.com/office/drawing/2014/main" id="{CB6D38AC-3EF2-8069-98B7-18733AB0E698}"/>
              </a:ext>
            </a:extLst>
          </p:cNvPr>
          <p:cNvSpPr/>
          <p:nvPr userDrawn="1"/>
        </p:nvSpPr>
        <p:spPr>
          <a:xfrm rot="357296">
            <a:off x="10545377" y="414328"/>
            <a:ext cx="2004280" cy="161364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en-US"/>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a:p>
        </p:txBody>
      </p:sp>
    </p:spTree>
    <p:extLst>
      <p:ext uri="{BB962C8B-B14F-4D97-AF65-F5344CB8AC3E}">
        <p14:creationId xmlns:p14="http://schemas.microsoft.com/office/powerpoint/2010/main" val="41087756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2544417"/>
            <a:ext cx="12192000" cy="321802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83000">
                <a:srgbClr val="51C4C6"/>
              </a:gs>
              <a:gs pos="0">
                <a:srgbClr val="00403F"/>
              </a:gs>
            </a:gsLst>
            <a:lin ang="0" scaled="0"/>
          </a:gradFill>
          <a:ln w="30808" cap="flat">
            <a:noFill/>
            <a:prstDash val="solid"/>
            <a:miter/>
          </a:ln>
        </p:spPr>
        <p:txBody>
          <a:bodyPr rtlCol="0" anchor="ctr"/>
          <a:lstStyle/>
          <a:p>
            <a:endParaRPr lang="en-US" sz="2069"/>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a:t>Thank You</a:t>
            </a:r>
          </a:p>
        </p:txBody>
      </p:sp>
      <p:sp>
        <p:nvSpPr>
          <p:cNvPr id="10" name="TextBox 9">
            <a:extLst>
              <a:ext uri="{FF2B5EF4-FFF2-40B4-BE49-F238E27FC236}">
                <a16:creationId xmlns:a16="http://schemas.microsoft.com/office/drawing/2014/main" id="{7AD232BA-AB45-DEAF-FE2A-CA88241DA2E9}"/>
              </a:ext>
            </a:extLst>
          </p:cNvPr>
          <p:cNvSpPr txBox="1"/>
          <p:nvPr userDrawn="1"/>
        </p:nvSpPr>
        <p:spPr>
          <a:xfrm>
            <a:off x="2612156" y="6091519"/>
            <a:ext cx="4528232" cy="461665"/>
          </a:xfrm>
          <a:prstGeom prst="rect">
            <a:avLst/>
          </a:prstGeom>
          <a:noFill/>
        </p:spPr>
        <p:txBody>
          <a:bodyPr wrap="square">
            <a:spAutoFit/>
          </a:bodyPr>
          <a:lstStyle/>
          <a:p>
            <a:pPr algn="just"/>
            <a:r>
              <a:rPr lang="en-IE" sz="800" b="0" i="0">
                <a:solidFill>
                  <a:srgbClr val="262626"/>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800">
              <a:solidFill>
                <a:srgbClr val="262626"/>
              </a:solidFill>
              <a:latin typeface="Calibri" panose="020F0502020204030204" pitchFamily="34" charset="0"/>
              <a:cs typeface="Calibri" panose="020F0502020204030204" pitchFamily="34" charset="0"/>
            </a:endParaRPr>
          </a:p>
        </p:txBody>
      </p:sp>
      <p:pic>
        <p:nvPicPr>
          <p:cNvPr id="11" name="Picture 10" descr="Co-funded by the European Union logo in png for web usage">
            <a:extLst>
              <a:ext uri="{FF2B5EF4-FFF2-40B4-BE49-F238E27FC236}">
                <a16:creationId xmlns:a16="http://schemas.microsoft.com/office/drawing/2014/main" id="{3C6F78D9-1A22-F4C0-4215-DB274A8EDCA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698613" y="6104964"/>
            <a:ext cx="1959683" cy="410131"/>
          </a:xfrm>
          <a:prstGeom prst="rect">
            <a:avLst/>
          </a:prstGeom>
          <a:noFill/>
          <a:ln>
            <a:noFill/>
          </a:ln>
        </p:spPr>
      </p:pic>
      <p:pic>
        <p:nvPicPr>
          <p:cNvPr id="12" name="Picture 11">
            <a:extLst>
              <a:ext uri="{FF2B5EF4-FFF2-40B4-BE49-F238E27FC236}">
                <a16:creationId xmlns:a16="http://schemas.microsoft.com/office/drawing/2014/main" id="{55976325-7540-0303-F6C2-EC30F8BB9B4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9069" y="376291"/>
            <a:ext cx="4010625" cy="1899769"/>
          </a:xfrm>
          <a:prstGeom prst="rect">
            <a:avLst/>
          </a:prstGeom>
        </p:spPr>
      </p:pic>
      <p:sp>
        <p:nvSpPr>
          <p:cNvPr id="13" name="Freeform 12">
            <a:extLst>
              <a:ext uri="{FF2B5EF4-FFF2-40B4-BE49-F238E27FC236}">
                <a16:creationId xmlns:a16="http://schemas.microsoft.com/office/drawing/2014/main" id="{1ED907B9-9F02-038D-C98B-04DEE94832B3}"/>
              </a:ext>
            </a:extLst>
          </p:cNvPr>
          <p:cNvSpPr/>
          <p:nvPr userDrawn="1"/>
        </p:nvSpPr>
        <p:spPr>
          <a:xfrm rot="17880873">
            <a:off x="-746400" y="2370718"/>
            <a:ext cx="2004280" cy="161364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37CD56FB-4424-5E4B-B641-F1B64FCE4703}"/>
              </a:ext>
            </a:extLst>
          </p:cNvPr>
          <p:cNvSpPr/>
          <p:nvPr userDrawn="1"/>
        </p:nvSpPr>
        <p:spPr>
          <a:xfrm rot="17100000">
            <a:off x="9795443" y="3546549"/>
            <a:ext cx="2916466" cy="2558269"/>
          </a:xfrm>
          <a:custGeom>
            <a:avLst/>
            <a:gdLst>
              <a:gd name="connsiteX0" fmla="*/ 2527716 w 2601872"/>
              <a:gd name="connsiteY0" fmla="*/ 1215850 h 2282313"/>
              <a:gd name="connsiteX1" fmla="*/ 2474367 w 2601872"/>
              <a:gd name="connsiteY1" fmla="*/ 1237190 h 2282313"/>
              <a:gd name="connsiteX2" fmla="*/ 2451426 w 2601872"/>
              <a:gd name="connsiteY2" fmla="*/ 1290006 h 2282313"/>
              <a:gd name="connsiteX3" fmla="*/ 2462630 w 2601872"/>
              <a:gd name="connsiteY3" fmla="*/ 1330552 h 2282313"/>
              <a:gd name="connsiteX4" fmla="*/ 2270570 w 2601872"/>
              <a:gd name="connsiteY4" fmla="*/ 1522611 h 2282313"/>
              <a:gd name="connsiteX5" fmla="*/ 1605831 w 2601872"/>
              <a:gd name="connsiteY5" fmla="*/ 1522611 h 2282313"/>
              <a:gd name="connsiteX6" fmla="*/ 1593560 w 2601872"/>
              <a:gd name="connsiteY6" fmla="*/ 1527413 h 2282313"/>
              <a:gd name="connsiteX7" fmla="*/ 1375359 w 2601872"/>
              <a:gd name="connsiteY7" fmla="*/ 1745614 h 2282313"/>
              <a:gd name="connsiteX8" fmla="*/ 1347618 w 2601872"/>
              <a:gd name="connsiteY8" fmla="*/ 1717872 h 2282313"/>
              <a:gd name="connsiteX9" fmla="*/ 1183834 w 2601872"/>
              <a:gd name="connsiteY9" fmla="*/ 1881656 h 2282313"/>
              <a:gd name="connsiteX10" fmla="*/ 1095273 w 2601872"/>
              <a:gd name="connsiteY10" fmla="*/ 1793095 h 2282313"/>
              <a:gd name="connsiteX11" fmla="*/ 1259057 w 2601872"/>
              <a:gd name="connsiteY11" fmla="*/ 1629311 h 2282313"/>
              <a:gd name="connsiteX12" fmla="*/ 1232915 w 2601872"/>
              <a:gd name="connsiteY12" fmla="*/ 1603170 h 2282313"/>
              <a:gd name="connsiteX13" fmla="*/ 1513536 w 2601872"/>
              <a:gd name="connsiteY13" fmla="*/ 1322549 h 2282313"/>
              <a:gd name="connsiteX14" fmla="*/ 1841637 w 2601872"/>
              <a:gd name="connsiteY14" fmla="*/ 1322549 h 2282313"/>
              <a:gd name="connsiteX15" fmla="*/ 1853908 w 2601872"/>
              <a:gd name="connsiteY15" fmla="*/ 1317748 h 2282313"/>
              <a:gd name="connsiteX16" fmla="*/ 1880049 w 2601872"/>
              <a:gd name="connsiteY16" fmla="*/ 1291607 h 2282313"/>
              <a:gd name="connsiteX17" fmla="*/ 1880049 w 2601872"/>
              <a:gd name="connsiteY17" fmla="*/ 1291607 h 2282313"/>
              <a:gd name="connsiteX18" fmla="*/ 1967009 w 2601872"/>
              <a:gd name="connsiteY18" fmla="*/ 1205180 h 2282313"/>
              <a:gd name="connsiteX19" fmla="*/ 2001687 w 2601872"/>
              <a:gd name="connsiteY19" fmla="*/ 1214249 h 2282313"/>
              <a:gd name="connsiteX20" fmla="*/ 2077977 w 2601872"/>
              <a:gd name="connsiteY20" fmla="*/ 1140093 h 2282313"/>
              <a:gd name="connsiteX21" fmla="*/ 2003821 w 2601872"/>
              <a:gd name="connsiteY21" fmla="*/ 1063803 h 2282313"/>
              <a:gd name="connsiteX22" fmla="*/ 1950471 w 2601872"/>
              <a:gd name="connsiteY22" fmla="*/ 1085143 h 2282313"/>
              <a:gd name="connsiteX23" fmla="*/ 1927530 w 2601872"/>
              <a:gd name="connsiteY23" fmla="*/ 1137959 h 2282313"/>
              <a:gd name="connsiteX24" fmla="*/ 1941401 w 2601872"/>
              <a:gd name="connsiteY24" fmla="*/ 1182239 h 2282313"/>
              <a:gd name="connsiteX25" fmla="*/ 1934466 w 2601872"/>
              <a:gd name="connsiteY25" fmla="*/ 1189175 h 2282313"/>
              <a:gd name="connsiteX26" fmla="*/ 1934466 w 2601872"/>
              <a:gd name="connsiteY26" fmla="*/ 1189175 h 2282313"/>
              <a:gd name="connsiteX27" fmla="*/ 1835236 w 2601872"/>
              <a:gd name="connsiteY27" fmla="*/ 1288406 h 2282313"/>
              <a:gd name="connsiteX28" fmla="*/ 1507134 w 2601872"/>
              <a:gd name="connsiteY28" fmla="*/ 1288406 h 2282313"/>
              <a:gd name="connsiteX29" fmla="*/ 1494863 w 2601872"/>
              <a:gd name="connsiteY29" fmla="*/ 1293207 h 2282313"/>
              <a:gd name="connsiteX30" fmla="*/ 1209441 w 2601872"/>
              <a:gd name="connsiteY30" fmla="*/ 1578629 h 2282313"/>
              <a:gd name="connsiteX31" fmla="*/ 1182233 w 2601872"/>
              <a:gd name="connsiteY31" fmla="*/ 1551420 h 2282313"/>
              <a:gd name="connsiteX32" fmla="*/ 1018449 w 2601872"/>
              <a:gd name="connsiteY32" fmla="*/ 1715204 h 2282313"/>
              <a:gd name="connsiteX33" fmla="*/ 929888 w 2601872"/>
              <a:gd name="connsiteY33" fmla="*/ 1626644 h 2282313"/>
              <a:gd name="connsiteX34" fmla="*/ 1093672 w 2601872"/>
              <a:gd name="connsiteY34" fmla="*/ 1462860 h 2282313"/>
              <a:gd name="connsiteX35" fmla="*/ 1065930 w 2601872"/>
              <a:gd name="connsiteY35" fmla="*/ 1435118 h 2282313"/>
              <a:gd name="connsiteX36" fmla="*/ 1283064 w 2601872"/>
              <a:gd name="connsiteY36" fmla="*/ 1217984 h 2282313"/>
              <a:gd name="connsiteX37" fmla="*/ 1287866 w 2601872"/>
              <a:gd name="connsiteY37" fmla="*/ 1205713 h 2282313"/>
              <a:gd name="connsiteX38" fmla="*/ 1287866 w 2601872"/>
              <a:gd name="connsiteY38" fmla="*/ 879746 h 2282313"/>
              <a:gd name="connsiteX39" fmla="*/ 1464454 w 2601872"/>
              <a:gd name="connsiteY39" fmla="*/ 703158 h 2282313"/>
              <a:gd name="connsiteX40" fmla="*/ 1505533 w 2601872"/>
              <a:gd name="connsiteY40" fmla="*/ 714895 h 2282313"/>
              <a:gd name="connsiteX41" fmla="*/ 1558350 w 2601872"/>
              <a:gd name="connsiteY41" fmla="*/ 691954 h 2282313"/>
              <a:gd name="connsiteX42" fmla="*/ 1579690 w 2601872"/>
              <a:gd name="connsiteY42" fmla="*/ 638604 h 2282313"/>
              <a:gd name="connsiteX43" fmla="*/ 1503399 w 2601872"/>
              <a:gd name="connsiteY43" fmla="*/ 564448 h 2282313"/>
              <a:gd name="connsiteX44" fmla="*/ 1429243 w 2601872"/>
              <a:gd name="connsiteY44" fmla="*/ 640738 h 2282313"/>
              <a:gd name="connsiteX45" fmla="*/ 1440446 w 2601872"/>
              <a:gd name="connsiteY45" fmla="*/ 679150 h 2282313"/>
              <a:gd name="connsiteX46" fmla="*/ 1258523 w 2601872"/>
              <a:gd name="connsiteY46" fmla="*/ 861073 h 2282313"/>
              <a:gd name="connsiteX47" fmla="*/ 1253722 w 2601872"/>
              <a:gd name="connsiteY47" fmla="*/ 873344 h 2282313"/>
              <a:gd name="connsiteX48" fmla="*/ 1253722 w 2601872"/>
              <a:gd name="connsiteY48" fmla="*/ 1199311 h 2282313"/>
              <a:gd name="connsiteX49" fmla="*/ 1041923 w 2601872"/>
              <a:gd name="connsiteY49" fmla="*/ 1411110 h 2282313"/>
              <a:gd name="connsiteX50" fmla="*/ 1016315 w 2601872"/>
              <a:gd name="connsiteY50" fmla="*/ 1385502 h 2282313"/>
              <a:gd name="connsiteX51" fmla="*/ 852531 w 2601872"/>
              <a:gd name="connsiteY51" fmla="*/ 1549286 h 2282313"/>
              <a:gd name="connsiteX52" fmla="*/ 763970 w 2601872"/>
              <a:gd name="connsiteY52" fmla="*/ 1460726 h 2282313"/>
              <a:gd name="connsiteX53" fmla="*/ 927754 w 2601872"/>
              <a:gd name="connsiteY53" fmla="*/ 1296942 h 2282313"/>
              <a:gd name="connsiteX54" fmla="*/ 901079 w 2601872"/>
              <a:gd name="connsiteY54" fmla="*/ 1270267 h 2282313"/>
              <a:gd name="connsiteX55" fmla="*/ 989107 w 2601872"/>
              <a:gd name="connsiteY55" fmla="*/ 1182239 h 2282313"/>
              <a:gd name="connsiteX56" fmla="*/ 1029652 w 2601872"/>
              <a:gd name="connsiteY56" fmla="*/ 1193443 h 2282313"/>
              <a:gd name="connsiteX57" fmla="*/ 1082469 w 2601872"/>
              <a:gd name="connsiteY57" fmla="*/ 1170502 h 2282313"/>
              <a:gd name="connsiteX58" fmla="*/ 1103809 w 2601872"/>
              <a:gd name="connsiteY58" fmla="*/ 1117152 h 2282313"/>
              <a:gd name="connsiteX59" fmla="*/ 1027519 w 2601872"/>
              <a:gd name="connsiteY59" fmla="*/ 1042996 h 2282313"/>
              <a:gd name="connsiteX60" fmla="*/ 953362 w 2601872"/>
              <a:gd name="connsiteY60" fmla="*/ 1119287 h 2282313"/>
              <a:gd name="connsiteX61" fmla="*/ 964565 w 2601872"/>
              <a:gd name="connsiteY61" fmla="*/ 1157698 h 2282313"/>
              <a:gd name="connsiteX62" fmla="*/ 876538 w 2601872"/>
              <a:gd name="connsiteY62" fmla="*/ 1245726 h 2282313"/>
              <a:gd name="connsiteX63" fmla="*/ 849863 w 2601872"/>
              <a:gd name="connsiteY63" fmla="*/ 1219051 h 2282313"/>
              <a:gd name="connsiteX64" fmla="*/ 686079 w 2601872"/>
              <a:gd name="connsiteY64" fmla="*/ 1382835 h 2282313"/>
              <a:gd name="connsiteX65" fmla="*/ 597518 w 2601872"/>
              <a:gd name="connsiteY65" fmla="*/ 1294274 h 2282313"/>
              <a:gd name="connsiteX66" fmla="*/ 761303 w 2601872"/>
              <a:gd name="connsiteY66" fmla="*/ 1130490 h 2282313"/>
              <a:gd name="connsiteX67" fmla="*/ 737295 w 2601872"/>
              <a:gd name="connsiteY67" fmla="*/ 1106482 h 2282313"/>
              <a:gd name="connsiteX68" fmla="*/ 1165694 w 2601872"/>
              <a:gd name="connsiteY68" fmla="*/ 678083 h 2282313"/>
              <a:gd name="connsiteX69" fmla="*/ 1206241 w 2601872"/>
              <a:gd name="connsiteY69" fmla="*/ 689287 h 2282313"/>
              <a:gd name="connsiteX70" fmla="*/ 1259057 w 2601872"/>
              <a:gd name="connsiteY70" fmla="*/ 666346 h 2282313"/>
              <a:gd name="connsiteX71" fmla="*/ 1280397 w 2601872"/>
              <a:gd name="connsiteY71" fmla="*/ 612996 h 2282313"/>
              <a:gd name="connsiteX72" fmla="*/ 1204106 w 2601872"/>
              <a:gd name="connsiteY72" fmla="*/ 538840 h 2282313"/>
              <a:gd name="connsiteX73" fmla="*/ 1129950 w 2601872"/>
              <a:gd name="connsiteY73" fmla="*/ 615130 h 2282313"/>
              <a:gd name="connsiteX74" fmla="*/ 1141154 w 2601872"/>
              <a:gd name="connsiteY74" fmla="*/ 653542 h 2282313"/>
              <a:gd name="connsiteX75" fmla="*/ 712754 w 2601872"/>
              <a:gd name="connsiteY75" fmla="*/ 1081942 h 2282313"/>
              <a:gd name="connsiteX76" fmla="*/ 683412 w 2601872"/>
              <a:gd name="connsiteY76" fmla="*/ 1052599 h 2282313"/>
              <a:gd name="connsiteX77" fmla="*/ 519628 w 2601872"/>
              <a:gd name="connsiteY77" fmla="*/ 1216383 h 2282313"/>
              <a:gd name="connsiteX78" fmla="*/ 431067 w 2601872"/>
              <a:gd name="connsiteY78" fmla="*/ 1127822 h 2282313"/>
              <a:gd name="connsiteX79" fmla="*/ 594851 w 2601872"/>
              <a:gd name="connsiteY79" fmla="*/ 964038 h 2282313"/>
              <a:gd name="connsiteX80" fmla="*/ 571377 w 2601872"/>
              <a:gd name="connsiteY80" fmla="*/ 940565 h 2282313"/>
              <a:gd name="connsiteX81" fmla="*/ 827990 w 2601872"/>
              <a:gd name="connsiteY81" fmla="*/ 683952 h 2282313"/>
              <a:gd name="connsiteX82" fmla="*/ 832792 w 2601872"/>
              <a:gd name="connsiteY82" fmla="*/ 671681 h 2282313"/>
              <a:gd name="connsiteX83" fmla="*/ 832792 w 2601872"/>
              <a:gd name="connsiteY83" fmla="*/ 346780 h 2282313"/>
              <a:gd name="connsiteX84" fmla="*/ 1040856 w 2601872"/>
              <a:gd name="connsiteY84" fmla="*/ 138716 h 2282313"/>
              <a:gd name="connsiteX85" fmla="*/ 1081935 w 2601872"/>
              <a:gd name="connsiteY85" fmla="*/ 150453 h 2282313"/>
              <a:gd name="connsiteX86" fmla="*/ 1134752 w 2601872"/>
              <a:gd name="connsiteY86" fmla="*/ 127513 h 2282313"/>
              <a:gd name="connsiteX87" fmla="*/ 1156092 w 2601872"/>
              <a:gd name="connsiteY87" fmla="*/ 74163 h 2282313"/>
              <a:gd name="connsiteX88" fmla="*/ 1079801 w 2601872"/>
              <a:gd name="connsiteY88" fmla="*/ 6 h 2282313"/>
              <a:gd name="connsiteX89" fmla="*/ 1005645 w 2601872"/>
              <a:gd name="connsiteY89" fmla="*/ 76297 h 2282313"/>
              <a:gd name="connsiteX90" fmla="*/ 1016849 w 2601872"/>
              <a:gd name="connsiteY90" fmla="*/ 114709 h 2282313"/>
              <a:gd name="connsiteX91" fmla="*/ 803982 w 2601872"/>
              <a:gd name="connsiteY91" fmla="*/ 327575 h 2282313"/>
              <a:gd name="connsiteX92" fmla="*/ 799181 w 2601872"/>
              <a:gd name="connsiteY92" fmla="*/ 339845 h 2282313"/>
              <a:gd name="connsiteX93" fmla="*/ 799181 w 2601872"/>
              <a:gd name="connsiteY93" fmla="*/ 664746 h 2282313"/>
              <a:gd name="connsiteX94" fmla="*/ 547370 w 2601872"/>
              <a:gd name="connsiteY94" fmla="*/ 916557 h 2282313"/>
              <a:gd name="connsiteX95" fmla="*/ 517494 w 2601872"/>
              <a:gd name="connsiteY95" fmla="*/ 886681 h 2282313"/>
              <a:gd name="connsiteX96" fmla="*/ 353710 w 2601872"/>
              <a:gd name="connsiteY96" fmla="*/ 1050465 h 2282313"/>
              <a:gd name="connsiteX97" fmla="*/ 300360 w 2601872"/>
              <a:gd name="connsiteY97" fmla="*/ 997115 h 2282313"/>
              <a:gd name="connsiteX98" fmla="*/ 13871 w 2601872"/>
              <a:gd name="connsiteY98" fmla="*/ 997115 h 2282313"/>
              <a:gd name="connsiteX99" fmla="*/ 0 w 2601872"/>
              <a:gd name="connsiteY99" fmla="*/ 1010986 h 2282313"/>
              <a:gd name="connsiteX100" fmla="*/ 1271327 w 2601872"/>
              <a:gd name="connsiteY100" fmla="*/ 2282314 h 2282313"/>
              <a:gd name="connsiteX101" fmla="*/ 1285198 w 2601872"/>
              <a:gd name="connsiteY101" fmla="*/ 2268442 h 2282313"/>
              <a:gd name="connsiteX102" fmla="*/ 1285198 w 2601872"/>
              <a:gd name="connsiteY102" fmla="*/ 1981954 h 2282313"/>
              <a:gd name="connsiteX103" fmla="*/ 1261724 w 2601872"/>
              <a:gd name="connsiteY103" fmla="*/ 1958480 h 2282313"/>
              <a:gd name="connsiteX104" fmla="*/ 1425508 w 2601872"/>
              <a:gd name="connsiteY104" fmla="*/ 1794696 h 2282313"/>
              <a:gd name="connsiteX105" fmla="*/ 1399900 w 2601872"/>
              <a:gd name="connsiteY105" fmla="*/ 1769088 h 2282313"/>
              <a:gd name="connsiteX106" fmla="*/ 1613300 w 2601872"/>
              <a:gd name="connsiteY106" fmla="*/ 1555688 h 2282313"/>
              <a:gd name="connsiteX107" fmla="*/ 2278039 w 2601872"/>
              <a:gd name="connsiteY107" fmla="*/ 1555688 h 2282313"/>
              <a:gd name="connsiteX108" fmla="*/ 2290310 w 2601872"/>
              <a:gd name="connsiteY108" fmla="*/ 1550887 h 2282313"/>
              <a:gd name="connsiteX109" fmla="*/ 2487171 w 2601872"/>
              <a:gd name="connsiteY109" fmla="*/ 1354026 h 2282313"/>
              <a:gd name="connsiteX110" fmla="*/ 2525582 w 2601872"/>
              <a:gd name="connsiteY110" fmla="*/ 1365229 h 2282313"/>
              <a:gd name="connsiteX111" fmla="*/ 2601873 w 2601872"/>
              <a:gd name="connsiteY111" fmla="*/ 1291073 h 2282313"/>
              <a:gd name="connsiteX112" fmla="*/ 2527716 w 2601872"/>
              <a:gd name="connsiteY112" fmla="*/ 1214783 h 2282313"/>
              <a:gd name="connsiteX113" fmla="*/ 2000620 w 2601872"/>
              <a:gd name="connsiteY113" fmla="*/ 1091011 h 2282313"/>
              <a:gd name="connsiteX114" fmla="*/ 2035298 w 2601872"/>
              <a:gd name="connsiteY114" fmla="*/ 1105416 h 2282313"/>
              <a:gd name="connsiteX115" fmla="*/ 2049168 w 2601872"/>
              <a:gd name="connsiteY115" fmla="*/ 1139026 h 2282313"/>
              <a:gd name="connsiteX116" fmla="*/ 2035298 w 2601872"/>
              <a:gd name="connsiteY116" fmla="*/ 1173170 h 2282313"/>
              <a:gd name="connsiteX117" fmla="*/ 2001153 w 2601872"/>
              <a:gd name="connsiteY117" fmla="*/ 1187574 h 2282313"/>
              <a:gd name="connsiteX118" fmla="*/ 1952605 w 2601872"/>
              <a:gd name="connsiteY118" fmla="*/ 1140093 h 2282313"/>
              <a:gd name="connsiteX119" fmla="*/ 2000086 w 2601872"/>
              <a:gd name="connsiteY119" fmla="*/ 1091011 h 2282313"/>
              <a:gd name="connsiteX120" fmla="*/ 1503399 w 2601872"/>
              <a:gd name="connsiteY120" fmla="*/ 592190 h 2282313"/>
              <a:gd name="connsiteX121" fmla="*/ 1538076 w 2601872"/>
              <a:gd name="connsiteY121" fmla="*/ 606594 h 2282313"/>
              <a:gd name="connsiteX122" fmla="*/ 1551948 w 2601872"/>
              <a:gd name="connsiteY122" fmla="*/ 640205 h 2282313"/>
              <a:gd name="connsiteX123" fmla="*/ 1538076 w 2601872"/>
              <a:gd name="connsiteY123" fmla="*/ 674349 h 2282313"/>
              <a:gd name="connsiteX124" fmla="*/ 1503933 w 2601872"/>
              <a:gd name="connsiteY124" fmla="*/ 688753 h 2282313"/>
              <a:gd name="connsiteX125" fmla="*/ 1454851 w 2601872"/>
              <a:gd name="connsiteY125" fmla="*/ 641272 h 2282313"/>
              <a:gd name="connsiteX126" fmla="*/ 1502332 w 2601872"/>
              <a:gd name="connsiteY126" fmla="*/ 592190 h 2282313"/>
              <a:gd name="connsiteX127" fmla="*/ 1080335 w 2601872"/>
              <a:gd name="connsiteY127" fmla="*/ 28282 h 2282313"/>
              <a:gd name="connsiteX128" fmla="*/ 1115012 w 2601872"/>
              <a:gd name="connsiteY128" fmla="*/ 42686 h 2282313"/>
              <a:gd name="connsiteX129" fmla="*/ 1128883 w 2601872"/>
              <a:gd name="connsiteY129" fmla="*/ 76297 h 2282313"/>
              <a:gd name="connsiteX130" fmla="*/ 1115012 w 2601872"/>
              <a:gd name="connsiteY130" fmla="*/ 110441 h 2282313"/>
              <a:gd name="connsiteX131" fmla="*/ 1080868 w 2601872"/>
              <a:gd name="connsiteY131" fmla="*/ 124845 h 2282313"/>
              <a:gd name="connsiteX132" fmla="*/ 1032320 w 2601872"/>
              <a:gd name="connsiteY132" fmla="*/ 77364 h 2282313"/>
              <a:gd name="connsiteX133" fmla="*/ 1079801 w 2601872"/>
              <a:gd name="connsiteY133" fmla="*/ 28282 h 22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601872" h="2282313">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6000"/>
            </a:srgbClr>
          </a:solidFill>
          <a:ln w="5331"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6A180774-9370-8C59-68B4-6AF4FCDF199C}"/>
              </a:ext>
            </a:extLst>
          </p:cNvPr>
          <p:cNvSpPr/>
          <p:nvPr userDrawn="1"/>
        </p:nvSpPr>
        <p:spPr>
          <a:xfrm>
            <a:off x="8053470" y="5367242"/>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ADD037"/>
          </a:solidFill>
          <a:ln w="30808" cap="flat">
            <a:noFill/>
            <a:prstDash val="solid"/>
            <a:miter/>
          </a:ln>
        </p:spPr>
        <p:txBody>
          <a:bodyPr rtlCol="0" anchor="ctr"/>
          <a:lstStyle/>
          <a:p>
            <a:endParaRPr lang="en-US" sz="2069"/>
          </a:p>
        </p:txBody>
      </p:sp>
      <p:sp>
        <p:nvSpPr>
          <p:cNvPr id="16" name="Text Placeholder 23">
            <a:extLst>
              <a:ext uri="{FF2B5EF4-FFF2-40B4-BE49-F238E27FC236}">
                <a16:creationId xmlns:a16="http://schemas.microsoft.com/office/drawing/2014/main" id="{34AD3A3E-7D46-DDC7-C05A-A47FA69D36E7}"/>
              </a:ext>
            </a:extLst>
          </p:cNvPr>
          <p:cNvSpPr>
            <a:spLocks noGrp="1"/>
          </p:cNvSpPr>
          <p:nvPr>
            <p:ph type="body" sz="quarter" idx="45" hasCustomPrompt="1"/>
          </p:nvPr>
        </p:nvSpPr>
        <p:spPr>
          <a:xfrm>
            <a:off x="8376237" y="5392733"/>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err="1"/>
              <a:t>www.website.eu</a:t>
            </a:r>
            <a:endParaRPr lang="en-US"/>
          </a:p>
        </p:txBody>
      </p:sp>
    </p:spTree>
    <p:extLst>
      <p:ext uri="{BB962C8B-B14F-4D97-AF65-F5344CB8AC3E}">
        <p14:creationId xmlns:p14="http://schemas.microsoft.com/office/powerpoint/2010/main" val="3097068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51C4C6"/>
            </a:solidFill>
            <a:prstDash val="solid"/>
            <a:miter lim="400000"/>
          </a:ln>
          <a:effectLst/>
          <a:sp3d/>
        </p:spPr>
        <p:style>
          <a:lnRef idx="0">
            <a:scrgbClr r="0" g="0" b="0"/>
          </a:lnRef>
          <a:fillRef idx="0">
            <a:scrgbClr r="0" g="0" b="0"/>
          </a:fillRef>
          <a:effectRef idx="0">
            <a:scrgbClr r="0" g="0" b="0"/>
          </a:effectRef>
          <a:fontRef idx="none"/>
        </p:style>
      </p:cxnSp>
      <p:sp>
        <p:nvSpPr>
          <p:cNvPr id="4" name="TextBox 3">
            <a:extLst>
              <a:ext uri="{FF2B5EF4-FFF2-40B4-BE49-F238E27FC236}">
                <a16:creationId xmlns:a16="http://schemas.microsoft.com/office/drawing/2014/main" id="{8A3D008B-48DB-48C4-0071-B7D9CF7B148A}"/>
              </a:ext>
            </a:extLst>
          </p:cNvPr>
          <p:cNvSpPr txBox="1"/>
          <p:nvPr userDrawn="1"/>
        </p:nvSpPr>
        <p:spPr>
          <a:xfrm rot="16200000">
            <a:off x="9996557" y="4624338"/>
            <a:ext cx="3779520" cy="200055"/>
          </a:xfrm>
          <a:prstGeom prst="rect">
            <a:avLst/>
          </a:prstGeom>
          <a:noFill/>
        </p:spPr>
        <p:txBody>
          <a:bodyPr wrap="square">
            <a:spAutoFit/>
          </a:bodyPr>
          <a:lstStyle/>
          <a:p>
            <a:r>
              <a:rPr lang="en-US" sz="700">
                <a:solidFill>
                  <a:srgbClr val="00898B"/>
                </a:solidFill>
                <a:latin typeface="Calibri" panose="020F0502020204030204" pitchFamily="34" charset="0"/>
                <a:cs typeface="Calibri" panose="020F0502020204030204" pitchFamily="34" charset="0"/>
              </a:rPr>
              <a:t>AI-enhanced Vocational Education for a Sustainable Future</a:t>
            </a:r>
          </a:p>
        </p:txBody>
      </p:sp>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29" r:id="rId3"/>
    <p:sldLayoutId id="2147483842" r:id="rId4"/>
    <p:sldLayoutId id="2147483840" r:id="rId5"/>
    <p:sldLayoutId id="2147483880" r:id="rId6"/>
    <p:sldLayoutId id="2147483877" r:id="rId7"/>
    <p:sldLayoutId id="2147483841" r:id="rId8"/>
    <p:sldLayoutId id="2147483882" r:id="rId9"/>
    <p:sldLayoutId id="2147483879" r:id="rId10"/>
    <p:sldLayoutId id="2147483878" r:id="rId11"/>
    <p:sldLayoutId id="2147483861" r:id="rId12"/>
    <p:sldLayoutId id="2147483833" r:id="rId13"/>
    <p:sldLayoutId id="2147483847" r:id="rId14"/>
    <p:sldLayoutId id="214748385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video" Target="https://www.youtube.com/embed/ms6Wlr84EWs?feature=oembed" TargetMode="Externa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video" Target="https://www.youtube.com/embed/b6i-AdvpdEk?feature=oembed" TargetMode="Externa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video" Target="https://www.youtube.com/embed/2m11uCU9IUU?feature=oembed" TargetMode="Externa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hyperlink" Target="https://www.grid4c.com/?utm_source=chatgpt.com"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hyperlink" Target="https://www.enersee.ai/insights/ai-energy-management-software?utm_source=chatgpt.com" TargetMode="External"/><Relationship Id="rId4" Type="http://schemas.openxmlformats.org/officeDocument/2006/relationships/hyperlink" Target="https://c3.ai/products/c3-ai-energy-management/?utm_source=chatgpt.com"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video" Target="https://www.youtube.com/embed/mWTjQLInIvc?feature=oembed" TargetMode="External"/><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8.xml"/><Relationship Id="rId1" Type="http://schemas.openxmlformats.org/officeDocument/2006/relationships/video" Target="https://www.youtube.com/embed/_tUD0zrPirk?feature=oembed" TargetMode="External"/><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8.xml"/><Relationship Id="rId1" Type="http://schemas.openxmlformats.org/officeDocument/2006/relationships/video" Target="https://www.youtube.com/embed/CxNbdC1QGtw?feature=oembed" TargetMode="External"/><Relationship Id="rId4" Type="http://schemas.openxmlformats.org/officeDocument/2006/relationships/image" Target="../media/image26.jpe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8.xml"/><Relationship Id="rId1" Type="http://schemas.openxmlformats.org/officeDocument/2006/relationships/video" Target="https://www.youtube.com/embed/UuAXKQiPZPs?feature=oembed" TargetMode="External"/><Relationship Id="rId4" Type="http://schemas.openxmlformats.org/officeDocument/2006/relationships/image" Target="../media/image28.jpeg"/></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8.xml"/><Relationship Id="rId1" Type="http://schemas.openxmlformats.org/officeDocument/2006/relationships/video" Target="https://www.youtube.com/embed/8GYElmEi_J4?feature=oembed" TargetMode="External"/><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4">
            <a:extLst>
              <a:ext uri="{FF2B5EF4-FFF2-40B4-BE49-F238E27FC236}">
                <a16:creationId xmlns:a16="http://schemas.microsoft.com/office/drawing/2014/main" id="{24F62980-F3C7-4ADD-44DC-5DB69C683104}"/>
              </a:ext>
            </a:extLst>
          </p:cNvPr>
          <p:cNvPicPr>
            <a:picLocks noGrp="1" noChangeAspect="1"/>
          </p:cNvPicPr>
          <p:nvPr>
            <p:ph type="pic" sz="quarter" idx="44"/>
          </p:nvPr>
        </p:nvPicPr>
        <p:blipFill>
          <a:blip r:embed="rId3" cstate="screen">
            <a:extLst>
              <a:ext uri="{28A0092B-C50C-407E-A947-70E740481C1C}">
                <a14:useLocalDpi xmlns:a14="http://schemas.microsoft.com/office/drawing/2010/main"/>
              </a:ext>
            </a:extLst>
          </a:blip>
          <a:srcRect/>
          <a:stretch>
            <a:fillRect/>
          </a:stretch>
        </p:blipFill>
        <p:spPr/>
      </p:pic>
      <p:sp>
        <p:nvSpPr>
          <p:cNvPr id="7" name="Text Placeholder 6">
            <a:extLst>
              <a:ext uri="{FF2B5EF4-FFF2-40B4-BE49-F238E27FC236}">
                <a16:creationId xmlns:a16="http://schemas.microsoft.com/office/drawing/2014/main" id="{C7A02EA4-4CBF-804E-84A7-7223E815E249}"/>
              </a:ext>
            </a:extLst>
          </p:cNvPr>
          <p:cNvSpPr>
            <a:spLocks noGrp="1"/>
          </p:cNvSpPr>
          <p:nvPr>
            <p:ph type="body" sz="quarter" idx="16"/>
          </p:nvPr>
        </p:nvSpPr>
        <p:spPr>
          <a:xfrm>
            <a:off x="709897" y="3919636"/>
            <a:ext cx="6172165" cy="1008397"/>
          </a:xfrm>
          <a:prstGeom prst="rect">
            <a:avLst/>
          </a:prstGeom>
        </p:spPr>
        <p:txBody>
          <a:bodyPr lIns="91440" tIns="45720" rIns="91440" bIns="45720" anchor="t">
            <a:noAutofit/>
          </a:bodyPr>
          <a:lstStyle/>
          <a:p>
            <a:r>
              <a:rPr lang="nb-NO" b="1" noProof="0" dirty="0">
                <a:latin typeface="Calibri"/>
                <a:ea typeface="Open Sans"/>
                <a:cs typeface="Calibri"/>
              </a:rPr>
              <a:t>KI i energistyring</a:t>
            </a:r>
            <a:endParaRPr lang="nb-NO" sz="4400" b="1" noProof="0" dirty="0"/>
          </a:p>
        </p:txBody>
      </p:sp>
      <p:sp>
        <p:nvSpPr>
          <p:cNvPr id="9" name="Text Placeholder 8">
            <a:extLst>
              <a:ext uri="{FF2B5EF4-FFF2-40B4-BE49-F238E27FC236}">
                <a16:creationId xmlns:a16="http://schemas.microsoft.com/office/drawing/2014/main" id="{89177E28-4F22-7E40-AB64-D1BAC04F32A8}"/>
              </a:ext>
            </a:extLst>
          </p:cNvPr>
          <p:cNvSpPr>
            <a:spLocks noGrp="1"/>
          </p:cNvSpPr>
          <p:nvPr>
            <p:ph type="body" sz="quarter" idx="19"/>
          </p:nvPr>
        </p:nvSpPr>
        <p:spPr>
          <a:xfrm>
            <a:off x="760697" y="2716824"/>
            <a:ext cx="3311988" cy="533188"/>
          </a:xfrm>
          <a:prstGeom prst="rect">
            <a:avLst/>
          </a:prstGeom>
        </p:spPr>
        <p:txBody>
          <a:bodyPr lIns="91440" tIns="45720" rIns="91440" bIns="45720" anchor="t">
            <a:noAutofit/>
          </a:bodyPr>
          <a:lstStyle/>
          <a:p>
            <a:r>
              <a:rPr lang="nb-NO" sz="4800" b="1" noProof="0">
                <a:latin typeface="Calibri"/>
                <a:ea typeface="Open Sans"/>
                <a:cs typeface="Calibri"/>
              </a:rPr>
              <a:t>Modul </a:t>
            </a:r>
            <a:r>
              <a:rPr lang="nb-NO" sz="4800" b="1">
                <a:latin typeface="Calibri"/>
                <a:ea typeface="Open Sans"/>
                <a:cs typeface="Calibri"/>
              </a:rPr>
              <a:t>4</a:t>
            </a:r>
            <a:endParaRPr lang="nb-NO" sz="4800" b="1" noProof="0" dirty="0"/>
          </a:p>
        </p:txBody>
      </p:sp>
      <p:sp>
        <p:nvSpPr>
          <p:cNvPr id="3" name="Text Placeholder 2">
            <a:extLst>
              <a:ext uri="{FF2B5EF4-FFF2-40B4-BE49-F238E27FC236}">
                <a16:creationId xmlns:a16="http://schemas.microsoft.com/office/drawing/2014/main" id="{65B15D0B-CBC7-E04A-B025-FE49C1E6B0D5}"/>
              </a:ext>
            </a:extLst>
          </p:cNvPr>
          <p:cNvSpPr>
            <a:spLocks noGrp="1"/>
          </p:cNvSpPr>
          <p:nvPr>
            <p:ph type="body" sz="quarter" idx="4294967295"/>
          </p:nvPr>
        </p:nvSpPr>
        <p:spPr>
          <a:xfrm>
            <a:off x="8376237" y="5551760"/>
            <a:ext cx="3195486" cy="731140"/>
          </a:xfrm>
          <a:prstGeom prst="rect">
            <a:avLst/>
          </a:prstGeom>
        </p:spPr>
        <p:txBody>
          <a:bodyPr/>
          <a:lstStyle/>
          <a:p>
            <a:pPr marL="0" indent="0">
              <a:buNone/>
            </a:pPr>
            <a:r>
              <a:rPr lang="nb-NO" b="0" noProof="0" dirty="0"/>
              <a:t>www.</a:t>
            </a:r>
            <a:r>
              <a:rPr lang="nb-NO" noProof="0" dirty="0"/>
              <a:t>sustainvet.eu</a:t>
            </a:r>
            <a:endParaRPr lang="nb-NO" b="0" noProof="0" dirty="0"/>
          </a:p>
        </p:txBody>
      </p:sp>
      <p:sp>
        <p:nvSpPr>
          <p:cNvPr id="12" name="Freeform 11">
            <a:extLst>
              <a:ext uri="{FF2B5EF4-FFF2-40B4-BE49-F238E27FC236}">
                <a16:creationId xmlns:a16="http://schemas.microsoft.com/office/drawing/2014/main" id="{A491D2E9-853F-F4A8-2BA9-284DE843A771}"/>
              </a:ext>
            </a:extLst>
          </p:cNvPr>
          <p:cNvSpPr/>
          <p:nvPr/>
        </p:nvSpPr>
        <p:spPr>
          <a:xfrm rot="17880873">
            <a:off x="5058977" y="456857"/>
            <a:ext cx="2004280" cy="161364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sp>
        <p:nvSpPr>
          <p:cNvPr id="2" name="Text Placeholder 6">
            <a:extLst>
              <a:ext uri="{FF2B5EF4-FFF2-40B4-BE49-F238E27FC236}">
                <a16:creationId xmlns:a16="http://schemas.microsoft.com/office/drawing/2014/main" id="{E87E6743-DEBE-7A51-63EB-44FAE20D40A5}"/>
              </a:ext>
            </a:extLst>
          </p:cNvPr>
          <p:cNvSpPr txBox="1">
            <a:spLocks/>
          </p:cNvSpPr>
          <p:nvPr/>
        </p:nvSpPr>
        <p:spPr>
          <a:xfrm>
            <a:off x="764083" y="4921829"/>
            <a:ext cx="5982505" cy="389163"/>
          </a:xfrm>
          <a:prstGeom prst="rect">
            <a:avLst/>
          </a:prstGeom>
        </p:spPr>
        <p:txBody>
          <a:bodyPr lIns="91440" tIns="45720" rIns="91440" bIns="45720" anchor="t">
            <a:noAutofit/>
          </a:bodyPr>
          <a:lstStyle>
            <a:lvl1pPr marL="0" indent="0" algn="l" defTabSz="914400" rtl="0" eaLnBrk="1" latinLnBrk="0" hangingPunct="1">
              <a:lnSpc>
                <a:spcPts val="3954"/>
              </a:lnSpc>
              <a:spcBef>
                <a:spcPts val="0"/>
              </a:spcBef>
              <a:buFont typeface="Arial" panose="020B0604020202020204" pitchFamily="34" charset="0"/>
              <a:buNone/>
              <a:defRPr sz="4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914400" rtl="0" eaLnBrk="1" latinLnBrk="0" hangingPunct="1">
              <a:lnSpc>
                <a:spcPct val="90000"/>
              </a:lnSpc>
              <a:spcBef>
                <a:spcPts val="500"/>
              </a:spcBef>
              <a:buFont typeface="Arial" panose="020B0604020202020204" pitchFamily="34" charset="0"/>
              <a:buNone/>
              <a:defRPr sz="5161" kern="1200">
                <a:solidFill>
                  <a:srgbClr val="011E3B"/>
                </a:solidFill>
                <a:latin typeface="Montserrat" pitchFamily="2" charset="77"/>
                <a:ea typeface="+mn-ea"/>
                <a:cs typeface="+mn-cs"/>
              </a:defRPr>
            </a:lvl2pPr>
            <a:lvl3pPr marL="1219185" indent="0" algn="l" defTabSz="914400" rtl="0" eaLnBrk="1" latinLnBrk="0" hangingPunct="1">
              <a:lnSpc>
                <a:spcPct val="90000"/>
              </a:lnSpc>
              <a:spcBef>
                <a:spcPts val="500"/>
              </a:spcBef>
              <a:buFont typeface="Arial" panose="020B0604020202020204" pitchFamily="34" charset="0"/>
              <a:buNone/>
              <a:defRPr sz="5161" kern="1200">
                <a:solidFill>
                  <a:srgbClr val="011E3B"/>
                </a:solidFill>
                <a:latin typeface="Montserrat" pitchFamily="2" charset="77"/>
                <a:ea typeface="+mn-ea"/>
                <a:cs typeface="+mn-cs"/>
              </a:defRPr>
            </a:lvl3pPr>
            <a:lvl4pPr marL="1828778" indent="0" algn="l" defTabSz="914400" rtl="0" eaLnBrk="1" latinLnBrk="0" hangingPunct="1">
              <a:lnSpc>
                <a:spcPct val="90000"/>
              </a:lnSpc>
              <a:spcBef>
                <a:spcPts val="500"/>
              </a:spcBef>
              <a:buFont typeface="Arial" panose="020B0604020202020204" pitchFamily="34" charset="0"/>
              <a:buNone/>
              <a:defRPr sz="5161" kern="1200">
                <a:solidFill>
                  <a:srgbClr val="011E3B"/>
                </a:solidFill>
                <a:latin typeface="Montserrat" pitchFamily="2" charset="77"/>
                <a:ea typeface="+mn-ea"/>
                <a:cs typeface="+mn-cs"/>
              </a:defRPr>
            </a:lvl4pPr>
            <a:lvl5pPr marL="2438374" indent="0" algn="l" defTabSz="914400" rtl="0" eaLnBrk="1" latinLnBrk="0" hangingPunct="1">
              <a:lnSpc>
                <a:spcPct val="90000"/>
              </a:lnSpc>
              <a:spcBef>
                <a:spcPts val="500"/>
              </a:spcBef>
              <a:buFont typeface="Arial" panose="020B0604020202020204" pitchFamily="34" charset="0"/>
              <a:buNone/>
              <a:defRPr sz="5161" kern="1200">
                <a:solidFill>
                  <a:srgbClr val="011E3B"/>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400" noProof="0" dirty="0">
                <a:latin typeface="Calibri"/>
                <a:ea typeface="Open Sans"/>
                <a:cs typeface="Calibri"/>
              </a:rPr>
              <a:t>Fagskolen Rogaland, Stavanger, Norway</a:t>
            </a:r>
            <a:endParaRPr lang="nb-NO" sz="2400" b="1" noProof="0" dirty="0">
              <a:latin typeface="Calibri"/>
              <a:ea typeface="Open Sans"/>
              <a:cs typeface="Calibri"/>
            </a:endParaRPr>
          </a:p>
        </p:txBody>
      </p:sp>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C8CA0EC-3203-874B-818E-A3951341F2E9}"/>
              </a:ext>
            </a:extLst>
          </p:cNvPr>
          <p:cNvSpPr>
            <a:spLocks noGrp="1"/>
          </p:cNvSpPr>
          <p:nvPr>
            <p:ph type="body" sz="quarter" idx="15"/>
          </p:nvPr>
        </p:nvSpPr>
        <p:spPr/>
        <p:txBody>
          <a:bodyPr/>
          <a:lstStyle/>
          <a:p>
            <a:r>
              <a:rPr lang="nb-NO" noProof="0" dirty="0"/>
              <a:t>01</a:t>
            </a:r>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14"/>
          </p:nvPr>
        </p:nvSpPr>
        <p:spPr/>
        <p:txBody>
          <a:bodyPr/>
          <a:lstStyle/>
          <a:p>
            <a:r>
              <a:rPr lang="nb-NO" noProof="0" dirty="0"/>
              <a:t>Del 1- Introduksjon</a:t>
            </a:r>
          </a:p>
        </p:txBody>
      </p:sp>
      <p:sp>
        <p:nvSpPr>
          <p:cNvPr id="19" name="Text Placeholder 18">
            <a:extLst>
              <a:ext uri="{FF2B5EF4-FFF2-40B4-BE49-F238E27FC236}">
                <a16:creationId xmlns:a16="http://schemas.microsoft.com/office/drawing/2014/main" id="{5B018A2C-261B-FE40-8CCB-12ABA36272E0}"/>
              </a:ext>
            </a:extLst>
          </p:cNvPr>
          <p:cNvSpPr>
            <a:spLocks noGrp="1"/>
          </p:cNvSpPr>
          <p:nvPr>
            <p:ph type="body" sz="quarter" idx="29"/>
          </p:nvPr>
        </p:nvSpPr>
        <p:spPr/>
        <p:txBody>
          <a:bodyPr/>
          <a:lstStyle/>
          <a:p>
            <a:r>
              <a:rPr lang="nb-NO" noProof="0" dirty="0"/>
              <a:t>02</a:t>
            </a:r>
          </a:p>
        </p:txBody>
      </p:sp>
      <p:sp>
        <p:nvSpPr>
          <p:cNvPr id="20" name="Text Placeholder 19">
            <a:extLst>
              <a:ext uri="{FF2B5EF4-FFF2-40B4-BE49-F238E27FC236}">
                <a16:creationId xmlns:a16="http://schemas.microsoft.com/office/drawing/2014/main" id="{F1085800-9569-4843-B00A-CC81BB1D9B93}"/>
              </a:ext>
            </a:extLst>
          </p:cNvPr>
          <p:cNvSpPr>
            <a:spLocks noGrp="1"/>
          </p:cNvSpPr>
          <p:nvPr>
            <p:ph type="body" sz="quarter" idx="30"/>
          </p:nvPr>
        </p:nvSpPr>
        <p:spPr>
          <a:xfrm>
            <a:off x="1620473" y="2476259"/>
            <a:ext cx="6874660" cy="689519"/>
          </a:xfrm>
        </p:spPr>
        <p:txBody>
          <a:bodyPr lIns="91440" tIns="45720" rIns="91440" bIns="45720" anchor="ctr">
            <a:noAutofit/>
          </a:bodyPr>
          <a:lstStyle/>
          <a:p>
            <a:r>
              <a:rPr lang="nb-NO" noProof="0" dirty="0"/>
              <a:t>Del 2- Utfordringer knyttet til energi i vår tid</a:t>
            </a:r>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1"/>
          </p:nvPr>
        </p:nvSpPr>
        <p:spPr/>
        <p:txBody>
          <a:bodyPr/>
          <a:lstStyle/>
          <a:p>
            <a:r>
              <a:rPr lang="nb-NO" noProof="0" dirty="0"/>
              <a:t>03</a:t>
            </a:r>
          </a:p>
        </p:txBody>
      </p:sp>
      <p:sp>
        <p:nvSpPr>
          <p:cNvPr id="22" name="Text Placeholder 21">
            <a:extLst>
              <a:ext uri="{FF2B5EF4-FFF2-40B4-BE49-F238E27FC236}">
                <a16:creationId xmlns:a16="http://schemas.microsoft.com/office/drawing/2014/main" id="{4AB945CA-DD37-8744-AC8D-A87A2B36C598}"/>
              </a:ext>
            </a:extLst>
          </p:cNvPr>
          <p:cNvSpPr>
            <a:spLocks noGrp="1"/>
          </p:cNvSpPr>
          <p:nvPr>
            <p:ph type="body" sz="quarter" idx="32"/>
          </p:nvPr>
        </p:nvSpPr>
        <p:spPr/>
        <p:txBody>
          <a:bodyPr lIns="91440" tIns="45720" rIns="91440" bIns="45720" anchor="ctr">
            <a:noAutofit/>
          </a:bodyPr>
          <a:lstStyle/>
          <a:p>
            <a:r>
              <a:rPr lang="nb-NO" noProof="0" dirty="0"/>
              <a:t>Del 3- Hvordan kan kunstig intelligens støtte energistyring?</a:t>
            </a:r>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3"/>
          </p:nvPr>
        </p:nvSpPr>
        <p:spPr/>
        <p:txBody>
          <a:bodyPr/>
          <a:lstStyle/>
          <a:p>
            <a:r>
              <a:rPr lang="nb-NO" noProof="0" dirty="0"/>
              <a:t>04</a:t>
            </a:r>
          </a:p>
        </p:txBody>
      </p:sp>
      <p:sp>
        <p:nvSpPr>
          <p:cNvPr id="24" name="Text Placeholder 23">
            <a:extLst>
              <a:ext uri="{FF2B5EF4-FFF2-40B4-BE49-F238E27FC236}">
                <a16:creationId xmlns:a16="http://schemas.microsoft.com/office/drawing/2014/main" id="{5691577C-B257-3147-BB4B-29D2F40873AE}"/>
              </a:ext>
            </a:extLst>
          </p:cNvPr>
          <p:cNvSpPr>
            <a:spLocks noGrp="1"/>
          </p:cNvSpPr>
          <p:nvPr>
            <p:ph type="body" sz="quarter" idx="34"/>
          </p:nvPr>
        </p:nvSpPr>
        <p:spPr>
          <a:xfrm>
            <a:off x="1608003" y="3922110"/>
            <a:ext cx="8571778" cy="689519"/>
          </a:xfrm>
        </p:spPr>
        <p:txBody>
          <a:bodyPr lIns="91440" tIns="45720" rIns="91440" bIns="45720" anchor="ctr">
            <a:noAutofit/>
          </a:bodyPr>
          <a:lstStyle/>
          <a:p>
            <a:r>
              <a:rPr lang="nb-NO" noProof="0" dirty="0"/>
              <a:t>Del 4- Hvordan kan vi holde oss i forkant? Løsninger og fremtidsutsikter</a:t>
            </a:r>
          </a:p>
        </p:txBody>
      </p:sp>
      <p:sp>
        <p:nvSpPr>
          <p:cNvPr id="25" name="Text Placeholder 24">
            <a:extLst>
              <a:ext uri="{FF2B5EF4-FFF2-40B4-BE49-F238E27FC236}">
                <a16:creationId xmlns:a16="http://schemas.microsoft.com/office/drawing/2014/main" id="{C649836C-4763-0A4B-8068-8B6B3A14D501}"/>
              </a:ext>
            </a:extLst>
          </p:cNvPr>
          <p:cNvSpPr>
            <a:spLocks noGrp="1"/>
          </p:cNvSpPr>
          <p:nvPr>
            <p:ph type="body" sz="quarter" idx="35"/>
          </p:nvPr>
        </p:nvSpPr>
        <p:spPr/>
        <p:txBody>
          <a:bodyPr/>
          <a:lstStyle/>
          <a:p>
            <a:r>
              <a:rPr lang="nb-NO" noProof="0" dirty="0"/>
              <a:t>05</a:t>
            </a:r>
          </a:p>
        </p:txBody>
      </p:sp>
      <p:sp>
        <p:nvSpPr>
          <p:cNvPr id="26" name="Text Placeholder 25">
            <a:extLst>
              <a:ext uri="{FF2B5EF4-FFF2-40B4-BE49-F238E27FC236}">
                <a16:creationId xmlns:a16="http://schemas.microsoft.com/office/drawing/2014/main" id="{AF2A8952-1670-2F4B-B3F8-033CA2659F15}"/>
              </a:ext>
            </a:extLst>
          </p:cNvPr>
          <p:cNvSpPr>
            <a:spLocks noGrp="1"/>
          </p:cNvSpPr>
          <p:nvPr>
            <p:ph type="body" sz="quarter" idx="36"/>
          </p:nvPr>
        </p:nvSpPr>
        <p:spPr>
          <a:xfrm>
            <a:off x="1608004" y="4616963"/>
            <a:ext cx="8151816" cy="689519"/>
          </a:xfrm>
        </p:spPr>
        <p:txBody>
          <a:bodyPr lIns="91440" tIns="45720" rIns="91440" bIns="45720" anchor="ctr">
            <a:noAutofit/>
          </a:bodyPr>
          <a:lstStyle/>
          <a:p>
            <a:r>
              <a:rPr lang="nb-NO" noProof="0" dirty="0"/>
              <a:t>Del 5- Grafisk oversikt over mulig kryssing mellom de fire sektorene</a:t>
            </a:r>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27"/>
          </p:nvPr>
        </p:nvSpPr>
        <p:spPr>
          <a:xfrm>
            <a:off x="548420" y="416431"/>
            <a:ext cx="5041923" cy="720752"/>
          </a:xfrm>
          <a:prstGeom prst="rect">
            <a:avLst/>
          </a:prstGeom>
        </p:spPr>
        <p:txBody>
          <a:bodyPr/>
          <a:lstStyle/>
          <a:p>
            <a:r>
              <a:rPr lang="nb-NO" noProof="0" dirty="0"/>
              <a:t>Contents</a:t>
            </a:r>
          </a:p>
        </p:txBody>
      </p:sp>
      <p:sp>
        <p:nvSpPr>
          <p:cNvPr id="2" name="Freeform 1">
            <a:extLst>
              <a:ext uri="{FF2B5EF4-FFF2-40B4-BE49-F238E27FC236}">
                <a16:creationId xmlns:a16="http://schemas.microsoft.com/office/drawing/2014/main" id="{44D3A2D2-9E51-5508-8E44-DD54838C9B97}"/>
              </a:ext>
            </a:extLst>
          </p:cNvPr>
          <p:cNvSpPr/>
          <p:nvPr/>
        </p:nvSpPr>
        <p:spPr>
          <a:xfrm rot="1240913">
            <a:off x="10576783" y="-413266"/>
            <a:ext cx="2016581" cy="1623549"/>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spTree>
    <p:extLst>
      <p:ext uri="{BB962C8B-B14F-4D97-AF65-F5344CB8AC3E}">
        <p14:creationId xmlns:p14="http://schemas.microsoft.com/office/powerpoint/2010/main" val="30286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38875-67C6-23AE-28DE-DFEA2EE73CA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E2941F8-A138-9B0A-0455-F5ABFFC5CFF1}"/>
              </a:ext>
            </a:extLst>
          </p:cNvPr>
          <p:cNvSpPr>
            <a:spLocks noGrp="1"/>
          </p:cNvSpPr>
          <p:nvPr>
            <p:ph type="body" sz="quarter" idx="18"/>
          </p:nvPr>
        </p:nvSpPr>
        <p:spPr>
          <a:xfrm>
            <a:off x="662911" y="1378990"/>
            <a:ext cx="10595237" cy="4778623"/>
          </a:xfrm>
          <a:prstGeom prst="rect">
            <a:avLst/>
          </a:prstGeom>
        </p:spPr>
        <p:txBody>
          <a:bodyPr lIns="91440" tIns="45720" rIns="91440" bIns="45720" anchor="t"/>
          <a:lstStyle/>
          <a:p>
            <a:pPr algn="just">
              <a:lnSpc>
                <a:spcPct val="100000"/>
              </a:lnSpc>
            </a:pPr>
            <a:r>
              <a:rPr lang="nb-NO" b="1" noProof="0" dirty="0"/>
              <a:t>Energistyring</a:t>
            </a:r>
          </a:p>
          <a:p>
            <a:pPr marL="0" indent="0">
              <a:lnSpc>
                <a:spcPct val="100000"/>
              </a:lnSpc>
            </a:pPr>
            <a:r>
              <a:rPr lang="nb-NO" noProof="0" dirty="0"/>
              <a:t>I denne modulen utforsker deltakerne hvordan kunstig intelligens (KI) forandrer moderne energistyring og støtter overgangen til mer bærekraftige og robuste energisystemer. De får en forståelse av de viktigste utfordringene energisektoren står overfor i dag, blant annet nettstabilitet, integrering av fornybare energikilder, etterspørselsprognoser og energieffektivitet.</a:t>
            </a:r>
          </a:p>
          <a:p>
            <a:pPr marL="0" indent="0">
              <a:lnSpc>
                <a:spcPct val="100000"/>
              </a:lnSpc>
            </a:pPr>
            <a:r>
              <a:rPr lang="nb-NO" noProof="0" dirty="0"/>
              <a:t>Deltakerne får en innføring i hvordan KI brukes i praksis, med særlig fokus på smarte nett og prognoser for fornybar energi, og hvordan datadrevne modeller kan støtte bedre beslutningstaking, redusere energisvinn og senke karbonutslippene. Gjennom eksempler fra virkeligheten og sektorspesifikke casestudier lærer de hvordan KI-verktøy allerede brukes av energileverandører, ingeniører og planleggere.</a:t>
            </a:r>
          </a:p>
        </p:txBody>
      </p:sp>
      <p:sp>
        <p:nvSpPr>
          <p:cNvPr id="5" name="Text Placeholder 4">
            <a:extLst>
              <a:ext uri="{FF2B5EF4-FFF2-40B4-BE49-F238E27FC236}">
                <a16:creationId xmlns:a16="http://schemas.microsoft.com/office/drawing/2014/main" id="{B8588589-0536-B507-3977-13AA75AD90A2}"/>
              </a:ext>
            </a:extLst>
          </p:cNvPr>
          <p:cNvSpPr>
            <a:spLocks noGrp="1"/>
          </p:cNvSpPr>
          <p:nvPr>
            <p:ph type="body" sz="quarter" idx="16"/>
          </p:nvPr>
        </p:nvSpPr>
        <p:spPr>
          <a:xfrm>
            <a:off x="662911" y="575336"/>
            <a:ext cx="10595237" cy="803654"/>
          </a:xfrm>
          <a:prstGeom prst="rect">
            <a:avLst/>
          </a:prstGeom>
        </p:spPr>
        <p:txBody>
          <a:bodyPr lIns="91440" tIns="45720" rIns="91440" bIns="45720" anchor="t">
            <a:noAutofit/>
          </a:bodyPr>
          <a:lstStyle/>
          <a:p>
            <a:r>
              <a:rPr lang="nb-NO" noProof="0" dirty="0"/>
              <a:t>Læringsmål</a:t>
            </a:r>
          </a:p>
        </p:txBody>
      </p:sp>
    </p:spTree>
    <p:extLst>
      <p:ext uri="{BB962C8B-B14F-4D97-AF65-F5344CB8AC3E}">
        <p14:creationId xmlns:p14="http://schemas.microsoft.com/office/powerpoint/2010/main" val="2442225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3C356-9A8A-356D-72F4-A2669C70806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0619D8E-2ADD-0A8E-1B16-DD3DD7539A9C}"/>
              </a:ext>
            </a:extLst>
          </p:cNvPr>
          <p:cNvSpPr>
            <a:spLocks noGrp="1"/>
          </p:cNvSpPr>
          <p:nvPr>
            <p:ph type="body" sz="quarter" idx="18"/>
          </p:nvPr>
        </p:nvSpPr>
        <p:spPr>
          <a:xfrm>
            <a:off x="662911" y="1378990"/>
            <a:ext cx="10595237" cy="4778623"/>
          </a:xfrm>
          <a:prstGeom prst="rect">
            <a:avLst/>
          </a:prstGeom>
        </p:spPr>
        <p:txBody>
          <a:bodyPr lIns="91440" tIns="45720" rIns="91440" bIns="45720" anchor="t"/>
          <a:lstStyle/>
          <a:p>
            <a:pPr>
              <a:lnSpc>
                <a:spcPct val="100000"/>
              </a:lnSpc>
            </a:pPr>
            <a:r>
              <a:rPr lang="nb-NO" b="1" noProof="0" dirty="0"/>
              <a:t>Ved slutten av modulen vil deltakerne kunne:</a:t>
            </a:r>
          </a:p>
          <a:p>
            <a:pPr marL="342900" indent="-342900">
              <a:lnSpc>
                <a:spcPct val="100000"/>
              </a:lnSpc>
              <a:buFont typeface="Arial" panose="020B0604020202020204" pitchFamily="34" charset="0"/>
              <a:buChar char="•"/>
            </a:pPr>
            <a:r>
              <a:rPr lang="nb-NO" noProof="0" dirty="0"/>
              <a:t>forklare de viktigste utfordringene innen moderne energistyring og hvilken rolle digitalisering og KI spiller i å møte disse,</a:t>
            </a:r>
          </a:p>
          <a:p>
            <a:pPr marL="342900" indent="-342900">
              <a:lnSpc>
                <a:spcPct val="100000"/>
              </a:lnSpc>
              <a:buFont typeface="Arial" panose="020B0604020202020204" pitchFamily="34" charset="0"/>
              <a:buChar char="•"/>
            </a:pPr>
            <a:r>
              <a:rPr lang="nb-NO" noProof="0" dirty="0"/>
              <a:t>beskrive hvordan KI-teknikker som maskinlæring og prediktiv analyse brukes i smarte nett og prognoser for fornybar energi,</a:t>
            </a:r>
          </a:p>
          <a:p>
            <a:pPr marL="342900" indent="-342900">
              <a:lnSpc>
                <a:spcPct val="100000"/>
              </a:lnSpc>
              <a:buFont typeface="Arial" panose="020B0604020202020204" pitchFamily="34" charset="0"/>
              <a:buChar char="•"/>
            </a:pPr>
            <a:r>
              <a:rPr lang="nb-NO" noProof="0" dirty="0"/>
              <a:t>identifisere muligheter for å anvende KI for å forbedre effektivitet, pålitelighet og bærekraft i energisystemer,</a:t>
            </a:r>
          </a:p>
          <a:p>
            <a:pPr marL="342900" indent="-342900">
              <a:lnSpc>
                <a:spcPct val="100000"/>
              </a:lnSpc>
              <a:buFont typeface="Arial" panose="020B0604020202020204" pitchFamily="34" charset="0"/>
              <a:buChar char="•"/>
            </a:pPr>
            <a:r>
              <a:rPr lang="nb-NO" noProof="0" dirty="0"/>
              <a:t>reflektere over etiske, miljømessige og datarelaterte hensyn ved implementering av KI i energisektoren, </a:t>
            </a:r>
          </a:p>
          <a:p>
            <a:pPr marL="342900" indent="-342900">
              <a:lnSpc>
                <a:spcPct val="100000"/>
              </a:lnSpc>
              <a:buFont typeface="Arial" panose="020B0604020202020204" pitchFamily="34" charset="0"/>
              <a:buChar char="•"/>
            </a:pPr>
            <a:r>
              <a:rPr lang="nb-NO" noProof="0" dirty="0"/>
              <a:t>og erkjenne viktigheten av kontinuerlig læring, samarbeid og nettverksbygging for å holde seg oppdatert i et teknologisk felt i rask utvikling.</a:t>
            </a:r>
          </a:p>
        </p:txBody>
      </p:sp>
      <p:sp>
        <p:nvSpPr>
          <p:cNvPr id="5" name="Text Placeholder 4">
            <a:extLst>
              <a:ext uri="{FF2B5EF4-FFF2-40B4-BE49-F238E27FC236}">
                <a16:creationId xmlns:a16="http://schemas.microsoft.com/office/drawing/2014/main" id="{1AFED845-1706-678C-8D9E-C698DB18F43F}"/>
              </a:ext>
            </a:extLst>
          </p:cNvPr>
          <p:cNvSpPr>
            <a:spLocks noGrp="1"/>
          </p:cNvSpPr>
          <p:nvPr>
            <p:ph type="body" sz="quarter" idx="16"/>
          </p:nvPr>
        </p:nvSpPr>
        <p:spPr>
          <a:xfrm>
            <a:off x="662911" y="575336"/>
            <a:ext cx="10595237" cy="803654"/>
          </a:xfrm>
          <a:prstGeom prst="rect">
            <a:avLst/>
          </a:prstGeom>
        </p:spPr>
        <p:txBody>
          <a:bodyPr lIns="91440" tIns="45720" rIns="91440" bIns="45720" anchor="t">
            <a:noAutofit/>
          </a:bodyPr>
          <a:lstStyle/>
          <a:p>
            <a:r>
              <a:rPr lang="nb-NO" noProof="0" dirty="0"/>
              <a:t>Læringsmål</a:t>
            </a:r>
          </a:p>
        </p:txBody>
      </p:sp>
    </p:spTree>
    <p:extLst>
      <p:ext uri="{BB962C8B-B14F-4D97-AF65-F5344CB8AC3E}">
        <p14:creationId xmlns:p14="http://schemas.microsoft.com/office/powerpoint/2010/main" val="2470063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a:xfrm>
            <a:off x="5229803" y="2195660"/>
            <a:ext cx="6484268" cy="2253043"/>
          </a:xfrm>
        </p:spPr>
        <p:txBody>
          <a:bodyPr/>
          <a:lstStyle/>
          <a:p>
            <a:r>
              <a:rPr lang="nb-NO" b="1" noProof="0" dirty="0"/>
              <a:t>Del 1</a:t>
            </a:r>
          </a:p>
          <a:p>
            <a:r>
              <a:rPr lang="nb-NO" b="1" noProof="0" dirty="0"/>
              <a:t>Introduksjon</a:t>
            </a:r>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nb-NO" noProof="0" dirty="0"/>
              <a:t>01</a:t>
            </a:r>
          </a:p>
        </p:txBody>
      </p:sp>
    </p:spTree>
    <p:extLst>
      <p:ext uri="{BB962C8B-B14F-4D97-AF65-F5344CB8AC3E}">
        <p14:creationId xmlns:p14="http://schemas.microsoft.com/office/powerpoint/2010/main" val="1329186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ACADAF01-20CE-F54E-772B-515EA35B030D}"/>
              </a:ext>
            </a:extLst>
          </p:cNvPr>
          <p:cNvPicPr>
            <a:picLocks noChangeAspect="1"/>
          </p:cNvPicPr>
          <p:nvPr/>
        </p:nvPicPr>
        <p:blipFill>
          <a:blip r:embed="rId3"/>
          <a:stretch>
            <a:fillRect/>
          </a:stretch>
        </p:blipFill>
        <p:spPr>
          <a:xfrm>
            <a:off x="-31518" y="1"/>
            <a:ext cx="12200860" cy="6858000"/>
          </a:xfrm>
          <a:prstGeom prst="rect">
            <a:avLst/>
          </a:prstGeom>
        </p:spPr>
      </p:pic>
      <p:sp>
        <p:nvSpPr>
          <p:cNvPr id="10" name="Freeform 9">
            <a:extLst>
              <a:ext uri="{FF2B5EF4-FFF2-40B4-BE49-F238E27FC236}">
                <a16:creationId xmlns:a16="http://schemas.microsoft.com/office/drawing/2014/main" id="{CD7050BF-AC3F-38A7-A83E-E7FA869A0193}"/>
              </a:ext>
            </a:extLst>
          </p:cNvPr>
          <p:cNvSpPr/>
          <p:nvPr/>
        </p:nvSpPr>
        <p:spPr>
          <a:xfrm rot="9866845">
            <a:off x="9662957" y="-659342"/>
            <a:ext cx="3315886" cy="2908633"/>
          </a:xfrm>
          <a:custGeom>
            <a:avLst/>
            <a:gdLst>
              <a:gd name="connsiteX0" fmla="*/ 2527716 w 2601872"/>
              <a:gd name="connsiteY0" fmla="*/ 1215850 h 2282313"/>
              <a:gd name="connsiteX1" fmla="*/ 2474367 w 2601872"/>
              <a:gd name="connsiteY1" fmla="*/ 1237190 h 2282313"/>
              <a:gd name="connsiteX2" fmla="*/ 2451426 w 2601872"/>
              <a:gd name="connsiteY2" fmla="*/ 1290006 h 2282313"/>
              <a:gd name="connsiteX3" fmla="*/ 2462630 w 2601872"/>
              <a:gd name="connsiteY3" fmla="*/ 1330552 h 2282313"/>
              <a:gd name="connsiteX4" fmla="*/ 2270570 w 2601872"/>
              <a:gd name="connsiteY4" fmla="*/ 1522611 h 2282313"/>
              <a:gd name="connsiteX5" fmla="*/ 1605831 w 2601872"/>
              <a:gd name="connsiteY5" fmla="*/ 1522611 h 2282313"/>
              <a:gd name="connsiteX6" fmla="*/ 1593560 w 2601872"/>
              <a:gd name="connsiteY6" fmla="*/ 1527413 h 2282313"/>
              <a:gd name="connsiteX7" fmla="*/ 1375359 w 2601872"/>
              <a:gd name="connsiteY7" fmla="*/ 1745614 h 2282313"/>
              <a:gd name="connsiteX8" fmla="*/ 1347618 w 2601872"/>
              <a:gd name="connsiteY8" fmla="*/ 1717872 h 2282313"/>
              <a:gd name="connsiteX9" fmla="*/ 1183834 w 2601872"/>
              <a:gd name="connsiteY9" fmla="*/ 1881656 h 2282313"/>
              <a:gd name="connsiteX10" fmla="*/ 1095273 w 2601872"/>
              <a:gd name="connsiteY10" fmla="*/ 1793095 h 2282313"/>
              <a:gd name="connsiteX11" fmla="*/ 1259057 w 2601872"/>
              <a:gd name="connsiteY11" fmla="*/ 1629311 h 2282313"/>
              <a:gd name="connsiteX12" fmla="*/ 1232915 w 2601872"/>
              <a:gd name="connsiteY12" fmla="*/ 1603170 h 2282313"/>
              <a:gd name="connsiteX13" fmla="*/ 1513536 w 2601872"/>
              <a:gd name="connsiteY13" fmla="*/ 1322549 h 2282313"/>
              <a:gd name="connsiteX14" fmla="*/ 1841637 w 2601872"/>
              <a:gd name="connsiteY14" fmla="*/ 1322549 h 2282313"/>
              <a:gd name="connsiteX15" fmla="*/ 1853908 w 2601872"/>
              <a:gd name="connsiteY15" fmla="*/ 1317748 h 2282313"/>
              <a:gd name="connsiteX16" fmla="*/ 1880049 w 2601872"/>
              <a:gd name="connsiteY16" fmla="*/ 1291607 h 2282313"/>
              <a:gd name="connsiteX17" fmla="*/ 1880049 w 2601872"/>
              <a:gd name="connsiteY17" fmla="*/ 1291607 h 2282313"/>
              <a:gd name="connsiteX18" fmla="*/ 1967009 w 2601872"/>
              <a:gd name="connsiteY18" fmla="*/ 1205180 h 2282313"/>
              <a:gd name="connsiteX19" fmla="*/ 2001687 w 2601872"/>
              <a:gd name="connsiteY19" fmla="*/ 1214249 h 2282313"/>
              <a:gd name="connsiteX20" fmla="*/ 2077977 w 2601872"/>
              <a:gd name="connsiteY20" fmla="*/ 1140093 h 2282313"/>
              <a:gd name="connsiteX21" fmla="*/ 2003821 w 2601872"/>
              <a:gd name="connsiteY21" fmla="*/ 1063803 h 2282313"/>
              <a:gd name="connsiteX22" fmla="*/ 1950471 w 2601872"/>
              <a:gd name="connsiteY22" fmla="*/ 1085143 h 2282313"/>
              <a:gd name="connsiteX23" fmla="*/ 1927530 w 2601872"/>
              <a:gd name="connsiteY23" fmla="*/ 1137959 h 2282313"/>
              <a:gd name="connsiteX24" fmla="*/ 1941401 w 2601872"/>
              <a:gd name="connsiteY24" fmla="*/ 1182239 h 2282313"/>
              <a:gd name="connsiteX25" fmla="*/ 1934466 w 2601872"/>
              <a:gd name="connsiteY25" fmla="*/ 1189175 h 2282313"/>
              <a:gd name="connsiteX26" fmla="*/ 1934466 w 2601872"/>
              <a:gd name="connsiteY26" fmla="*/ 1189175 h 2282313"/>
              <a:gd name="connsiteX27" fmla="*/ 1835236 w 2601872"/>
              <a:gd name="connsiteY27" fmla="*/ 1288406 h 2282313"/>
              <a:gd name="connsiteX28" fmla="*/ 1507134 w 2601872"/>
              <a:gd name="connsiteY28" fmla="*/ 1288406 h 2282313"/>
              <a:gd name="connsiteX29" fmla="*/ 1494863 w 2601872"/>
              <a:gd name="connsiteY29" fmla="*/ 1293207 h 2282313"/>
              <a:gd name="connsiteX30" fmla="*/ 1209441 w 2601872"/>
              <a:gd name="connsiteY30" fmla="*/ 1578629 h 2282313"/>
              <a:gd name="connsiteX31" fmla="*/ 1182233 w 2601872"/>
              <a:gd name="connsiteY31" fmla="*/ 1551420 h 2282313"/>
              <a:gd name="connsiteX32" fmla="*/ 1018449 w 2601872"/>
              <a:gd name="connsiteY32" fmla="*/ 1715204 h 2282313"/>
              <a:gd name="connsiteX33" fmla="*/ 929888 w 2601872"/>
              <a:gd name="connsiteY33" fmla="*/ 1626644 h 2282313"/>
              <a:gd name="connsiteX34" fmla="*/ 1093672 w 2601872"/>
              <a:gd name="connsiteY34" fmla="*/ 1462860 h 2282313"/>
              <a:gd name="connsiteX35" fmla="*/ 1065930 w 2601872"/>
              <a:gd name="connsiteY35" fmla="*/ 1435118 h 2282313"/>
              <a:gd name="connsiteX36" fmla="*/ 1283064 w 2601872"/>
              <a:gd name="connsiteY36" fmla="*/ 1217984 h 2282313"/>
              <a:gd name="connsiteX37" fmla="*/ 1287866 w 2601872"/>
              <a:gd name="connsiteY37" fmla="*/ 1205713 h 2282313"/>
              <a:gd name="connsiteX38" fmla="*/ 1287866 w 2601872"/>
              <a:gd name="connsiteY38" fmla="*/ 879746 h 2282313"/>
              <a:gd name="connsiteX39" fmla="*/ 1464454 w 2601872"/>
              <a:gd name="connsiteY39" fmla="*/ 703158 h 2282313"/>
              <a:gd name="connsiteX40" fmla="*/ 1505533 w 2601872"/>
              <a:gd name="connsiteY40" fmla="*/ 714895 h 2282313"/>
              <a:gd name="connsiteX41" fmla="*/ 1558350 w 2601872"/>
              <a:gd name="connsiteY41" fmla="*/ 691954 h 2282313"/>
              <a:gd name="connsiteX42" fmla="*/ 1579690 w 2601872"/>
              <a:gd name="connsiteY42" fmla="*/ 638604 h 2282313"/>
              <a:gd name="connsiteX43" fmla="*/ 1503399 w 2601872"/>
              <a:gd name="connsiteY43" fmla="*/ 564448 h 2282313"/>
              <a:gd name="connsiteX44" fmla="*/ 1429243 w 2601872"/>
              <a:gd name="connsiteY44" fmla="*/ 640738 h 2282313"/>
              <a:gd name="connsiteX45" fmla="*/ 1440446 w 2601872"/>
              <a:gd name="connsiteY45" fmla="*/ 679150 h 2282313"/>
              <a:gd name="connsiteX46" fmla="*/ 1258523 w 2601872"/>
              <a:gd name="connsiteY46" fmla="*/ 861073 h 2282313"/>
              <a:gd name="connsiteX47" fmla="*/ 1253722 w 2601872"/>
              <a:gd name="connsiteY47" fmla="*/ 873344 h 2282313"/>
              <a:gd name="connsiteX48" fmla="*/ 1253722 w 2601872"/>
              <a:gd name="connsiteY48" fmla="*/ 1199311 h 2282313"/>
              <a:gd name="connsiteX49" fmla="*/ 1041923 w 2601872"/>
              <a:gd name="connsiteY49" fmla="*/ 1411110 h 2282313"/>
              <a:gd name="connsiteX50" fmla="*/ 1016315 w 2601872"/>
              <a:gd name="connsiteY50" fmla="*/ 1385502 h 2282313"/>
              <a:gd name="connsiteX51" fmla="*/ 852531 w 2601872"/>
              <a:gd name="connsiteY51" fmla="*/ 1549286 h 2282313"/>
              <a:gd name="connsiteX52" fmla="*/ 763970 w 2601872"/>
              <a:gd name="connsiteY52" fmla="*/ 1460726 h 2282313"/>
              <a:gd name="connsiteX53" fmla="*/ 927754 w 2601872"/>
              <a:gd name="connsiteY53" fmla="*/ 1296942 h 2282313"/>
              <a:gd name="connsiteX54" fmla="*/ 901079 w 2601872"/>
              <a:gd name="connsiteY54" fmla="*/ 1270267 h 2282313"/>
              <a:gd name="connsiteX55" fmla="*/ 989107 w 2601872"/>
              <a:gd name="connsiteY55" fmla="*/ 1182239 h 2282313"/>
              <a:gd name="connsiteX56" fmla="*/ 1029652 w 2601872"/>
              <a:gd name="connsiteY56" fmla="*/ 1193443 h 2282313"/>
              <a:gd name="connsiteX57" fmla="*/ 1082469 w 2601872"/>
              <a:gd name="connsiteY57" fmla="*/ 1170502 h 2282313"/>
              <a:gd name="connsiteX58" fmla="*/ 1103809 w 2601872"/>
              <a:gd name="connsiteY58" fmla="*/ 1117152 h 2282313"/>
              <a:gd name="connsiteX59" fmla="*/ 1027519 w 2601872"/>
              <a:gd name="connsiteY59" fmla="*/ 1042996 h 2282313"/>
              <a:gd name="connsiteX60" fmla="*/ 953362 w 2601872"/>
              <a:gd name="connsiteY60" fmla="*/ 1119287 h 2282313"/>
              <a:gd name="connsiteX61" fmla="*/ 964565 w 2601872"/>
              <a:gd name="connsiteY61" fmla="*/ 1157698 h 2282313"/>
              <a:gd name="connsiteX62" fmla="*/ 876538 w 2601872"/>
              <a:gd name="connsiteY62" fmla="*/ 1245726 h 2282313"/>
              <a:gd name="connsiteX63" fmla="*/ 849863 w 2601872"/>
              <a:gd name="connsiteY63" fmla="*/ 1219051 h 2282313"/>
              <a:gd name="connsiteX64" fmla="*/ 686079 w 2601872"/>
              <a:gd name="connsiteY64" fmla="*/ 1382835 h 2282313"/>
              <a:gd name="connsiteX65" fmla="*/ 597518 w 2601872"/>
              <a:gd name="connsiteY65" fmla="*/ 1294274 h 2282313"/>
              <a:gd name="connsiteX66" fmla="*/ 761303 w 2601872"/>
              <a:gd name="connsiteY66" fmla="*/ 1130490 h 2282313"/>
              <a:gd name="connsiteX67" fmla="*/ 737295 w 2601872"/>
              <a:gd name="connsiteY67" fmla="*/ 1106482 h 2282313"/>
              <a:gd name="connsiteX68" fmla="*/ 1165694 w 2601872"/>
              <a:gd name="connsiteY68" fmla="*/ 678083 h 2282313"/>
              <a:gd name="connsiteX69" fmla="*/ 1206241 w 2601872"/>
              <a:gd name="connsiteY69" fmla="*/ 689287 h 2282313"/>
              <a:gd name="connsiteX70" fmla="*/ 1259057 w 2601872"/>
              <a:gd name="connsiteY70" fmla="*/ 666346 h 2282313"/>
              <a:gd name="connsiteX71" fmla="*/ 1280397 w 2601872"/>
              <a:gd name="connsiteY71" fmla="*/ 612996 h 2282313"/>
              <a:gd name="connsiteX72" fmla="*/ 1204106 w 2601872"/>
              <a:gd name="connsiteY72" fmla="*/ 538840 h 2282313"/>
              <a:gd name="connsiteX73" fmla="*/ 1129950 w 2601872"/>
              <a:gd name="connsiteY73" fmla="*/ 615130 h 2282313"/>
              <a:gd name="connsiteX74" fmla="*/ 1141154 w 2601872"/>
              <a:gd name="connsiteY74" fmla="*/ 653542 h 2282313"/>
              <a:gd name="connsiteX75" fmla="*/ 712754 w 2601872"/>
              <a:gd name="connsiteY75" fmla="*/ 1081942 h 2282313"/>
              <a:gd name="connsiteX76" fmla="*/ 683412 w 2601872"/>
              <a:gd name="connsiteY76" fmla="*/ 1052599 h 2282313"/>
              <a:gd name="connsiteX77" fmla="*/ 519628 w 2601872"/>
              <a:gd name="connsiteY77" fmla="*/ 1216383 h 2282313"/>
              <a:gd name="connsiteX78" fmla="*/ 431067 w 2601872"/>
              <a:gd name="connsiteY78" fmla="*/ 1127822 h 2282313"/>
              <a:gd name="connsiteX79" fmla="*/ 594851 w 2601872"/>
              <a:gd name="connsiteY79" fmla="*/ 964038 h 2282313"/>
              <a:gd name="connsiteX80" fmla="*/ 571377 w 2601872"/>
              <a:gd name="connsiteY80" fmla="*/ 940565 h 2282313"/>
              <a:gd name="connsiteX81" fmla="*/ 827990 w 2601872"/>
              <a:gd name="connsiteY81" fmla="*/ 683952 h 2282313"/>
              <a:gd name="connsiteX82" fmla="*/ 832792 w 2601872"/>
              <a:gd name="connsiteY82" fmla="*/ 671681 h 2282313"/>
              <a:gd name="connsiteX83" fmla="*/ 832792 w 2601872"/>
              <a:gd name="connsiteY83" fmla="*/ 346780 h 2282313"/>
              <a:gd name="connsiteX84" fmla="*/ 1040856 w 2601872"/>
              <a:gd name="connsiteY84" fmla="*/ 138716 h 2282313"/>
              <a:gd name="connsiteX85" fmla="*/ 1081935 w 2601872"/>
              <a:gd name="connsiteY85" fmla="*/ 150453 h 2282313"/>
              <a:gd name="connsiteX86" fmla="*/ 1134752 w 2601872"/>
              <a:gd name="connsiteY86" fmla="*/ 127513 h 2282313"/>
              <a:gd name="connsiteX87" fmla="*/ 1156092 w 2601872"/>
              <a:gd name="connsiteY87" fmla="*/ 74163 h 2282313"/>
              <a:gd name="connsiteX88" fmla="*/ 1079801 w 2601872"/>
              <a:gd name="connsiteY88" fmla="*/ 6 h 2282313"/>
              <a:gd name="connsiteX89" fmla="*/ 1005645 w 2601872"/>
              <a:gd name="connsiteY89" fmla="*/ 76297 h 2282313"/>
              <a:gd name="connsiteX90" fmla="*/ 1016849 w 2601872"/>
              <a:gd name="connsiteY90" fmla="*/ 114709 h 2282313"/>
              <a:gd name="connsiteX91" fmla="*/ 803982 w 2601872"/>
              <a:gd name="connsiteY91" fmla="*/ 327575 h 2282313"/>
              <a:gd name="connsiteX92" fmla="*/ 799181 w 2601872"/>
              <a:gd name="connsiteY92" fmla="*/ 339845 h 2282313"/>
              <a:gd name="connsiteX93" fmla="*/ 799181 w 2601872"/>
              <a:gd name="connsiteY93" fmla="*/ 664746 h 2282313"/>
              <a:gd name="connsiteX94" fmla="*/ 547370 w 2601872"/>
              <a:gd name="connsiteY94" fmla="*/ 916557 h 2282313"/>
              <a:gd name="connsiteX95" fmla="*/ 517494 w 2601872"/>
              <a:gd name="connsiteY95" fmla="*/ 886681 h 2282313"/>
              <a:gd name="connsiteX96" fmla="*/ 353710 w 2601872"/>
              <a:gd name="connsiteY96" fmla="*/ 1050465 h 2282313"/>
              <a:gd name="connsiteX97" fmla="*/ 300360 w 2601872"/>
              <a:gd name="connsiteY97" fmla="*/ 997115 h 2282313"/>
              <a:gd name="connsiteX98" fmla="*/ 13871 w 2601872"/>
              <a:gd name="connsiteY98" fmla="*/ 997115 h 2282313"/>
              <a:gd name="connsiteX99" fmla="*/ 0 w 2601872"/>
              <a:gd name="connsiteY99" fmla="*/ 1010986 h 2282313"/>
              <a:gd name="connsiteX100" fmla="*/ 1271327 w 2601872"/>
              <a:gd name="connsiteY100" fmla="*/ 2282314 h 2282313"/>
              <a:gd name="connsiteX101" fmla="*/ 1285198 w 2601872"/>
              <a:gd name="connsiteY101" fmla="*/ 2268442 h 2282313"/>
              <a:gd name="connsiteX102" fmla="*/ 1285198 w 2601872"/>
              <a:gd name="connsiteY102" fmla="*/ 1981954 h 2282313"/>
              <a:gd name="connsiteX103" fmla="*/ 1261724 w 2601872"/>
              <a:gd name="connsiteY103" fmla="*/ 1958480 h 2282313"/>
              <a:gd name="connsiteX104" fmla="*/ 1425508 w 2601872"/>
              <a:gd name="connsiteY104" fmla="*/ 1794696 h 2282313"/>
              <a:gd name="connsiteX105" fmla="*/ 1399900 w 2601872"/>
              <a:gd name="connsiteY105" fmla="*/ 1769088 h 2282313"/>
              <a:gd name="connsiteX106" fmla="*/ 1613300 w 2601872"/>
              <a:gd name="connsiteY106" fmla="*/ 1555688 h 2282313"/>
              <a:gd name="connsiteX107" fmla="*/ 2278039 w 2601872"/>
              <a:gd name="connsiteY107" fmla="*/ 1555688 h 2282313"/>
              <a:gd name="connsiteX108" fmla="*/ 2290310 w 2601872"/>
              <a:gd name="connsiteY108" fmla="*/ 1550887 h 2282313"/>
              <a:gd name="connsiteX109" fmla="*/ 2487171 w 2601872"/>
              <a:gd name="connsiteY109" fmla="*/ 1354026 h 2282313"/>
              <a:gd name="connsiteX110" fmla="*/ 2525582 w 2601872"/>
              <a:gd name="connsiteY110" fmla="*/ 1365229 h 2282313"/>
              <a:gd name="connsiteX111" fmla="*/ 2601873 w 2601872"/>
              <a:gd name="connsiteY111" fmla="*/ 1291073 h 2282313"/>
              <a:gd name="connsiteX112" fmla="*/ 2527716 w 2601872"/>
              <a:gd name="connsiteY112" fmla="*/ 1214783 h 2282313"/>
              <a:gd name="connsiteX113" fmla="*/ 2000620 w 2601872"/>
              <a:gd name="connsiteY113" fmla="*/ 1091011 h 2282313"/>
              <a:gd name="connsiteX114" fmla="*/ 2035298 w 2601872"/>
              <a:gd name="connsiteY114" fmla="*/ 1105416 h 2282313"/>
              <a:gd name="connsiteX115" fmla="*/ 2049168 w 2601872"/>
              <a:gd name="connsiteY115" fmla="*/ 1139026 h 2282313"/>
              <a:gd name="connsiteX116" fmla="*/ 2035298 w 2601872"/>
              <a:gd name="connsiteY116" fmla="*/ 1173170 h 2282313"/>
              <a:gd name="connsiteX117" fmla="*/ 2001153 w 2601872"/>
              <a:gd name="connsiteY117" fmla="*/ 1187574 h 2282313"/>
              <a:gd name="connsiteX118" fmla="*/ 1952605 w 2601872"/>
              <a:gd name="connsiteY118" fmla="*/ 1140093 h 2282313"/>
              <a:gd name="connsiteX119" fmla="*/ 2000086 w 2601872"/>
              <a:gd name="connsiteY119" fmla="*/ 1091011 h 2282313"/>
              <a:gd name="connsiteX120" fmla="*/ 1503399 w 2601872"/>
              <a:gd name="connsiteY120" fmla="*/ 592190 h 2282313"/>
              <a:gd name="connsiteX121" fmla="*/ 1538076 w 2601872"/>
              <a:gd name="connsiteY121" fmla="*/ 606594 h 2282313"/>
              <a:gd name="connsiteX122" fmla="*/ 1551948 w 2601872"/>
              <a:gd name="connsiteY122" fmla="*/ 640205 h 2282313"/>
              <a:gd name="connsiteX123" fmla="*/ 1538076 w 2601872"/>
              <a:gd name="connsiteY123" fmla="*/ 674349 h 2282313"/>
              <a:gd name="connsiteX124" fmla="*/ 1503933 w 2601872"/>
              <a:gd name="connsiteY124" fmla="*/ 688753 h 2282313"/>
              <a:gd name="connsiteX125" fmla="*/ 1454851 w 2601872"/>
              <a:gd name="connsiteY125" fmla="*/ 641272 h 2282313"/>
              <a:gd name="connsiteX126" fmla="*/ 1502332 w 2601872"/>
              <a:gd name="connsiteY126" fmla="*/ 592190 h 2282313"/>
              <a:gd name="connsiteX127" fmla="*/ 1080335 w 2601872"/>
              <a:gd name="connsiteY127" fmla="*/ 28282 h 2282313"/>
              <a:gd name="connsiteX128" fmla="*/ 1115012 w 2601872"/>
              <a:gd name="connsiteY128" fmla="*/ 42686 h 2282313"/>
              <a:gd name="connsiteX129" fmla="*/ 1128883 w 2601872"/>
              <a:gd name="connsiteY129" fmla="*/ 76297 h 2282313"/>
              <a:gd name="connsiteX130" fmla="*/ 1115012 w 2601872"/>
              <a:gd name="connsiteY130" fmla="*/ 110441 h 2282313"/>
              <a:gd name="connsiteX131" fmla="*/ 1080868 w 2601872"/>
              <a:gd name="connsiteY131" fmla="*/ 124845 h 2282313"/>
              <a:gd name="connsiteX132" fmla="*/ 1032320 w 2601872"/>
              <a:gd name="connsiteY132" fmla="*/ 77364 h 2282313"/>
              <a:gd name="connsiteX133" fmla="*/ 1079801 w 2601872"/>
              <a:gd name="connsiteY133" fmla="*/ 28282 h 228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601872" h="2282313">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6000"/>
            </a:srgbClr>
          </a:solidFill>
          <a:ln w="5331" cap="flat">
            <a:noFill/>
            <a:prstDash val="solid"/>
            <a:miter/>
          </a:ln>
        </p:spPr>
        <p:txBody>
          <a:bodyPr rtlCol="0" anchor="ctr"/>
          <a:lstStyle/>
          <a:p>
            <a:endParaRPr lang="nb-NO" noProof="0" dirty="0"/>
          </a:p>
        </p:txBody>
      </p:sp>
      <p:sp>
        <p:nvSpPr>
          <p:cNvPr id="12" name="Rektangel 11">
            <a:extLst>
              <a:ext uri="{FF2B5EF4-FFF2-40B4-BE49-F238E27FC236}">
                <a16:creationId xmlns:a16="http://schemas.microsoft.com/office/drawing/2014/main" id="{78D4DF07-35D3-1246-A242-3224DB91316A}"/>
              </a:ext>
            </a:extLst>
          </p:cNvPr>
          <p:cNvSpPr/>
          <p:nvPr/>
        </p:nvSpPr>
        <p:spPr>
          <a:xfrm>
            <a:off x="6755012" y="2553035"/>
            <a:ext cx="5466945" cy="433853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b-NO" noProof="0" dirty="0"/>
          </a:p>
        </p:txBody>
      </p:sp>
      <p:sp>
        <p:nvSpPr>
          <p:cNvPr id="5" name="Text Placeholder 4">
            <a:extLst>
              <a:ext uri="{FF2B5EF4-FFF2-40B4-BE49-F238E27FC236}">
                <a16:creationId xmlns:a16="http://schemas.microsoft.com/office/drawing/2014/main" id="{0B0E6245-30EF-F42E-EAC7-811C919972DE}"/>
              </a:ext>
            </a:extLst>
          </p:cNvPr>
          <p:cNvSpPr>
            <a:spLocks noGrp="1"/>
          </p:cNvSpPr>
          <p:nvPr>
            <p:ph type="body" sz="quarter" idx="13"/>
          </p:nvPr>
        </p:nvSpPr>
        <p:spPr>
          <a:xfrm>
            <a:off x="6978764" y="3052833"/>
            <a:ext cx="5126463" cy="3565651"/>
          </a:xfrm>
        </p:spPr>
        <p:txBody>
          <a:bodyPr>
            <a:normAutofit/>
          </a:bodyPr>
          <a:lstStyle/>
          <a:p>
            <a:r>
              <a:rPr lang="nb-NO" sz="2400" noProof="0" dirty="0"/>
              <a:t>Energieffektivitet er den raskeste, billigste og reneste måten å redusere utslippene og styrke energisikkerheten på.</a:t>
            </a:r>
          </a:p>
          <a:p>
            <a:r>
              <a:rPr lang="nb-NO" sz="2400" i="0" noProof="0" dirty="0"/>
              <a:t>Det internasjonale energibyrået (IEA)</a:t>
            </a:r>
            <a:endParaRPr lang="nb-NO" sz="2400" b="1" i="0" noProof="0" dirty="0"/>
          </a:p>
        </p:txBody>
      </p:sp>
      <p:sp>
        <p:nvSpPr>
          <p:cNvPr id="9" name="Freeform 8">
            <a:extLst>
              <a:ext uri="{FF2B5EF4-FFF2-40B4-BE49-F238E27FC236}">
                <a16:creationId xmlns:a16="http://schemas.microsoft.com/office/drawing/2014/main" id="{3C42CEEE-71C1-D69E-92F5-96DBEAA37DFB}"/>
              </a:ext>
            </a:extLst>
          </p:cNvPr>
          <p:cNvSpPr/>
          <p:nvPr/>
        </p:nvSpPr>
        <p:spPr>
          <a:xfrm rot="12302071">
            <a:off x="-70115" y="5047405"/>
            <a:ext cx="2307665" cy="2230891"/>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b="1" noProof="0" dirty="0">
              <a:solidFill>
                <a:schemeClr val="bg1"/>
              </a:solidFill>
            </a:endParaRPr>
          </a:p>
        </p:txBody>
      </p:sp>
      <p:grpSp>
        <p:nvGrpSpPr>
          <p:cNvPr id="4" name="Group 3">
            <a:extLst>
              <a:ext uri="{FF2B5EF4-FFF2-40B4-BE49-F238E27FC236}">
                <a16:creationId xmlns:a16="http://schemas.microsoft.com/office/drawing/2014/main" id="{3A16E5AB-C242-EC52-3006-1AF44CFA050E}"/>
              </a:ext>
            </a:extLst>
          </p:cNvPr>
          <p:cNvGrpSpPr/>
          <p:nvPr/>
        </p:nvGrpSpPr>
        <p:grpSpPr>
          <a:xfrm rot="1905014">
            <a:off x="6749423" y="2743606"/>
            <a:ext cx="1160089" cy="752334"/>
            <a:chOff x="3400450" y="986392"/>
            <a:chExt cx="1487826" cy="1083162"/>
          </a:xfrm>
          <a:solidFill>
            <a:srgbClr val="51C4C6"/>
          </a:solidFill>
        </p:grpSpPr>
        <p:sp>
          <p:nvSpPr>
            <p:cNvPr id="6" name="Freeform 5">
              <a:extLst>
                <a:ext uri="{FF2B5EF4-FFF2-40B4-BE49-F238E27FC236}">
                  <a16:creationId xmlns:a16="http://schemas.microsoft.com/office/drawing/2014/main" id="{A8CB7F73-7CAF-DB3D-E072-16F2600F9BEA}"/>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ADD037"/>
            </a:solidFill>
            <a:ln w="8971" cap="flat">
              <a:noFill/>
              <a:prstDash val="solid"/>
              <a:miter/>
            </a:ln>
          </p:spPr>
          <p:txBody>
            <a:bodyPr rtlCol="0" anchor="ctr"/>
            <a:lstStyle/>
            <a:p>
              <a:endParaRPr lang="nb-NO" noProof="0" dirty="0"/>
            </a:p>
          </p:txBody>
        </p:sp>
        <p:sp>
          <p:nvSpPr>
            <p:cNvPr id="7" name="Freeform 6">
              <a:extLst>
                <a:ext uri="{FF2B5EF4-FFF2-40B4-BE49-F238E27FC236}">
                  <a16:creationId xmlns:a16="http://schemas.microsoft.com/office/drawing/2014/main" id="{41418E73-9DC7-D729-1821-9D037F2E4DE1}"/>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00898B"/>
            </a:solidFill>
            <a:ln w="8971" cap="flat">
              <a:noFill/>
              <a:prstDash val="solid"/>
              <a:miter/>
            </a:ln>
          </p:spPr>
          <p:txBody>
            <a:bodyPr rtlCol="0" anchor="ctr"/>
            <a:lstStyle/>
            <a:p>
              <a:endParaRPr lang="nb-NO" noProof="0" dirty="0"/>
            </a:p>
          </p:txBody>
        </p:sp>
      </p:grpSp>
    </p:spTree>
    <p:extLst>
      <p:ext uri="{BB962C8B-B14F-4D97-AF65-F5344CB8AC3E}">
        <p14:creationId xmlns:p14="http://schemas.microsoft.com/office/powerpoint/2010/main" val="2180590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BAAB3-57DF-A8EE-026A-B01885CB426F}"/>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B06EE696-A4DD-16D5-92F1-5A56ED0DC5A0}"/>
              </a:ext>
            </a:extLst>
          </p:cNvPr>
          <p:cNvSpPr>
            <a:spLocks noGrp="1"/>
          </p:cNvSpPr>
          <p:nvPr>
            <p:ph type="body" sz="quarter" idx="18"/>
          </p:nvPr>
        </p:nvSpPr>
        <p:spPr>
          <a:xfrm>
            <a:off x="6363598" y="1360104"/>
            <a:ext cx="5660531" cy="4377696"/>
          </a:xfrm>
        </p:spPr>
        <p:txBody>
          <a:bodyPr lIns="91440" tIns="45720" rIns="91440" bIns="45720" anchor="t"/>
          <a:lstStyle/>
          <a:p>
            <a:pPr marL="0" indent="0"/>
            <a:r>
              <a:rPr lang="nb-NO" noProof="0" dirty="0"/>
              <a:t>Moderne energisystemer er komplekse. Fornybar energi er ustabil, krever stadig tilpasning, og strømnettet må forbli stabilt og effektivt.</a:t>
            </a:r>
          </a:p>
          <a:p>
            <a:pPr marL="0" indent="0"/>
            <a:r>
              <a:rPr lang="nb-NO" noProof="0" dirty="0"/>
              <a:t>Kunstig intelligens bidrar ved å analysere store datamengder for å forutsi etterspørsel og produksjon, optimalisere driften av strømnettet og oppdage problemer på et tidlig stadium.</a:t>
            </a:r>
          </a:p>
          <a:p>
            <a:pPr marL="0" indent="0"/>
            <a:r>
              <a:rPr lang="nb-NO" noProof="0" dirty="0"/>
              <a:t>Dette bidrar til mer pålitelige, kostnadseffektive og bærekraftige energisystemer.</a:t>
            </a:r>
          </a:p>
        </p:txBody>
      </p:sp>
      <p:sp>
        <p:nvSpPr>
          <p:cNvPr id="7" name="Text Placeholder 6">
            <a:extLst>
              <a:ext uri="{FF2B5EF4-FFF2-40B4-BE49-F238E27FC236}">
                <a16:creationId xmlns:a16="http://schemas.microsoft.com/office/drawing/2014/main" id="{43BB5A1D-BC30-F3B3-36FF-C097BE8728EB}"/>
              </a:ext>
            </a:extLst>
          </p:cNvPr>
          <p:cNvSpPr>
            <a:spLocks noGrp="1"/>
          </p:cNvSpPr>
          <p:nvPr>
            <p:ph type="body" sz="quarter" idx="16"/>
          </p:nvPr>
        </p:nvSpPr>
        <p:spPr>
          <a:xfrm>
            <a:off x="6244908" y="255252"/>
            <a:ext cx="6436836" cy="992652"/>
          </a:xfrm>
        </p:spPr>
        <p:txBody>
          <a:bodyPr lIns="91440" tIns="45720" rIns="91440" bIns="45720" anchor="t">
            <a:noAutofit/>
          </a:bodyPr>
          <a:lstStyle/>
          <a:p>
            <a:r>
              <a:rPr lang="nb-NO" sz="3200" noProof="0" dirty="0"/>
              <a:t>Hvorfor bruke kunstig intelligens i energistyring?</a:t>
            </a:r>
          </a:p>
        </p:txBody>
      </p:sp>
      <p:sp>
        <p:nvSpPr>
          <p:cNvPr id="17" name="Freeform 16">
            <a:extLst>
              <a:ext uri="{FF2B5EF4-FFF2-40B4-BE49-F238E27FC236}">
                <a16:creationId xmlns:a16="http://schemas.microsoft.com/office/drawing/2014/main" id="{40FC3DF2-BAF1-F579-7F32-ED22A03B8B9C}"/>
              </a:ext>
            </a:extLst>
          </p:cNvPr>
          <p:cNvSpPr/>
          <p:nvPr/>
        </p:nvSpPr>
        <p:spPr>
          <a:xfrm rot="5551673">
            <a:off x="10126558" y="5263468"/>
            <a:ext cx="2447505" cy="197048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pic>
        <p:nvPicPr>
          <p:cNvPr id="10" name="Plassholder for bilde 9" descr="Et bilde som inneholder person, holde, utendørs, hånd&#10;&#10;KI-generert innhold kan være feil.">
            <a:extLst>
              <a:ext uri="{FF2B5EF4-FFF2-40B4-BE49-F238E27FC236}">
                <a16:creationId xmlns:a16="http://schemas.microsoft.com/office/drawing/2014/main" id="{C5743A88-D913-0612-BABE-B7EA33A19697}"/>
              </a:ext>
            </a:extLst>
          </p:cNvPr>
          <p:cNvPicPr>
            <a:picLocks noGrp="1" noChangeAspect="1"/>
          </p:cNvPicPr>
          <p:nvPr>
            <p:ph type="pic" sz="quarter" idx="44"/>
          </p:nvPr>
        </p:nvPicPr>
        <p:blipFill>
          <a:blip r:embed="rId3"/>
          <a:srcRect l="19821" r="19821"/>
          <a:stretch/>
        </p:blipFill>
        <p:spPr>
          <a:prstGeom prst="rect">
            <a:avLst/>
          </a:prstGeom>
          <a:solidFill>
            <a:srgbClr val="FFFFFF">
              <a:lumMod val="95000"/>
            </a:srgbClr>
          </a:solidFill>
        </p:spPr>
      </p:pic>
    </p:spTree>
    <p:extLst>
      <p:ext uri="{BB962C8B-B14F-4D97-AF65-F5344CB8AC3E}">
        <p14:creationId xmlns:p14="http://schemas.microsoft.com/office/powerpoint/2010/main" val="569541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FA7C2-1CBA-8CC3-74A6-75E3ED435072}"/>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89DE284A-D4CB-FB82-45EB-99A7836F1918}"/>
              </a:ext>
            </a:extLst>
          </p:cNvPr>
          <p:cNvSpPr>
            <a:spLocks noGrp="1"/>
          </p:cNvSpPr>
          <p:nvPr>
            <p:ph type="body" sz="quarter" idx="18"/>
          </p:nvPr>
        </p:nvSpPr>
        <p:spPr>
          <a:xfrm>
            <a:off x="297446" y="1459506"/>
            <a:ext cx="5200032" cy="4892741"/>
          </a:xfrm>
        </p:spPr>
        <p:txBody>
          <a:bodyPr lIns="91440" tIns="45720" rIns="91440" bIns="45720" anchor="t"/>
          <a:lstStyle/>
          <a:p>
            <a:pPr marL="0" indent="0"/>
            <a:r>
              <a:rPr lang="nb-NO" sz="2200" noProof="0" dirty="0"/>
              <a:t>I dette avsnittet ser vi nærmere på tre hovedårsaker til at kunstig intelligens blir stadig viktigere i energisektoren:</a:t>
            </a:r>
          </a:p>
          <a:p>
            <a:pPr marL="0" indent="0"/>
            <a:endParaRPr lang="nb-NO" sz="2200" noProof="0" dirty="0"/>
          </a:p>
          <a:p>
            <a:pPr marL="457200" indent="-457200">
              <a:buAutoNum type="arabicPeriod"/>
            </a:pPr>
            <a:r>
              <a:rPr lang="nb-NO" sz="2200" noProof="0" dirty="0"/>
              <a:t>Den økende kompleksiteten i moderne energisystemer</a:t>
            </a:r>
          </a:p>
          <a:p>
            <a:pPr marL="457200" indent="-457200">
              <a:buAutoNum type="arabicPeriod"/>
            </a:pPr>
            <a:r>
              <a:rPr lang="nb-NO" sz="2200" noProof="0" dirty="0"/>
              <a:t>Bedre prognoser og planlegging av energiforsyning og –etterspørsel</a:t>
            </a:r>
          </a:p>
          <a:p>
            <a:pPr marL="457200" indent="-457200">
              <a:buAutoNum type="arabicPeriod"/>
            </a:pPr>
            <a:r>
              <a:rPr lang="nb-NO" sz="2200" noProof="0" dirty="0"/>
              <a:t>Smarte nett og sanntidsoptimalisering av energinettverk</a:t>
            </a:r>
          </a:p>
          <a:p>
            <a:pPr marL="457200" indent="-457200">
              <a:buAutoNum type="arabicPeriod"/>
            </a:pPr>
            <a:endParaRPr lang="nb-NO" sz="2200" noProof="0" dirty="0"/>
          </a:p>
          <a:p>
            <a:pPr marL="0" indent="0"/>
            <a:r>
              <a:rPr lang="nb-NO" sz="2200" noProof="0" dirty="0"/>
              <a:t>Disse temaene viser hvordan kunstig intelligens bidrar til en mer effektiv, pålitelig og bærekraftig energistyring.</a:t>
            </a:r>
          </a:p>
        </p:txBody>
      </p:sp>
      <p:sp>
        <p:nvSpPr>
          <p:cNvPr id="17" name="Freeform 16">
            <a:extLst>
              <a:ext uri="{FF2B5EF4-FFF2-40B4-BE49-F238E27FC236}">
                <a16:creationId xmlns:a16="http://schemas.microsoft.com/office/drawing/2014/main" id="{B72B255D-7442-E7A5-5D64-30555179BA75}"/>
              </a:ext>
            </a:extLst>
          </p:cNvPr>
          <p:cNvSpPr/>
          <p:nvPr/>
        </p:nvSpPr>
        <p:spPr>
          <a:xfrm rot="5551673">
            <a:off x="9464822" y="5119088"/>
            <a:ext cx="2447505" cy="197048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sp>
        <p:nvSpPr>
          <p:cNvPr id="3" name="Plassholder for bilde 2">
            <a:extLst>
              <a:ext uri="{FF2B5EF4-FFF2-40B4-BE49-F238E27FC236}">
                <a16:creationId xmlns:a16="http://schemas.microsoft.com/office/drawing/2014/main" id="{4614671F-6C4D-FF9B-D8B3-08CE735CCEA0}"/>
              </a:ext>
            </a:extLst>
          </p:cNvPr>
          <p:cNvSpPr>
            <a:spLocks noGrp="1"/>
          </p:cNvSpPr>
          <p:nvPr>
            <p:ph type="pic" sz="quarter" idx="44"/>
          </p:nvPr>
        </p:nvSpPr>
        <p:spPr/>
        <p:txBody>
          <a:bodyPr/>
          <a:lstStyle/>
          <a:p>
            <a:endParaRPr lang="nb-NO" noProof="0" dirty="0"/>
          </a:p>
        </p:txBody>
      </p:sp>
      <p:pic>
        <p:nvPicPr>
          <p:cNvPr id="14" name="Bilde 13" descr="Et bilde som inneholder utendørs, himmel, solenergi, sky&#10;&#10;KI-generert innhold kan være feil.">
            <a:extLst>
              <a:ext uri="{FF2B5EF4-FFF2-40B4-BE49-F238E27FC236}">
                <a16:creationId xmlns:a16="http://schemas.microsoft.com/office/drawing/2014/main" id="{26BBA554-960D-18CC-9A3C-EC22FB744546}"/>
              </a:ext>
            </a:extLst>
          </p:cNvPr>
          <p:cNvPicPr>
            <a:picLocks noChangeAspect="1"/>
          </p:cNvPicPr>
          <p:nvPr/>
        </p:nvPicPr>
        <p:blipFill>
          <a:blip r:embed="rId3"/>
          <a:srcRect l="14672" r="21845"/>
          <a:stretch>
            <a:fillRect/>
          </a:stretch>
        </p:blipFill>
        <p:spPr>
          <a:xfrm>
            <a:off x="5883958" y="141040"/>
            <a:ext cx="5849679" cy="6592656"/>
          </a:xfrm>
          <a:prstGeom prst="rect">
            <a:avLst/>
          </a:prstGeom>
        </p:spPr>
      </p:pic>
      <p:sp>
        <p:nvSpPr>
          <p:cNvPr id="7" name="Text Placeholder 6">
            <a:extLst>
              <a:ext uri="{FF2B5EF4-FFF2-40B4-BE49-F238E27FC236}">
                <a16:creationId xmlns:a16="http://schemas.microsoft.com/office/drawing/2014/main" id="{A686E94A-FCCC-AD36-6639-E48A866AFD34}"/>
              </a:ext>
            </a:extLst>
          </p:cNvPr>
          <p:cNvSpPr>
            <a:spLocks noGrp="1"/>
          </p:cNvSpPr>
          <p:nvPr>
            <p:ph type="body" sz="quarter" idx="16"/>
          </p:nvPr>
        </p:nvSpPr>
        <p:spPr>
          <a:xfrm>
            <a:off x="223427" y="439730"/>
            <a:ext cx="5600779" cy="606784"/>
          </a:xfrm>
        </p:spPr>
        <p:txBody>
          <a:bodyPr lIns="91440" tIns="45720" rIns="91440" bIns="45720" anchor="t">
            <a:noAutofit/>
          </a:bodyPr>
          <a:lstStyle/>
          <a:p>
            <a:r>
              <a:rPr lang="nb-NO" sz="3200" noProof="0" dirty="0"/>
              <a:t>Hvorfor bruke kunstig intelligens i energistyring?</a:t>
            </a:r>
          </a:p>
        </p:txBody>
      </p:sp>
    </p:spTree>
    <p:extLst>
      <p:ext uri="{BB962C8B-B14F-4D97-AF65-F5344CB8AC3E}">
        <p14:creationId xmlns:p14="http://schemas.microsoft.com/office/powerpoint/2010/main" val="2015383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E0FD84C-0DB0-A747-9C28-9505FE9A7E00}"/>
              </a:ext>
            </a:extLst>
          </p:cNvPr>
          <p:cNvSpPr>
            <a:spLocks noGrp="1"/>
          </p:cNvSpPr>
          <p:nvPr>
            <p:ph type="body" sz="quarter" idx="18"/>
          </p:nvPr>
        </p:nvSpPr>
        <p:spPr>
          <a:xfrm>
            <a:off x="798380" y="2310399"/>
            <a:ext cx="10595237" cy="3531615"/>
          </a:xfrm>
          <a:prstGeom prst="rect">
            <a:avLst/>
          </a:prstGeom>
        </p:spPr>
        <p:txBody>
          <a:bodyPr lIns="91440" tIns="45720" rIns="91440" bIns="45720" anchor="t"/>
          <a:lstStyle/>
          <a:p>
            <a:pPr marL="0" indent="0" algn="just"/>
            <a:r>
              <a:rPr lang="nb-NO" noProof="0" dirty="0"/>
              <a:t>Dagens energisystemer er svært forskjellige fra tidligere. Tradisjonelt ble elektrisitet produsert i store, sentraliserte kraftverk og distribuert i en enveisstrøm til forbrukerne. Dette gjorde planlegging og styring relativt forutsigbart.</a:t>
            </a:r>
          </a:p>
          <a:p>
            <a:pPr marL="0" indent="0" algn="just"/>
            <a:endParaRPr lang="nb-NO" noProof="0" dirty="0"/>
          </a:p>
          <a:p>
            <a:pPr marL="0" indent="0" algn="just"/>
            <a:r>
              <a:rPr lang="nb-NO" noProof="0" dirty="0"/>
              <a:t>I dag er energisystemene desentraliserte og dynamiske. Tusenvis av små fornybare energikilder som vindturbiner, solcellepaneler og lokale energifellesskap mater strøm inn i nettet. Samtidig øker antallet elektriske kjøretøy, varmepumper og smarte bygninger, noe som endrer mønstrene i strømbehovet.</a:t>
            </a:r>
            <a:endParaRPr lang="nb-NO" noProof="0" dirty="0">
              <a:ea typeface="Calibri" panose="020F0502020204030204"/>
              <a:cs typeface="Calibri" panose="020F0502020204030204"/>
            </a:endParaRPr>
          </a:p>
        </p:txBody>
      </p:sp>
      <p:sp>
        <p:nvSpPr>
          <p:cNvPr id="5" name="Text Placeholder 4">
            <a:extLst>
              <a:ext uri="{FF2B5EF4-FFF2-40B4-BE49-F238E27FC236}">
                <a16:creationId xmlns:a16="http://schemas.microsoft.com/office/drawing/2014/main" id="{596AF18B-65BF-DB48-9E25-AFA12E81586C}"/>
              </a:ext>
            </a:extLst>
          </p:cNvPr>
          <p:cNvSpPr>
            <a:spLocks noGrp="1"/>
          </p:cNvSpPr>
          <p:nvPr>
            <p:ph type="body" sz="quarter" idx="16"/>
          </p:nvPr>
        </p:nvSpPr>
        <p:spPr>
          <a:xfrm>
            <a:off x="798380" y="560551"/>
            <a:ext cx="10595237" cy="1130684"/>
          </a:xfrm>
          <a:prstGeom prst="rect">
            <a:avLst/>
          </a:prstGeom>
        </p:spPr>
        <p:txBody>
          <a:bodyPr/>
          <a:lstStyle/>
          <a:p>
            <a:r>
              <a:rPr lang="nb-NO" noProof="0" dirty="0"/>
              <a:t>Tema 1: Den økende kompleksiteten i moderne energisystemer</a:t>
            </a:r>
          </a:p>
        </p:txBody>
      </p:sp>
    </p:spTree>
    <p:extLst>
      <p:ext uri="{BB962C8B-B14F-4D97-AF65-F5344CB8AC3E}">
        <p14:creationId xmlns:p14="http://schemas.microsoft.com/office/powerpoint/2010/main" val="3933563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F6639-D7C9-66D0-BE5D-5D41C5C3983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14F6B51-7D06-9C2C-28CB-67AC7BC49EC7}"/>
              </a:ext>
            </a:extLst>
          </p:cNvPr>
          <p:cNvSpPr>
            <a:spLocks noGrp="1"/>
          </p:cNvSpPr>
          <p:nvPr>
            <p:ph type="body" sz="quarter" idx="18"/>
          </p:nvPr>
        </p:nvSpPr>
        <p:spPr>
          <a:xfrm>
            <a:off x="798380" y="1707419"/>
            <a:ext cx="10595237" cy="3849918"/>
          </a:xfrm>
          <a:prstGeom prst="rect">
            <a:avLst/>
          </a:prstGeom>
        </p:spPr>
        <p:txBody>
          <a:bodyPr lIns="91440" tIns="45720" rIns="91440" bIns="45720" anchor="t"/>
          <a:lstStyle/>
          <a:p>
            <a:pPr algn="just"/>
            <a:r>
              <a:rPr lang="nb-NO" b="1" noProof="0" dirty="0"/>
              <a:t>Dette medfører tre store utfordringer:</a:t>
            </a:r>
          </a:p>
          <a:p>
            <a:pPr marL="457200" indent="-457200" algn="just">
              <a:buFont typeface="+mj-lt"/>
              <a:buAutoNum type="arabicPeriod"/>
            </a:pPr>
            <a:r>
              <a:rPr lang="nb-NO" b="1" noProof="0" dirty="0"/>
              <a:t>Variabilitet: </a:t>
            </a:r>
            <a:r>
              <a:rPr lang="nb-NO" noProof="0" dirty="0"/>
              <a:t>Produksjonen av fornybar energi avhenger av værforhold og tidspunkt på døgnet.</a:t>
            </a:r>
          </a:p>
          <a:p>
            <a:pPr marL="457200" indent="-457200" algn="just">
              <a:buFont typeface="+mj-lt"/>
              <a:buAutoNum type="arabicPeriod"/>
            </a:pPr>
            <a:r>
              <a:rPr lang="nb-NO" b="1" noProof="0" dirty="0"/>
              <a:t>Usikkerhet: </a:t>
            </a:r>
            <a:r>
              <a:rPr lang="nb-NO" noProof="0" dirty="0"/>
              <a:t>Forbruksmønstrene endrer seg raskt på grunn av menneskelig atferd og ny teknologi.</a:t>
            </a:r>
          </a:p>
          <a:p>
            <a:pPr marL="457200" indent="-457200" algn="just">
              <a:buFont typeface="+mj-lt"/>
              <a:buAutoNum type="arabicPeriod"/>
            </a:pPr>
            <a:r>
              <a:rPr lang="nb-NO" b="1" noProof="0" dirty="0"/>
              <a:t>Systembalanse: </a:t>
            </a:r>
            <a:r>
              <a:rPr lang="nb-NO" noProof="0" dirty="0"/>
              <a:t>Tilbud og etterspørsel etter strøm må alltid være i likevekt for å unngå strømbrudd eller skader på infrastrukturen.</a:t>
            </a:r>
          </a:p>
          <a:p>
            <a:pPr marL="0" indent="0" algn="just"/>
            <a:endParaRPr lang="nb-NO" noProof="0" dirty="0"/>
          </a:p>
          <a:p>
            <a:pPr marL="0" indent="0" algn="just"/>
            <a:r>
              <a:rPr lang="nb-NO" noProof="0" dirty="0"/>
              <a:t>Det blir stadig vanskeligere å håndtere denne kompleksiteten ved hjelp av tradisjonelle verktøy og manuell planlegging. Energioperatører må behandle enorme mengder data i sanntid, inkludert værmeldinger, forbruksdata, markedspriser og nettforhold.</a:t>
            </a:r>
          </a:p>
        </p:txBody>
      </p:sp>
      <p:sp>
        <p:nvSpPr>
          <p:cNvPr id="5" name="Text Placeholder 4">
            <a:extLst>
              <a:ext uri="{FF2B5EF4-FFF2-40B4-BE49-F238E27FC236}">
                <a16:creationId xmlns:a16="http://schemas.microsoft.com/office/drawing/2014/main" id="{B0BC90F7-87C7-6EF9-879F-1E27F6317BB3}"/>
              </a:ext>
            </a:extLst>
          </p:cNvPr>
          <p:cNvSpPr>
            <a:spLocks noGrp="1"/>
          </p:cNvSpPr>
          <p:nvPr>
            <p:ph type="body" sz="quarter" idx="16"/>
          </p:nvPr>
        </p:nvSpPr>
        <p:spPr>
          <a:xfrm>
            <a:off x="798380" y="560551"/>
            <a:ext cx="10595237" cy="1146868"/>
          </a:xfrm>
          <a:prstGeom prst="rect">
            <a:avLst/>
          </a:prstGeom>
        </p:spPr>
        <p:txBody>
          <a:bodyPr/>
          <a:lstStyle/>
          <a:p>
            <a:r>
              <a:rPr lang="nb-NO" noProof="0" dirty="0"/>
              <a:t>Tema 1: Den økende kompleksiteten i moderne energisystemer</a:t>
            </a:r>
          </a:p>
        </p:txBody>
      </p:sp>
    </p:spTree>
    <p:extLst>
      <p:ext uri="{BB962C8B-B14F-4D97-AF65-F5344CB8AC3E}">
        <p14:creationId xmlns:p14="http://schemas.microsoft.com/office/powerpoint/2010/main" val="273742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290F3-C7A6-BBB3-C0A5-23F28B816C98}"/>
            </a:ext>
          </a:extLst>
        </p:cNvPr>
        <p:cNvGrpSpPr/>
        <p:nvPr/>
      </p:nvGrpSpPr>
      <p:grpSpPr>
        <a:xfrm>
          <a:off x="0" y="0"/>
          <a:ext cx="0" cy="0"/>
          <a:chOff x="0" y="0"/>
          <a:chExt cx="0" cy="0"/>
        </a:xfrm>
      </p:grpSpPr>
      <p:sp>
        <p:nvSpPr>
          <p:cNvPr id="6" name="Text Placeholder 4">
            <a:extLst>
              <a:ext uri="{FF2B5EF4-FFF2-40B4-BE49-F238E27FC236}">
                <a16:creationId xmlns:a16="http://schemas.microsoft.com/office/drawing/2014/main" id="{20EC09D7-A393-C894-E5DF-664BF14126F4}"/>
              </a:ext>
            </a:extLst>
          </p:cNvPr>
          <p:cNvSpPr txBox="1">
            <a:spLocks/>
          </p:cNvSpPr>
          <p:nvPr/>
        </p:nvSpPr>
        <p:spPr>
          <a:xfrm>
            <a:off x="1553583" y="442990"/>
            <a:ext cx="10595237" cy="80365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rgbClr val="51C4C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noProof="0" dirty="0"/>
              <a:t>Tema 2: Bedre prognoser og planlegging med KI</a:t>
            </a:r>
          </a:p>
        </p:txBody>
      </p:sp>
      <p:sp>
        <p:nvSpPr>
          <p:cNvPr id="8" name="Plassholder for tekst 7">
            <a:extLst>
              <a:ext uri="{FF2B5EF4-FFF2-40B4-BE49-F238E27FC236}">
                <a16:creationId xmlns:a16="http://schemas.microsoft.com/office/drawing/2014/main" id="{425CC283-A8E0-3A73-7EC7-807D8E87C1CD}"/>
              </a:ext>
            </a:extLst>
          </p:cNvPr>
          <p:cNvSpPr>
            <a:spLocks noGrp="1"/>
          </p:cNvSpPr>
          <p:nvPr>
            <p:ph type="body" sz="quarter" idx="18"/>
          </p:nvPr>
        </p:nvSpPr>
        <p:spPr>
          <a:xfrm>
            <a:off x="1553583" y="1382774"/>
            <a:ext cx="10502059" cy="4895927"/>
          </a:xfrm>
        </p:spPr>
        <p:txBody>
          <a:bodyPr lIns="91440" tIns="45720" rIns="91440" bIns="45720" anchor="t"/>
          <a:lstStyle/>
          <a:p>
            <a:r>
              <a:rPr lang="nb-NO" noProof="0" dirty="0"/>
              <a:t>En av de viktigste anvendelsene av kunstig intelligens innen energistyring er prognoser.</a:t>
            </a:r>
          </a:p>
          <a:p>
            <a:pPr marL="0" indent="0"/>
            <a:r>
              <a:rPr lang="nb-NO" noProof="0" dirty="0"/>
              <a:t>Nøyaktige prognoser er avgjørende for å:</a:t>
            </a:r>
          </a:p>
          <a:p>
            <a:pPr marL="342900" indent="-342900">
              <a:buFont typeface="Arial" panose="020B0604020202020204" pitchFamily="34" charset="0"/>
              <a:buChar char="•"/>
            </a:pPr>
            <a:r>
              <a:rPr lang="nb-NO" noProof="0" dirty="0"/>
              <a:t>planlegge strømproduksjonen,</a:t>
            </a:r>
          </a:p>
          <a:p>
            <a:pPr marL="342900" indent="-342900">
              <a:buFont typeface="Arial" panose="020B0604020202020204" pitchFamily="34" charset="0"/>
              <a:buChar char="•"/>
            </a:pPr>
            <a:r>
              <a:rPr lang="nb-NO" noProof="0" dirty="0"/>
              <a:t>balansere fornybare og konvensjonelle energikilder,</a:t>
            </a:r>
          </a:p>
          <a:p>
            <a:pPr marL="342900" indent="-342900">
              <a:buFont typeface="Arial" panose="020B0604020202020204" pitchFamily="34" charset="0"/>
              <a:buChar char="•"/>
            </a:pPr>
            <a:r>
              <a:rPr lang="nb-NO" noProof="0" dirty="0"/>
              <a:t>unngå energimangel eller overforsyning,</a:t>
            </a:r>
          </a:p>
          <a:p>
            <a:pPr marL="342900" indent="-342900">
              <a:buFont typeface="Arial" panose="020B0604020202020204" pitchFamily="34" charset="0"/>
              <a:buChar char="•"/>
            </a:pPr>
            <a:r>
              <a:rPr lang="nb-NO" noProof="0" dirty="0"/>
              <a:t>redusere driftskostnadene </a:t>
            </a:r>
          </a:p>
          <a:p>
            <a:pPr marL="342900" indent="-342900">
              <a:buFont typeface="Arial" panose="020B0604020202020204" pitchFamily="34" charset="0"/>
              <a:buChar char="•"/>
            </a:pPr>
            <a:r>
              <a:rPr lang="nb-NO" noProof="0" dirty="0"/>
              <a:t>og redusere CO₂-utslippene.</a:t>
            </a:r>
          </a:p>
          <a:p>
            <a:endParaRPr lang="nb-NO" noProof="0" dirty="0"/>
          </a:p>
          <a:p>
            <a:r>
              <a:rPr lang="nb-NO" b="1" noProof="0" dirty="0"/>
              <a:t>Prognoser for fornybar energi</a:t>
            </a:r>
          </a:p>
          <a:p>
            <a:r>
              <a:rPr lang="nb-NO" noProof="0" dirty="0"/>
              <a:t>Sol- og vindenergi er svært avhengig av værforholdene. Selv små endringer i skydekke eller vindhastighet kan ha stor innvirkning på produksjonen.</a:t>
            </a:r>
            <a:endParaRPr lang="nb-NO" noProof="0" dirty="0">
              <a:ea typeface="Calibri" panose="020F0502020204030204"/>
              <a:cs typeface="Calibri" panose="020F0502020204030204"/>
            </a:endParaRPr>
          </a:p>
        </p:txBody>
      </p:sp>
    </p:spTree>
    <p:extLst>
      <p:ext uri="{BB962C8B-B14F-4D97-AF65-F5344CB8AC3E}">
        <p14:creationId xmlns:p14="http://schemas.microsoft.com/office/powerpoint/2010/main" val="3815054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6D71D-47B5-3E08-F3A6-63DF3DEF20E4}"/>
            </a:ext>
          </a:extLst>
        </p:cNvPr>
        <p:cNvGrpSpPr/>
        <p:nvPr/>
      </p:nvGrpSpPr>
      <p:grpSpPr>
        <a:xfrm>
          <a:off x="0" y="0"/>
          <a:ext cx="0" cy="0"/>
          <a:chOff x="0" y="0"/>
          <a:chExt cx="0" cy="0"/>
        </a:xfrm>
      </p:grpSpPr>
      <p:pic>
        <p:nvPicPr>
          <p:cNvPr id="3" name="Bilde 2" descr="Et bilde som inneholder natur, skjermbilde, Fraktal kunst, bølge&#10;&#10;KI-generert innhold kan være feil.">
            <a:extLst>
              <a:ext uri="{FF2B5EF4-FFF2-40B4-BE49-F238E27FC236}">
                <a16:creationId xmlns:a16="http://schemas.microsoft.com/office/drawing/2014/main" id="{4B31F01D-6D0D-9629-88DD-007A18E07122}"/>
              </a:ext>
            </a:extLst>
          </p:cNvPr>
          <p:cNvPicPr>
            <a:picLocks noChangeAspect="1"/>
          </p:cNvPicPr>
          <p:nvPr/>
        </p:nvPicPr>
        <p:blipFill>
          <a:blip r:embed="rId3"/>
          <a:srcRect t="12973" b="43784"/>
          <a:stretch>
            <a:fillRect/>
          </a:stretch>
        </p:blipFill>
        <p:spPr>
          <a:xfrm>
            <a:off x="1215189" y="3892378"/>
            <a:ext cx="10976811" cy="2965622"/>
          </a:xfrm>
          <a:prstGeom prst="rect">
            <a:avLst/>
          </a:prstGeom>
        </p:spPr>
      </p:pic>
      <p:sp>
        <p:nvSpPr>
          <p:cNvPr id="6" name="Text Placeholder 4">
            <a:extLst>
              <a:ext uri="{FF2B5EF4-FFF2-40B4-BE49-F238E27FC236}">
                <a16:creationId xmlns:a16="http://schemas.microsoft.com/office/drawing/2014/main" id="{8BCBEA78-E79C-CAF9-2494-1AC9BAF437C2}"/>
              </a:ext>
            </a:extLst>
          </p:cNvPr>
          <p:cNvSpPr txBox="1">
            <a:spLocks/>
          </p:cNvSpPr>
          <p:nvPr/>
        </p:nvSpPr>
        <p:spPr>
          <a:xfrm>
            <a:off x="1468986" y="313602"/>
            <a:ext cx="10595237" cy="80365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rgbClr val="51C4C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noProof="0" dirty="0"/>
              <a:t>Tema 2: Bedre prognoser og planlegging med KI</a:t>
            </a:r>
          </a:p>
        </p:txBody>
      </p:sp>
      <p:sp>
        <p:nvSpPr>
          <p:cNvPr id="8" name="Plassholder for tekst 7">
            <a:extLst>
              <a:ext uri="{FF2B5EF4-FFF2-40B4-BE49-F238E27FC236}">
                <a16:creationId xmlns:a16="http://schemas.microsoft.com/office/drawing/2014/main" id="{6B4FA17D-D5A5-6E96-254A-36C8329EB94B}"/>
              </a:ext>
            </a:extLst>
          </p:cNvPr>
          <p:cNvSpPr>
            <a:spLocks noGrp="1"/>
          </p:cNvSpPr>
          <p:nvPr>
            <p:ph type="body" sz="quarter" idx="18"/>
          </p:nvPr>
        </p:nvSpPr>
        <p:spPr>
          <a:xfrm>
            <a:off x="1468986" y="1044427"/>
            <a:ext cx="10502059" cy="4895927"/>
          </a:xfrm>
        </p:spPr>
        <p:txBody>
          <a:bodyPr/>
          <a:lstStyle/>
          <a:p>
            <a:r>
              <a:rPr lang="nb-NO" sz="2200" noProof="0" dirty="0"/>
              <a:t>For å forutsi hvor mye energi som vil bli produsert timer eller dager i forveien, bruker KI-modeller:</a:t>
            </a:r>
          </a:p>
          <a:p>
            <a:pPr marL="342900" indent="-342900">
              <a:buFont typeface="Arial" panose="020B0604020202020204" pitchFamily="34" charset="0"/>
              <a:buChar char="•"/>
            </a:pPr>
            <a:r>
              <a:rPr lang="nb-NO" sz="2200" noProof="0" dirty="0"/>
              <a:t>historiske produksjonsdata,</a:t>
            </a:r>
          </a:p>
          <a:p>
            <a:pPr marL="342900" indent="-342900">
              <a:buFont typeface="Arial" panose="020B0604020202020204" pitchFamily="34" charset="0"/>
              <a:buChar char="•"/>
            </a:pPr>
            <a:r>
              <a:rPr lang="nb-NO" sz="2200" noProof="0" dirty="0"/>
              <a:t>satellittbilder,</a:t>
            </a:r>
          </a:p>
          <a:p>
            <a:pPr marL="342900" indent="-342900">
              <a:buFont typeface="Arial" panose="020B0604020202020204" pitchFamily="34" charset="0"/>
              <a:buChar char="•"/>
            </a:pPr>
            <a:r>
              <a:rPr lang="nb-NO" sz="2200" noProof="0" dirty="0"/>
              <a:t>værmeldinger,</a:t>
            </a:r>
          </a:p>
          <a:p>
            <a:pPr marL="342900" indent="-342900">
              <a:buFont typeface="Arial" panose="020B0604020202020204" pitchFamily="34" charset="0"/>
              <a:buChar char="•"/>
            </a:pPr>
            <a:r>
              <a:rPr lang="nb-NO" sz="2200" noProof="0" dirty="0"/>
              <a:t>sesongmessige mønstre </a:t>
            </a:r>
          </a:p>
          <a:p>
            <a:pPr marL="342900" indent="-342900">
              <a:buFont typeface="Arial" panose="020B0604020202020204" pitchFamily="34" charset="0"/>
              <a:buChar char="•"/>
            </a:pPr>
            <a:r>
              <a:rPr lang="nb-NO" sz="2200" noProof="0" dirty="0"/>
              <a:t>og geografisk informasjon</a:t>
            </a:r>
          </a:p>
          <a:p>
            <a:endParaRPr lang="nb-NO" sz="2200" noProof="0" dirty="0"/>
          </a:p>
          <a:p>
            <a:r>
              <a:rPr lang="nb-NO" sz="2200" b="1" noProof="0" dirty="0">
                <a:solidFill>
                  <a:schemeClr val="bg1"/>
                </a:solidFill>
              </a:rPr>
              <a:t>Dette gjør det mulig for nettoperatører å:</a:t>
            </a:r>
          </a:p>
          <a:p>
            <a:pPr marL="342900" indent="-342900">
              <a:buFont typeface="Arial" panose="020B0604020202020204" pitchFamily="34" charset="0"/>
              <a:buChar char="•"/>
            </a:pPr>
            <a:r>
              <a:rPr lang="nb-NO" sz="2200" noProof="0" dirty="0">
                <a:solidFill>
                  <a:schemeClr val="bg1"/>
                </a:solidFill>
              </a:rPr>
              <a:t>forberede reservekraft når produksjonen fra fornybare kilder er lav, </a:t>
            </a:r>
          </a:p>
          <a:p>
            <a:pPr marL="342900" indent="-342900">
              <a:buFont typeface="Arial" panose="020B0604020202020204" pitchFamily="34" charset="0"/>
              <a:buChar char="•"/>
            </a:pPr>
            <a:r>
              <a:rPr lang="nb-NO" sz="2200" noProof="0" dirty="0">
                <a:solidFill>
                  <a:schemeClr val="bg1"/>
                </a:solidFill>
              </a:rPr>
              <a:t>unngå å sløse med energi når produksjonen er høy, </a:t>
            </a:r>
          </a:p>
          <a:p>
            <a:pPr marL="342900" indent="-342900">
              <a:buFont typeface="Arial" panose="020B0604020202020204" pitchFamily="34" charset="0"/>
              <a:buChar char="•"/>
            </a:pPr>
            <a:r>
              <a:rPr lang="nb-NO" sz="2200" noProof="0" dirty="0">
                <a:solidFill>
                  <a:schemeClr val="bg1"/>
                </a:solidFill>
              </a:rPr>
              <a:t>og integrere en større andel fornybar energi i systemet på en sikker måte.</a:t>
            </a:r>
          </a:p>
        </p:txBody>
      </p:sp>
    </p:spTree>
    <p:extLst>
      <p:ext uri="{BB962C8B-B14F-4D97-AF65-F5344CB8AC3E}">
        <p14:creationId xmlns:p14="http://schemas.microsoft.com/office/powerpoint/2010/main" val="2683685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F487A-104E-484A-F751-34CF5FA484F2}"/>
            </a:ext>
          </a:extLst>
        </p:cNvPr>
        <p:cNvGrpSpPr/>
        <p:nvPr/>
      </p:nvGrpSpPr>
      <p:grpSpPr>
        <a:xfrm>
          <a:off x="0" y="0"/>
          <a:ext cx="0" cy="0"/>
          <a:chOff x="0" y="0"/>
          <a:chExt cx="0" cy="0"/>
        </a:xfrm>
      </p:grpSpPr>
      <p:pic>
        <p:nvPicPr>
          <p:cNvPr id="3" name="Bilde 2" descr="Et bilde som inneholder himmel, tre, sky, utendørs&#10;&#10;KI-generert innhold kan være feil.">
            <a:extLst>
              <a:ext uri="{FF2B5EF4-FFF2-40B4-BE49-F238E27FC236}">
                <a16:creationId xmlns:a16="http://schemas.microsoft.com/office/drawing/2014/main" id="{9B4D36E9-7E1A-9E67-D303-859C2CB00EEB}"/>
              </a:ext>
            </a:extLst>
          </p:cNvPr>
          <p:cNvPicPr>
            <a:picLocks noChangeAspect="1"/>
          </p:cNvPicPr>
          <p:nvPr/>
        </p:nvPicPr>
        <p:blipFill>
          <a:blip r:embed="rId3"/>
          <a:srcRect l="-30451" r="29509"/>
          <a:stretch>
            <a:fillRect/>
          </a:stretch>
        </p:blipFill>
        <p:spPr>
          <a:xfrm>
            <a:off x="-853368" y="0"/>
            <a:ext cx="6949368" cy="6858000"/>
          </a:xfrm>
          <a:prstGeom prst="rect">
            <a:avLst/>
          </a:prstGeom>
        </p:spPr>
      </p:pic>
      <p:sp>
        <p:nvSpPr>
          <p:cNvPr id="6" name="Text Placeholder 4">
            <a:extLst>
              <a:ext uri="{FF2B5EF4-FFF2-40B4-BE49-F238E27FC236}">
                <a16:creationId xmlns:a16="http://schemas.microsoft.com/office/drawing/2014/main" id="{4427256B-F882-4C32-577E-8D1CC0C5C7F5}"/>
              </a:ext>
            </a:extLst>
          </p:cNvPr>
          <p:cNvSpPr txBox="1">
            <a:spLocks/>
          </p:cNvSpPr>
          <p:nvPr/>
        </p:nvSpPr>
        <p:spPr>
          <a:xfrm>
            <a:off x="6187369" y="246312"/>
            <a:ext cx="5869900" cy="80365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rgbClr val="51C4C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noProof="0" dirty="0"/>
              <a:t>Tema 2: Bedre prognoser og planlegging med KI</a:t>
            </a:r>
          </a:p>
        </p:txBody>
      </p:sp>
      <p:sp>
        <p:nvSpPr>
          <p:cNvPr id="8" name="Plassholder for tekst 7">
            <a:extLst>
              <a:ext uri="{FF2B5EF4-FFF2-40B4-BE49-F238E27FC236}">
                <a16:creationId xmlns:a16="http://schemas.microsoft.com/office/drawing/2014/main" id="{5A6692F2-106B-0235-FB10-2D191CF1D80B}"/>
              </a:ext>
            </a:extLst>
          </p:cNvPr>
          <p:cNvSpPr>
            <a:spLocks noGrp="1"/>
          </p:cNvSpPr>
          <p:nvPr>
            <p:ph type="body" sz="quarter" idx="18"/>
          </p:nvPr>
        </p:nvSpPr>
        <p:spPr>
          <a:xfrm>
            <a:off x="6319716" y="1571692"/>
            <a:ext cx="5605206" cy="4346130"/>
          </a:xfrm>
        </p:spPr>
        <p:txBody>
          <a:bodyPr lIns="91440" tIns="45720" rIns="91440" bIns="45720" anchor="t"/>
          <a:lstStyle/>
          <a:p>
            <a:r>
              <a:rPr lang="nb-NO" sz="2200" b="1" noProof="0" dirty="0"/>
              <a:t>Etterspørselsprognoser</a:t>
            </a:r>
          </a:p>
          <a:p>
            <a:pPr marL="0" indent="0"/>
            <a:r>
              <a:rPr lang="nb-NO" sz="2200" noProof="0" dirty="0"/>
              <a:t>AI brukes også til å forutsi hvor mye strøm forbrukerne vil trenge på ulike tidspunkter av døgnet eller året. KI kan for eksempel lære at:</a:t>
            </a:r>
          </a:p>
          <a:p>
            <a:pPr marL="342900" indent="-342900">
              <a:buFont typeface="Arial" panose="020B0604020202020204" pitchFamily="34" charset="0"/>
              <a:buChar char="•"/>
            </a:pPr>
            <a:r>
              <a:rPr lang="nb-NO" sz="2200" noProof="0" dirty="0"/>
              <a:t>energiforbruket øker på kalde morgener,</a:t>
            </a:r>
          </a:p>
          <a:p>
            <a:pPr marL="342900" indent="-342900">
              <a:buFont typeface="Arial" panose="020B0604020202020204" pitchFamily="34" charset="0"/>
              <a:buChar char="•"/>
            </a:pPr>
            <a:r>
              <a:rPr lang="nb-NO" sz="2200" noProof="0" dirty="0"/>
              <a:t>etterspørselen synker i ferier, </a:t>
            </a:r>
          </a:p>
          <a:p>
            <a:pPr marL="342900" indent="-342900">
              <a:buFont typeface="Arial" panose="020B0604020202020204" pitchFamily="34" charset="0"/>
              <a:buChar char="•"/>
            </a:pPr>
            <a:r>
              <a:rPr lang="nb-NO" sz="2200" noProof="0" dirty="0"/>
              <a:t>eller </a:t>
            </a:r>
            <a:r>
              <a:rPr lang="nb-NO" sz="2200" noProof="0" dirty="0" err="1"/>
              <a:t>ladingen</a:t>
            </a:r>
            <a:r>
              <a:rPr lang="nb-NO" sz="2200" noProof="0" dirty="0"/>
              <a:t> av elbiler når sitt høydepunkt om kvelden.</a:t>
            </a:r>
          </a:p>
          <a:p>
            <a:pPr marL="0" indent="0"/>
            <a:endParaRPr lang="nb-NO" sz="2200" noProof="0" dirty="0"/>
          </a:p>
          <a:p>
            <a:pPr marL="0" indent="0"/>
            <a:r>
              <a:rPr lang="nb-NO" sz="2200" noProof="0" dirty="0"/>
              <a:t>Bedre etterspørselsprognoser hjelper energileverandører med å optimalisere produksjonsplanene, redusere toppbelastninger og forhindre overbelastning i strømnettet.</a:t>
            </a:r>
          </a:p>
        </p:txBody>
      </p:sp>
    </p:spTree>
    <p:extLst>
      <p:ext uri="{BB962C8B-B14F-4D97-AF65-F5344CB8AC3E}">
        <p14:creationId xmlns:p14="http://schemas.microsoft.com/office/powerpoint/2010/main" val="3261507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12990-6908-84AE-7F46-06246C7CA378}"/>
            </a:ext>
          </a:extLst>
        </p:cNvPr>
        <p:cNvGrpSpPr/>
        <p:nvPr/>
      </p:nvGrpSpPr>
      <p:grpSpPr>
        <a:xfrm>
          <a:off x="0" y="0"/>
          <a:ext cx="0" cy="0"/>
          <a:chOff x="0" y="0"/>
          <a:chExt cx="0" cy="0"/>
        </a:xfrm>
      </p:grpSpPr>
      <p:sp>
        <p:nvSpPr>
          <p:cNvPr id="6" name="Text Placeholder 4">
            <a:extLst>
              <a:ext uri="{FF2B5EF4-FFF2-40B4-BE49-F238E27FC236}">
                <a16:creationId xmlns:a16="http://schemas.microsoft.com/office/drawing/2014/main" id="{826B4757-9C66-A9AA-96AF-0352AC4E05C3}"/>
              </a:ext>
            </a:extLst>
          </p:cNvPr>
          <p:cNvSpPr txBox="1">
            <a:spLocks/>
          </p:cNvSpPr>
          <p:nvPr/>
        </p:nvSpPr>
        <p:spPr>
          <a:xfrm>
            <a:off x="1351433" y="214566"/>
            <a:ext cx="6119964" cy="80365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rgbClr val="51C4C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noProof="0" dirty="0"/>
              <a:t>Tema 3: Smarte nett og sanntidsoptimalisering</a:t>
            </a:r>
          </a:p>
        </p:txBody>
      </p:sp>
      <p:sp>
        <p:nvSpPr>
          <p:cNvPr id="8" name="Plassholder for tekst 7">
            <a:extLst>
              <a:ext uri="{FF2B5EF4-FFF2-40B4-BE49-F238E27FC236}">
                <a16:creationId xmlns:a16="http://schemas.microsoft.com/office/drawing/2014/main" id="{356BDB2E-54AD-DAD7-1655-FFE4DE5A64AC}"/>
              </a:ext>
            </a:extLst>
          </p:cNvPr>
          <p:cNvSpPr>
            <a:spLocks noGrp="1"/>
          </p:cNvSpPr>
          <p:nvPr>
            <p:ph type="body" sz="quarter" idx="18"/>
          </p:nvPr>
        </p:nvSpPr>
        <p:spPr>
          <a:xfrm>
            <a:off x="1457331" y="1521192"/>
            <a:ext cx="6119963" cy="4895927"/>
          </a:xfrm>
        </p:spPr>
        <p:txBody>
          <a:bodyPr lIns="91440" tIns="45720" rIns="91440" bIns="45720" anchor="t"/>
          <a:lstStyle/>
          <a:p>
            <a:pPr marL="0" indent="0">
              <a:lnSpc>
                <a:spcPct val="100000"/>
              </a:lnSpc>
            </a:pPr>
            <a:r>
              <a:rPr lang="nb-NO" noProof="0" dirty="0"/>
              <a:t>Et </a:t>
            </a:r>
            <a:r>
              <a:rPr lang="nb-NO" b="1" noProof="0" dirty="0"/>
              <a:t>smart nett </a:t>
            </a:r>
            <a:r>
              <a:rPr lang="nb-NO" noProof="0" dirty="0"/>
              <a:t>er et strømnett som bruker digital teknologi til å overvåke, styre og optimalisere energistrømmer. Kunstig intelligens spiller en sentral rolle i å gjøre smarte nett mulig.</a:t>
            </a:r>
          </a:p>
          <a:p>
            <a:pPr marL="0" indent="0">
              <a:lnSpc>
                <a:spcPct val="100000"/>
              </a:lnSpc>
            </a:pPr>
            <a:r>
              <a:rPr lang="nb-NO" b="1" noProof="0" dirty="0"/>
              <a:t>Beslutningstaking i sanntid</a:t>
            </a:r>
          </a:p>
          <a:p>
            <a:pPr marL="342900" indent="-342900">
              <a:lnSpc>
                <a:spcPct val="100000"/>
              </a:lnSpc>
              <a:buFont typeface="Arial" panose="020B0604020202020204" pitchFamily="34" charset="0"/>
              <a:buChar char="•"/>
            </a:pPr>
            <a:r>
              <a:rPr lang="nb-NO" noProof="0" dirty="0"/>
              <a:t>KI-systemer kan kontinuerlig analysere: </a:t>
            </a:r>
            <a:r>
              <a:rPr lang="nb-NO" noProof="0" dirty="0" err="1"/>
              <a:t>sensordata</a:t>
            </a:r>
            <a:r>
              <a:rPr lang="nb-NO" noProof="0" dirty="0"/>
              <a:t> fra transformatorstasjoner,</a:t>
            </a:r>
          </a:p>
          <a:p>
            <a:pPr marL="342900" indent="-342900">
              <a:lnSpc>
                <a:spcPct val="100000"/>
              </a:lnSpc>
              <a:buFont typeface="Arial" panose="020B0604020202020204" pitchFamily="34" charset="0"/>
              <a:buChar char="•"/>
            </a:pPr>
            <a:r>
              <a:rPr lang="nb-NO" noProof="0" dirty="0"/>
              <a:t>spennings- og frekvensnivåer,</a:t>
            </a:r>
          </a:p>
          <a:p>
            <a:pPr marL="342900" indent="-342900">
              <a:lnSpc>
                <a:spcPct val="100000"/>
              </a:lnSpc>
              <a:buFont typeface="Arial" panose="020B0604020202020204" pitchFamily="34" charset="0"/>
              <a:buChar char="•"/>
            </a:pPr>
            <a:r>
              <a:rPr lang="nb-NO" noProof="0" dirty="0"/>
              <a:t>energistrømmer mellom regioner, </a:t>
            </a:r>
          </a:p>
          <a:p>
            <a:pPr marL="342900" indent="-342900">
              <a:lnSpc>
                <a:spcPct val="100000"/>
              </a:lnSpc>
              <a:buFont typeface="Arial" panose="020B0604020202020204" pitchFamily="34" charset="0"/>
              <a:buChar char="•"/>
            </a:pPr>
            <a:r>
              <a:rPr lang="nb-NO" noProof="0" dirty="0"/>
              <a:t>og utstyrets ytelse.</a:t>
            </a:r>
          </a:p>
        </p:txBody>
      </p:sp>
      <p:pic>
        <p:nvPicPr>
          <p:cNvPr id="3" name="Bilde 2" descr="Et bilde som inneholder tårn, høyspentmast, konstruksjon, himmel&#10;&#10;KI-generert innhold kan være feil.">
            <a:extLst>
              <a:ext uri="{FF2B5EF4-FFF2-40B4-BE49-F238E27FC236}">
                <a16:creationId xmlns:a16="http://schemas.microsoft.com/office/drawing/2014/main" id="{E7370BA4-15FC-CDFA-AAF1-B1171DA9B8C1}"/>
              </a:ext>
            </a:extLst>
          </p:cNvPr>
          <p:cNvPicPr>
            <a:picLocks noChangeAspect="1"/>
          </p:cNvPicPr>
          <p:nvPr/>
        </p:nvPicPr>
        <p:blipFill>
          <a:blip r:embed="rId3"/>
          <a:srcRect l="28947" r="31429"/>
          <a:stretch>
            <a:fillRect/>
          </a:stretch>
        </p:blipFill>
        <p:spPr>
          <a:xfrm>
            <a:off x="7673546" y="0"/>
            <a:ext cx="4077730" cy="6858000"/>
          </a:xfrm>
          <a:prstGeom prst="rect">
            <a:avLst/>
          </a:prstGeom>
        </p:spPr>
      </p:pic>
    </p:spTree>
    <p:extLst>
      <p:ext uri="{BB962C8B-B14F-4D97-AF65-F5344CB8AC3E}">
        <p14:creationId xmlns:p14="http://schemas.microsoft.com/office/powerpoint/2010/main" val="32159086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A9F3C-64B0-A9F0-D705-BB10826BDD7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AE81484-CD86-6A86-7D53-2E987F73C615}"/>
              </a:ext>
            </a:extLst>
          </p:cNvPr>
          <p:cNvSpPr>
            <a:spLocks noGrp="1"/>
          </p:cNvSpPr>
          <p:nvPr>
            <p:ph type="body" sz="quarter" idx="18"/>
          </p:nvPr>
        </p:nvSpPr>
        <p:spPr>
          <a:xfrm>
            <a:off x="569782" y="982859"/>
            <a:ext cx="4796301" cy="5536760"/>
          </a:xfrm>
          <a:prstGeom prst="rect">
            <a:avLst/>
          </a:prstGeom>
        </p:spPr>
        <p:txBody>
          <a:bodyPr lIns="91440" tIns="45720" rIns="91440" bIns="45720" anchor="t"/>
          <a:lstStyle/>
          <a:p>
            <a:pPr>
              <a:lnSpc>
                <a:spcPct val="100000"/>
              </a:lnSpc>
            </a:pPr>
            <a:r>
              <a:rPr lang="nb-NO" sz="2000" b="1" noProof="0" dirty="0"/>
              <a:t>Basert på disse dataene kan KI:</a:t>
            </a:r>
          </a:p>
          <a:p>
            <a:pPr marL="342900" indent="-342900">
              <a:lnSpc>
                <a:spcPct val="100000"/>
              </a:lnSpc>
              <a:buFont typeface="Arial" panose="020B0604020202020204" pitchFamily="34" charset="0"/>
              <a:buChar char="•"/>
            </a:pPr>
            <a:r>
              <a:rPr lang="nb-NO" sz="2000" noProof="0" dirty="0"/>
              <a:t>automatisk justere energifordelingen,</a:t>
            </a:r>
          </a:p>
          <a:p>
            <a:pPr marL="342900" indent="-342900">
              <a:lnSpc>
                <a:spcPct val="100000"/>
              </a:lnSpc>
              <a:buFont typeface="Arial" panose="020B0604020202020204" pitchFamily="34" charset="0"/>
              <a:buChar char="•"/>
            </a:pPr>
            <a:r>
              <a:rPr lang="nb-NO" sz="2000" noProof="0" dirty="0"/>
              <a:t>omdirigere strøm ved feil,</a:t>
            </a:r>
          </a:p>
          <a:p>
            <a:pPr marL="342900" indent="-342900">
              <a:lnSpc>
                <a:spcPct val="100000"/>
              </a:lnSpc>
              <a:buFont typeface="Arial" panose="020B0604020202020204" pitchFamily="34" charset="0"/>
              <a:buChar char="•"/>
            </a:pPr>
            <a:r>
              <a:rPr lang="nb-NO" sz="2000" noProof="0" dirty="0"/>
              <a:t>oppdage unormal aktivitet som kan tyde på feil eller cyberangrep, </a:t>
            </a:r>
          </a:p>
          <a:p>
            <a:pPr marL="342900" indent="-342900">
              <a:lnSpc>
                <a:spcPct val="100000"/>
              </a:lnSpc>
              <a:buFont typeface="Arial" panose="020B0604020202020204" pitchFamily="34" charset="0"/>
              <a:buChar char="•"/>
            </a:pPr>
            <a:r>
              <a:rPr lang="nb-NO" sz="2000" noProof="0" dirty="0"/>
              <a:t>Og prioritere fornybare energikilder når disse er tilgjengelige.</a:t>
            </a:r>
          </a:p>
          <a:p>
            <a:pPr marL="0" indent="0">
              <a:lnSpc>
                <a:spcPct val="100000"/>
              </a:lnSpc>
            </a:pPr>
            <a:r>
              <a:rPr lang="nb-NO" sz="2000" noProof="0" dirty="0"/>
              <a:t>Dette reduserer driftsstans, forbedrer sikkerheten og øker den samlede effektiviteten.</a:t>
            </a:r>
          </a:p>
          <a:p>
            <a:pPr marL="0" indent="0">
              <a:lnSpc>
                <a:spcPct val="100000"/>
              </a:lnSpc>
            </a:pPr>
            <a:r>
              <a:rPr lang="nb-NO" sz="2000" b="1" noProof="0" dirty="0"/>
              <a:t>Forebyggende vedlikehold</a:t>
            </a:r>
          </a:p>
          <a:p>
            <a:pPr marL="0" indent="0">
              <a:lnSpc>
                <a:spcPct val="100000"/>
              </a:lnSpc>
            </a:pPr>
            <a:r>
              <a:rPr lang="nb-NO" sz="2000" noProof="0" dirty="0"/>
              <a:t>I stedet for å vente på at utstyret skal svikte, kan AI forutsi når komponenter som transformatorer eller kabler sannsynligvis vil gå i stykker.</a:t>
            </a:r>
          </a:p>
        </p:txBody>
      </p:sp>
      <p:sp>
        <p:nvSpPr>
          <p:cNvPr id="5" name="Text Placeholder 4">
            <a:extLst>
              <a:ext uri="{FF2B5EF4-FFF2-40B4-BE49-F238E27FC236}">
                <a16:creationId xmlns:a16="http://schemas.microsoft.com/office/drawing/2014/main" id="{C98EB393-FAD7-C6FF-B02E-3B4B174B566D}"/>
              </a:ext>
            </a:extLst>
          </p:cNvPr>
          <p:cNvSpPr>
            <a:spLocks noGrp="1"/>
          </p:cNvSpPr>
          <p:nvPr>
            <p:ph type="body" sz="quarter" idx="16"/>
          </p:nvPr>
        </p:nvSpPr>
        <p:spPr>
          <a:xfrm>
            <a:off x="545708" y="464295"/>
            <a:ext cx="10595237" cy="803654"/>
          </a:xfrm>
          <a:prstGeom prst="rect">
            <a:avLst/>
          </a:prstGeom>
        </p:spPr>
        <p:txBody>
          <a:bodyPr/>
          <a:lstStyle/>
          <a:p>
            <a:r>
              <a:rPr lang="nb-NO" noProof="0" dirty="0"/>
              <a:t>Tema 3: Smarte nett og sanntidsoptimalisering</a:t>
            </a:r>
          </a:p>
        </p:txBody>
      </p:sp>
      <p:sp>
        <p:nvSpPr>
          <p:cNvPr id="2" name="Text Placeholder 3">
            <a:extLst>
              <a:ext uri="{FF2B5EF4-FFF2-40B4-BE49-F238E27FC236}">
                <a16:creationId xmlns:a16="http://schemas.microsoft.com/office/drawing/2014/main" id="{12708F46-9F66-88BB-52E5-D9D8D50E95AD}"/>
              </a:ext>
            </a:extLst>
          </p:cNvPr>
          <p:cNvSpPr txBox="1">
            <a:spLocks/>
          </p:cNvSpPr>
          <p:nvPr/>
        </p:nvSpPr>
        <p:spPr>
          <a:xfrm>
            <a:off x="6252398" y="982859"/>
            <a:ext cx="5538548" cy="459142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nb-NO" sz="2000" b="1" noProof="0" dirty="0"/>
              <a:t>Ved å analysere:</a:t>
            </a:r>
          </a:p>
          <a:p>
            <a:pPr marL="342900" indent="-342900">
              <a:lnSpc>
                <a:spcPct val="100000"/>
              </a:lnSpc>
              <a:buFont typeface="Arial" panose="020B0604020202020204" pitchFamily="34" charset="0"/>
              <a:buChar char="•"/>
            </a:pPr>
            <a:r>
              <a:rPr lang="nb-NO" sz="2000" noProof="0" dirty="0"/>
              <a:t>temperaturmønstre,</a:t>
            </a:r>
          </a:p>
          <a:p>
            <a:pPr marL="342900" indent="-342900">
              <a:lnSpc>
                <a:spcPct val="100000"/>
              </a:lnSpc>
              <a:buFont typeface="Arial" panose="020B0604020202020204" pitchFamily="34" charset="0"/>
              <a:buChar char="•"/>
            </a:pPr>
            <a:r>
              <a:rPr lang="nb-NO" sz="2000" noProof="0" dirty="0"/>
              <a:t>vibrasjonsdata,</a:t>
            </a:r>
          </a:p>
          <a:p>
            <a:pPr marL="342900" indent="-342900">
              <a:lnSpc>
                <a:spcPct val="100000"/>
              </a:lnSpc>
              <a:buFont typeface="Arial" panose="020B0604020202020204" pitchFamily="34" charset="0"/>
              <a:buChar char="•"/>
            </a:pPr>
            <a:r>
              <a:rPr lang="nb-NO" sz="2000" noProof="0" dirty="0"/>
              <a:t>bruksintensitet </a:t>
            </a:r>
          </a:p>
          <a:p>
            <a:pPr marL="342900" indent="-342900">
              <a:lnSpc>
                <a:spcPct val="100000"/>
              </a:lnSpc>
              <a:buFont typeface="Arial" panose="020B0604020202020204" pitchFamily="34" charset="0"/>
              <a:buChar char="•"/>
            </a:pPr>
            <a:r>
              <a:rPr lang="nb-NO" sz="2000" noProof="0" dirty="0"/>
              <a:t>og historiske feilregistreringer,</a:t>
            </a:r>
          </a:p>
          <a:p>
            <a:pPr marL="0" indent="0">
              <a:lnSpc>
                <a:spcPct val="100000"/>
              </a:lnSpc>
            </a:pPr>
            <a:r>
              <a:rPr lang="nb-NO" sz="2000" noProof="0" dirty="0"/>
              <a:t>kan KI-systemer planlegge vedlikehold før feil oppstår. Dette fører til:</a:t>
            </a:r>
          </a:p>
          <a:p>
            <a:pPr marL="342900" indent="-342900">
              <a:lnSpc>
                <a:spcPct val="100000"/>
              </a:lnSpc>
              <a:buFont typeface="Arial" panose="020B0604020202020204" pitchFamily="34" charset="0"/>
              <a:buChar char="•"/>
            </a:pPr>
            <a:r>
              <a:rPr lang="nb-NO" sz="2000" noProof="0" dirty="0"/>
              <a:t>færre strømbrudd,</a:t>
            </a:r>
          </a:p>
          <a:p>
            <a:pPr marL="342900" indent="-342900">
              <a:lnSpc>
                <a:spcPct val="100000"/>
              </a:lnSpc>
              <a:buFont typeface="Arial" panose="020B0604020202020204" pitchFamily="34" charset="0"/>
              <a:buChar char="•"/>
            </a:pPr>
            <a:r>
              <a:rPr lang="nb-NO" sz="2000" noProof="0" dirty="0"/>
              <a:t>lavere reparasjonskostnader,</a:t>
            </a:r>
          </a:p>
          <a:p>
            <a:pPr marL="342900" indent="-342900">
              <a:lnSpc>
                <a:spcPct val="100000"/>
              </a:lnSpc>
              <a:buFont typeface="Arial" panose="020B0604020202020204" pitchFamily="34" charset="0"/>
              <a:buChar char="•"/>
            </a:pPr>
            <a:r>
              <a:rPr lang="nb-NO" sz="2000" noProof="0" dirty="0"/>
              <a:t>lengre levetid for utstyret </a:t>
            </a:r>
          </a:p>
          <a:p>
            <a:pPr marL="342900" indent="-342900">
              <a:lnSpc>
                <a:spcPct val="100000"/>
              </a:lnSpc>
              <a:buFont typeface="Arial" panose="020B0604020202020204" pitchFamily="34" charset="0"/>
              <a:buChar char="•"/>
            </a:pPr>
            <a:r>
              <a:rPr lang="nb-NO" sz="2000" noProof="0" dirty="0"/>
              <a:t>og tryggere arbeidsforhold for teknikere.</a:t>
            </a:r>
          </a:p>
        </p:txBody>
      </p:sp>
      <p:sp>
        <p:nvSpPr>
          <p:cNvPr id="3" name="Rektangel 2">
            <a:extLst>
              <a:ext uri="{FF2B5EF4-FFF2-40B4-BE49-F238E27FC236}">
                <a16:creationId xmlns:a16="http://schemas.microsoft.com/office/drawing/2014/main" id="{4E330782-4C63-DDD6-33BE-517011FCFE52}"/>
              </a:ext>
            </a:extLst>
          </p:cNvPr>
          <p:cNvSpPr/>
          <p:nvPr/>
        </p:nvSpPr>
        <p:spPr>
          <a:xfrm>
            <a:off x="5786381" y="1260550"/>
            <a:ext cx="45719" cy="4973979"/>
          </a:xfrm>
          <a:prstGeom prst="rect">
            <a:avLst/>
          </a:prstGeom>
          <a:solidFill>
            <a:schemeClr val="tx1"/>
          </a:solidFill>
          <a:ln>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noProof="0" dirty="0"/>
          </a:p>
        </p:txBody>
      </p:sp>
    </p:spTree>
    <p:extLst>
      <p:ext uri="{BB962C8B-B14F-4D97-AF65-F5344CB8AC3E}">
        <p14:creationId xmlns:p14="http://schemas.microsoft.com/office/powerpoint/2010/main" val="2429347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EBA56-20EB-E01F-F0EC-A0ECE8DF292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3CED5AB-ECCF-1E09-0468-230860080B78}"/>
              </a:ext>
            </a:extLst>
          </p:cNvPr>
          <p:cNvSpPr>
            <a:spLocks noGrp="1"/>
          </p:cNvSpPr>
          <p:nvPr>
            <p:ph type="body" sz="quarter" idx="16"/>
          </p:nvPr>
        </p:nvSpPr>
        <p:spPr>
          <a:xfrm>
            <a:off x="5249093" y="2301761"/>
            <a:ext cx="6813813" cy="2253043"/>
          </a:xfrm>
        </p:spPr>
        <p:txBody>
          <a:bodyPr lIns="91440" tIns="45720" rIns="91440" bIns="45720" anchor="t">
            <a:normAutofit fontScale="92500"/>
          </a:bodyPr>
          <a:lstStyle/>
          <a:p>
            <a:r>
              <a:rPr lang="nb-NO" b="1" noProof="0" dirty="0"/>
              <a:t>Del 2</a:t>
            </a:r>
          </a:p>
          <a:p>
            <a:r>
              <a:rPr lang="nb-NO" b="1" noProof="0" dirty="0"/>
              <a:t>Utfordringer ved energistyring i moderne tid</a:t>
            </a:r>
          </a:p>
        </p:txBody>
      </p:sp>
      <p:sp>
        <p:nvSpPr>
          <p:cNvPr id="5" name="Text Placeholder 4">
            <a:extLst>
              <a:ext uri="{FF2B5EF4-FFF2-40B4-BE49-F238E27FC236}">
                <a16:creationId xmlns:a16="http://schemas.microsoft.com/office/drawing/2014/main" id="{6AF7473C-6E34-0570-FBF3-F3709D99662C}"/>
              </a:ext>
            </a:extLst>
          </p:cNvPr>
          <p:cNvSpPr>
            <a:spLocks noGrp="1"/>
          </p:cNvSpPr>
          <p:nvPr>
            <p:ph type="body" sz="quarter" idx="17"/>
          </p:nvPr>
        </p:nvSpPr>
        <p:spPr/>
        <p:txBody>
          <a:bodyPr/>
          <a:lstStyle/>
          <a:p>
            <a:r>
              <a:rPr lang="nb-NO" noProof="0" dirty="0"/>
              <a:t>02</a:t>
            </a:r>
          </a:p>
        </p:txBody>
      </p:sp>
    </p:spTree>
    <p:extLst>
      <p:ext uri="{BB962C8B-B14F-4D97-AF65-F5344CB8AC3E}">
        <p14:creationId xmlns:p14="http://schemas.microsoft.com/office/powerpoint/2010/main" val="678314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5C08D818-88AD-7343-A803-2FC550F0CC72}"/>
              </a:ext>
            </a:extLst>
          </p:cNvPr>
          <p:cNvSpPr>
            <a:spLocks noGrp="1"/>
          </p:cNvSpPr>
          <p:nvPr>
            <p:ph type="body" sz="quarter" idx="35"/>
          </p:nvPr>
        </p:nvSpPr>
        <p:spPr/>
        <p:txBody>
          <a:bodyPr/>
          <a:lstStyle/>
          <a:p>
            <a:pPr algn="l"/>
            <a:r>
              <a:rPr lang="nb-NO" noProof="0" dirty="0"/>
              <a:t>	 Uforutsigbar forsyning av fornybar energi</a:t>
            </a:r>
            <a:br>
              <a:rPr lang="nb-NO" b="0" noProof="0" dirty="0"/>
            </a:br>
            <a:r>
              <a:rPr lang="nb-NO" b="0" noProof="0" dirty="0">
                <a:solidFill>
                  <a:srgbClr val="040C0C"/>
                </a:solidFill>
              </a:rPr>
              <a:t>Sol- og vindkraft er avhengig av værforholdene, noe som gjør energiproduksjonen ustabil og vanskeligere å planlegge og balansere.</a:t>
            </a:r>
          </a:p>
        </p:txBody>
      </p:sp>
      <p:sp>
        <p:nvSpPr>
          <p:cNvPr id="6" name="Text Placeholder 5">
            <a:extLst>
              <a:ext uri="{FF2B5EF4-FFF2-40B4-BE49-F238E27FC236}">
                <a16:creationId xmlns:a16="http://schemas.microsoft.com/office/drawing/2014/main" id="{AABCC17E-FEFA-3D46-B2F1-B026276D7600}"/>
              </a:ext>
            </a:extLst>
          </p:cNvPr>
          <p:cNvSpPr>
            <a:spLocks noGrp="1"/>
          </p:cNvSpPr>
          <p:nvPr>
            <p:ph type="body" sz="quarter" idx="37"/>
          </p:nvPr>
        </p:nvSpPr>
        <p:spPr/>
        <p:txBody>
          <a:bodyPr/>
          <a:lstStyle/>
          <a:p>
            <a:r>
              <a:rPr lang="nb-NO" noProof="0" dirty="0"/>
              <a:t>01</a:t>
            </a:r>
          </a:p>
        </p:txBody>
      </p:sp>
      <p:sp>
        <p:nvSpPr>
          <p:cNvPr id="16" name="Text Placeholder 15">
            <a:extLst>
              <a:ext uri="{FF2B5EF4-FFF2-40B4-BE49-F238E27FC236}">
                <a16:creationId xmlns:a16="http://schemas.microsoft.com/office/drawing/2014/main" id="{38404C53-6F2D-634F-AC7C-DAEDCC70B667}"/>
              </a:ext>
            </a:extLst>
          </p:cNvPr>
          <p:cNvSpPr>
            <a:spLocks noGrp="1"/>
          </p:cNvSpPr>
          <p:nvPr>
            <p:ph type="body" sz="quarter" idx="42"/>
          </p:nvPr>
        </p:nvSpPr>
        <p:spPr/>
        <p:txBody>
          <a:bodyPr/>
          <a:lstStyle/>
          <a:p>
            <a:pPr algn="l"/>
            <a:r>
              <a:rPr lang="nb-NO" noProof="0" dirty="0"/>
              <a:t>	 Et energibehov i rask endring</a:t>
            </a:r>
            <a:br>
              <a:rPr lang="nb-NO" b="0" noProof="0" dirty="0"/>
            </a:br>
            <a:r>
              <a:rPr lang="nb-NO" b="0" noProof="0" dirty="0">
                <a:solidFill>
                  <a:srgbClr val="040C0C"/>
                </a:solidFill>
              </a:rPr>
              <a:t>Elbiler, varmepumper og smarte bygninger øker strømforbruket og skaper nye perioder med spissbelastning.</a:t>
            </a:r>
            <a:endParaRPr lang="nb-NO" b="0" noProof="0" dirty="0"/>
          </a:p>
        </p:txBody>
      </p:sp>
      <p:sp>
        <p:nvSpPr>
          <p:cNvPr id="10" name="Text Placeholder 9">
            <a:extLst>
              <a:ext uri="{FF2B5EF4-FFF2-40B4-BE49-F238E27FC236}">
                <a16:creationId xmlns:a16="http://schemas.microsoft.com/office/drawing/2014/main" id="{0B4DA29B-2063-2947-BF10-324FE66A42B0}"/>
              </a:ext>
            </a:extLst>
          </p:cNvPr>
          <p:cNvSpPr>
            <a:spLocks noGrp="1"/>
          </p:cNvSpPr>
          <p:nvPr>
            <p:ph type="body" sz="quarter" idx="44"/>
          </p:nvPr>
        </p:nvSpPr>
        <p:spPr/>
        <p:txBody>
          <a:bodyPr/>
          <a:lstStyle/>
          <a:p>
            <a:r>
              <a:rPr lang="nb-NO" noProof="0" dirty="0"/>
              <a:t>02</a:t>
            </a:r>
          </a:p>
        </p:txBody>
      </p:sp>
      <p:sp>
        <p:nvSpPr>
          <p:cNvPr id="17" name="Text Placeholder 16">
            <a:extLst>
              <a:ext uri="{FF2B5EF4-FFF2-40B4-BE49-F238E27FC236}">
                <a16:creationId xmlns:a16="http://schemas.microsoft.com/office/drawing/2014/main" id="{78AACFF1-83E8-FE4D-AEF9-F288D29CFEB2}"/>
              </a:ext>
            </a:extLst>
          </p:cNvPr>
          <p:cNvSpPr>
            <a:spLocks noGrp="1"/>
          </p:cNvSpPr>
          <p:nvPr>
            <p:ph type="body" sz="quarter" idx="45"/>
          </p:nvPr>
        </p:nvSpPr>
        <p:spPr>
          <a:xfrm>
            <a:off x="4758543" y="4634858"/>
            <a:ext cx="7047736" cy="339415"/>
          </a:xfrm>
        </p:spPr>
        <p:txBody>
          <a:bodyPr/>
          <a:lstStyle/>
          <a:p>
            <a:pPr algn="l"/>
            <a:r>
              <a:rPr lang="nb-NO" noProof="0" dirty="0"/>
              <a:t>	 Opprettholde nettets stabilitet og pålitelighet</a:t>
            </a:r>
            <a:br>
              <a:rPr lang="nb-NO" b="0" noProof="0" dirty="0"/>
            </a:br>
            <a:r>
              <a:rPr lang="nb-NO" b="0" noProof="0" dirty="0">
                <a:solidFill>
                  <a:srgbClr val="040C0C"/>
                </a:solidFill>
              </a:rPr>
              <a:t>Energiforsyningsnettverk må hele tiden balansere tilbud og etterspørsel for å unngå strømbrudd, selv om systemene blir stadig mer komplekse og desentraliserte.</a:t>
            </a:r>
          </a:p>
        </p:txBody>
      </p:sp>
      <p:sp>
        <p:nvSpPr>
          <p:cNvPr id="13" name="Text Placeholder 12">
            <a:extLst>
              <a:ext uri="{FF2B5EF4-FFF2-40B4-BE49-F238E27FC236}">
                <a16:creationId xmlns:a16="http://schemas.microsoft.com/office/drawing/2014/main" id="{EDE17FFD-854F-B743-AE68-82CB098A6F42}"/>
              </a:ext>
            </a:extLst>
          </p:cNvPr>
          <p:cNvSpPr>
            <a:spLocks noGrp="1"/>
          </p:cNvSpPr>
          <p:nvPr>
            <p:ph type="body" sz="quarter" idx="47"/>
          </p:nvPr>
        </p:nvSpPr>
        <p:spPr/>
        <p:txBody>
          <a:bodyPr/>
          <a:lstStyle/>
          <a:p>
            <a:r>
              <a:rPr lang="nb-NO" noProof="0" dirty="0"/>
              <a:t>03</a:t>
            </a:r>
          </a:p>
        </p:txBody>
      </p:sp>
      <p:sp>
        <p:nvSpPr>
          <p:cNvPr id="7" name="Freeform 6">
            <a:extLst>
              <a:ext uri="{FF2B5EF4-FFF2-40B4-BE49-F238E27FC236}">
                <a16:creationId xmlns:a16="http://schemas.microsoft.com/office/drawing/2014/main" id="{2720F4E6-5EDD-6EF7-92F1-6950EF417AC0}"/>
              </a:ext>
            </a:extLst>
          </p:cNvPr>
          <p:cNvSpPr/>
          <p:nvPr/>
        </p:nvSpPr>
        <p:spPr>
          <a:xfrm rot="9727022">
            <a:off x="-481078" y="5498436"/>
            <a:ext cx="2016581" cy="1623549"/>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sp>
        <p:nvSpPr>
          <p:cNvPr id="19" name="Text Placeholder 4">
            <a:extLst>
              <a:ext uri="{FF2B5EF4-FFF2-40B4-BE49-F238E27FC236}">
                <a16:creationId xmlns:a16="http://schemas.microsoft.com/office/drawing/2014/main" id="{EA818D18-570D-14D9-F4AF-1C95867B6AC0}"/>
              </a:ext>
            </a:extLst>
          </p:cNvPr>
          <p:cNvSpPr txBox="1">
            <a:spLocks/>
          </p:cNvSpPr>
          <p:nvPr/>
        </p:nvSpPr>
        <p:spPr>
          <a:xfrm>
            <a:off x="4675379" y="212956"/>
            <a:ext cx="7889371" cy="80365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2600" noProof="0" dirty="0"/>
              <a:t>De viktigste utfordringene innen moderne energistyring</a:t>
            </a:r>
          </a:p>
        </p:txBody>
      </p:sp>
      <p:sp>
        <p:nvSpPr>
          <p:cNvPr id="25" name="Plassholder for bilde 24">
            <a:extLst>
              <a:ext uri="{FF2B5EF4-FFF2-40B4-BE49-F238E27FC236}">
                <a16:creationId xmlns:a16="http://schemas.microsoft.com/office/drawing/2014/main" id="{4E99C60E-B7B4-3DA6-C674-8E05671AEE73}"/>
              </a:ext>
            </a:extLst>
          </p:cNvPr>
          <p:cNvSpPr>
            <a:spLocks noGrp="1"/>
          </p:cNvSpPr>
          <p:nvPr>
            <p:ph type="pic" sz="quarter" idx="41"/>
          </p:nvPr>
        </p:nvSpPr>
        <p:spPr/>
        <p:txBody>
          <a:bodyPr/>
          <a:lstStyle/>
          <a:p>
            <a:endParaRPr lang="nb-NO" noProof="0" dirty="0"/>
          </a:p>
        </p:txBody>
      </p:sp>
      <p:pic>
        <p:nvPicPr>
          <p:cNvPr id="26" name="Bilde 25">
            <a:extLst>
              <a:ext uri="{FF2B5EF4-FFF2-40B4-BE49-F238E27FC236}">
                <a16:creationId xmlns:a16="http://schemas.microsoft.com/office/drawing/2014/main" id="{31E69A4C-65AD-C1C5-0FBB-0BA688C13402}"/>
              </a:ext>
            </a:extLst>
          </p:cNvPr>
          <p:cNvPicPr>
            <a:picLocks noChangeAspect="1"/>
          </p:cNvPicPr>
          <p:nvPr/>
        </p:nvPicPr>
        <p:blipFill>
          <a:blip r:embed="rId3"/>
          <a:stretch>
            <a:fillRect/>
          </a:stretch>
        </p:blipFill>
        <p:spPr>
          <a:xfrm>
            <a:off x="-216568" y="-36093"/>
            <a:ext cx="3788505" cy="6942221"/>
          </a:xfrm>
          <a:prstGeom prst="rect">
            <a:avLst/>
          </a:prstGeom>
        </p:spPr>
      </p:pic>
    </p:spTree>
    <p:extLst>
      <p:ext uri="{BB962C8B-B14F-4D97-AF65-F5344CB8AC3E}">
        <p14:creationId xmlns:p14="http://schemas.microsoft.com/office/powerpoint/2010/main" val="161488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8E63B-9EF8-7605-913F-53E7E2E816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2460164-351B-4D9F-3AE9-04278367768A}"/>
              </a:ext>
            </a:extLst>
          </p:cNvPr>
          <p:cNvSpPr>
            <a:spLocks noGrp="1"/>
          </p:cNvSpPr>
          <p:nvPr>
            <p:ph type="body" sz="quarter" idx="18"/>
          </p:nvPr>
        </p:nvSpPr>
        <p:spPr>
          <a:xfrm>
            <a:off x="6201548" y="1440678"/>
            <a:ext cx="5208194" cy="3951770"/>
          </a:xfrm>
          <a:prstGeom prst="rect">
            <a:avLst/>
          </a:prstGeom>
        </p:spPr>
        <p:txBody>
          <a:bodyPr lIns="91440" tIns="45720" rIns="91440" bIns="45720" anchor="t"/>
          <a:lstStyle/>
          <a:p>
            <a:pPr>
              <a:lnSpc>
                <a:spcPct val="100000"/>
              </a:lnSpc>
            </a:pPr>
            <a:r>
              <a:rPr lang="nb-NO" sz="2000" noProof="0" dirty="0"/>
              <a:t>📌 </a:t>
            </a:r>
            <a:r>
              <a:rPr lang="nb-NO" sz="2000" b="1" noProof="0" dirty="0"/>
              <a:t>Video: </a:t>
            </a:r>
            <a:r>
              <a:rPr lang="nb-NO" sz="2000" i="1" noProof="0" dirty="0" err="1"/>
              <a:t>Current</a:t>
            </a:r>
            <a:r>
              <a:rPr lang="nb-NO" sz="2000" i="1" noProof="0" dirty="0"/>
              <a:t> </a:t>
            </a:r>
            <a:r>
              <a:rPr lang="nb-NO" sz="2000" i="1" noProof="0" dirty="0" err="1"/>
              <a:t>Revolution</a:t>
            </a:r>
            <a:r>
              <a:rPr lang="nb-NO" sz="2000" i="1" noProof="0" dirty="0"/>
              <a:t> | Dokumentar om fornybar energi</a:t>
            </a:r>
            <a:endParaRPr lang="nb-NO" sz="2000" i="1" noProof="0" dirty="0">
              <a:ea typeface="Calibri"/>
              <a:cs typeface="Calibri"/>
            </a:endParaRPr>
          </a:p>
          <a:p>
            <a:pPr marL="0" indent="0">
              <a:lnSpc>
                <a:spcPct val="100000"/>
              </a:lnSpc>
            </a:pPr>
            <a:r>
              <a:rPr lang="nb-NO" sz="2000" b="1" noProof="0" dirty="0"/>
              <a:t>Sammendrag: </a:t>
            </a:r>
          </a:p>
          <a:p>
            <a:pPr marL="0" indent="0">
              <a:lnSpc>
                <a:spcPct val="100000"/>
              </a:lnSpc>
            </a:pPr>
            <a:r>
              <a:rPr lang="nb-NO" sz="2000" noProof="0" dirty="0"/>
              <a:t>Denne videoen forklarer hvordan vind- og solkraft varierer med været og tidspunktet på døgnet. Den belyser utfordringene med å tilpasse energiproduksjonen til etterspørselen når fornybar energi er ustabil, og hvorfor det trengs nye verktøy (som KI-prognoser) for å håndtere disse svingningene.</a:t>
            </a:r>
          </a:p>
          <a:p>
            <a:pPr marL="0" indent="0">
              <a:lnSpc>
                <a:spcPct val="100000"/>
              </a:lnSpc>
            </a:pPr>
            <a:r>
              <a:rPr lang="nb-NO" sz="2000" b="1" noProof="0" dirty="0"/>
              <a:t>Hovedpoeng for elevene: </a:t>
            </a:r>
          </a:p>
          <a:p>
            <a:pPr marL="0" indent="0">
              <a:lnSpc>
                <a:spcPct val="100000"/>
              </a:lnSpc>
            </a:pPr>
            <a:r>
              <a:rPr lang="nb-NO" sz="2000" noProof="0" dirty="0"/>
              <a:t>Forstå at fornybar energi ikke produserer konstant kraft, og at denne variasjonen utgjør en stor utfordring i moderne energisystemer.</a:t>
            </a:r>
          </a:p>
        </p:txBody>
      </p:sp>
      <p:sp>
        <p:nvSpPr>
          <p:cNvPr id="5" name="Text Placeholder 4">
            <a:extLst>
              <a:ext uri="{FF2B5EF4-FFF2-40B4-BE49-F238E27FC236}">
                <a16:creationId xmlns:a16="http://schemas.microsoft.com/office/drawing/2014/main" id="{2FDF8BEF-C4D3-4653-9EAE-0FA3EC089529}"/>
              </a:ext>
            </a:extLst>
          </p:cNvPr>
          <p:cNvSpPr>
            <a:spLocks noGrp="1"/>
          </p:cNvSpPr>
          <p:nvPr>
            <p:ph type="body" sz="quarter" idx="16"/>
          </p:nvPr>
        </p:nvSpPr>
        <p:spPr>
          <a:xfrm>
            <a:off x="6300486" y="165776"/>
            <a:ext cx="5421086" cy="992652"/>
          </a:xfrm>
          <a:prstGeom prst="rect">
            <a:avLst/>
          </a:prstGeom>
        </p:spPr>
        <p:txBody>
          <a:bodyPr/>
          <a:lstStyle/>
          <a:p>
            <a:r>
              <a:rPr lang="nb-NO" noProof="0" dirty="0"/>
              <a:t>Uforutsigbar forsyning av fornybar energi</a:t>
            </a:r>
          </a:p>
        </p:txBody>
      </p:sp>
      <p:sp>
        <p:nvSpPr>
          <p:cNvPr id="4" name="Plassholder for bilde 3">
            <a:extLst>
              <a:ext uri="{FF2B5EF4-FFF2-40B4-BE49-F238E27FC236}">
                <a16:creationId xmlns:a16="http://schemas.microsoft.com/office/drawing/2014/main" id="{A3D98733-73FC-759F-86AC-12B6D61B8A27}"/>
              </a:ext>
            </a:extLst>
          </p:cNvPr>
          <p:cNvSpPr>
            <a:spLocks noGrp="1"/>
          </p:cNvSpPr>
          <p:nvPr>
            <p:ph type="pic" sz="quarter" idx="10"/>
          </p:nvPr>
        </p:nvSpPr>
        <p:spPr/>
        <p:txBody>
          <a:bodyPr/>
          <a:lstStyle/>
          <a:p>
            <a:endParaRPr lang="nb-NO" noProof="0" dirty="0"/>
          </a:p>
        </p:txBody>
      </p:sp>
      <p:pic>
        <p:nvPicPr>
          <p:cNvPr id="9" name="Media på Internett 8" title="Current Revolution | Renewable Energy Documentary | Full Movie | Sustainability">
            <a:hlinkClick r:id="" action="ppaction://media"/>
            <a:extLst>
              <a:ext uri="{FF2B5EF4-FFF2-40B4-BE49-F238E27FC236}">
                <a16:creationId xmlns:a16="http://schemas.microsoft.com/office/drawing/2014/main" id="{3D26D58B-DB6A-EE79-8084-A22E742BBB29}"/>
              </a:ext>
            </a:extLst>
          </p:cNvPr>
          <p:cNvPicPr>
            <a:picLocks noRot="1" noChangeAspect="1"/>
          </p:cNvPicPr>
          <p:nvPr>
            <a:videoFile r:link="rId1"/>
          </p:nvPr>
        </p:nvPicPr>
        <p:blipFill>
          <a:blip r:embed="rId4"/>
          <a:stretch>
            <a:fillRect/>
          </a:stretch>
        </p:blipFill>
        <p:spPr>
          <a:xfrm>
            <a:off x="-24064" y="1419890"/>
            <a:ext cx="5217222" cy="4141767"/>
          </a:xfrm>
          <a:prstGeom prst="rect">
            <a:avLst/>
          </a:prstGeom>
        </p:spPr>
      </p:pic>
    </p:spTree>
    <p:extLst>
      <p:ext uri="{BB962C8B-B14F-4D97-AF65-F5344CB8AC3E}">
        <p14:creationId xmlns:p14="http://schemas.microsoft.com/office/powerpoint/2010/main" val="38558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8E63B-9EF8-7605-913F-53E7E2E816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2460164-351B-4D9F-3AE9-04278367768A}"/>
              </a:ext>
            </a:extLst>
          </p:cNvPr>
          <p:cNvSpPr>
            <a:spLocks noGrp="1"/>
          </p:cNvSpPr>
          <p:nvPr>
            <p:ph type="body" sz="quarter" idx="18"/>
          </p:nvPr>
        </p:nvSpPr>
        <p:spPr>
          <a:xfrm>
            <a:off x="6095447" y="1479260"/>
            <a:ext cx="4909182" cy="3893897"/>
          </a:xfrm>
          <a:prstGeom prst="rect">
            <a:avLst/>
          </a:prstGeom>
        </p:spPr>
        <p:txBody>
          <a:bodyPr lIns="91440" tIns="45720" rIns="91440" bIns="45720" anchor="t"/>
          <a:lstStyle/>
          <a:p>
            <a:r>
              <a:rPr lang="nb-NO" sz="2000" noProof="0" dirty="0"/>
              <a:t>📌 </a:t>
            </a:r>
            <a:r>
              <a:rPr lang="nb-NO" sz="2000" b="1" noProof="0" dirty="0"/>
              <a:t>Video:</a:t>
            </a:r>
            <a:r>
              <a:rPr lang="nb-NO" sz="2000" noProof="0" dirty="0"/>
              <a:t> </a:t>
            </a:r>
            <a:r>
              <a:rPr lang="nb-NO" sz="2000" i="1" noProof="0" dirty="0"/>
              <a:t>The </a:t>
            </a:r>
            <a:r>
              <a:rPr lang="nb-NO" sz="2000" i="1" noProof="0" dirty="0" err="1"/>
              <a:t>Grid’s</a:t>
            </a:r>
            <a:r>
              <a:rPr lang="nb-NO" sz="2000" i="1" noProof="0" dirty="0"/>
              <a:t> Secret 4th </a:t>
            </a:r>
            <a:r>
              <a:rPr lang="nb-NO" sz="2000" i="1" noProof="0" dirty="0" err="1"/>
              <a:t>Pillar</a:t>
            </a:r>
            <a:r>
              <a:rPr lang="nb-NO" sz="2000" i="1" noProof="0" dirty="0"/>
              <a:t>: </a:t>
            </a:r>
            <a:r>
              <a:rPr lang="nb-NO" sz="2000" i="1" noProof="0" dirty="0" err="1"/>
              <a:t>Demand</a:t>
            </a:r>
            <a:endParaRPr lang="nb-NO" sz="2000" i="1" noProof="0" dirty="0"/>
          </a:p>
          <a:p>
            <a:pPr marL="0" indent="0"/>
            <a:endParaRPr lang="nb-NO" sz="2000" b="1" noProof="0" dirty="0">
              <a:ea typeface="Calibri"/>
              <a:cs typeface="Calibri"/>
            </a:endParaRPr>
          </a:p>
          <a:p>
            <a:pPr marL="0" indent="0"/>
            <a:r>
              <a:rPr lang="nb-NO" sz="2000" b="1" noProof="0" dirty="0"/>
              <a:t>Sammendrag: </a:t>
            </a:r>
          </a:p>
          <a:p>
            <a:pPr marL="0" indent="0"/>
            <a:r>
              <a:rPr lang="nb-NO" sz="2000" noProof="0" dirty="0"/>
              <a:t>Denne veiledningen tar for seg hvordan energibehovet endrer seg gjennom dagen og som følge av teknologibruk (som elbiler og smarte hvitevarer). Den viser hvorfor det er både utfordrende og viktig for nettplanleggingen å forutsi når folk vil bruke strøm.</a:t>
            </a:r>
          </a:p>
          <a:p>
            <a:pPr marL="0" indent="0"/>
            <a:r>
              <a:rPr lang="nb-NO" sz="2000" b="1" noProof="0" dirty="0"/>
              <a:t>Hovedpoeng for leserne: </a:t>
            </a:r>
          </a:p>
          <a:p>
            <a:pPr marL="0" indent="0"/>
            <a:r>
              <a:rPr lang="nb-NO" sz="2000" noProof="0" dirty="0"/>
              <a:t>Energiledere trenger pålitelige prognoser for etterspørselen, og AI-verktøy kan bidra til å gjenkjenne mønstre og forbedre prognosenes nøyaktighet.</a:t>
            </a:r>
          </a:p>
        </p:txBody>
      </p:sp>
      <p:sp>
        <p:nvSpPr>
          <p:cNvPr id="5" name="Text Placeholder 4">
            <a:extLst>
              <a:ext uri="{FF2B5EF4-FFF2-40B4-BE49-F238E27FC236}">
                <a16:creationId xmlns:a16="http://schemas.microsoft.com/office/drawing/2014/main" id="{2FDF8BEF-C4D3-4653-9EAE-0FA3EC089529}"/>
              </a:ext>
            </a:extLst>
          </p:cNvPr>
          <p:cNvSpPr>
            <a:spLocks noGrp="1"/>
          </p:cNvSpPr>
          <p:nvPr>
            <p:ph type="body" sz="quarter" idx="16"/>
          </p:nvPr>
        </p:nvSpPr>
        <p:spPr>
          <a:xfrm>
            <a:off x="6319777" y="223649"/>
            <a:ext cx="5421086" cy="992652"/>
          </a:xfrm>
          <a:prstGeom prst="rect">
            <a:avLst/>
          </a:prstGeom>
        </p:spPr>
        <p:txBody>
          <a:bodyPr/>
          <a:lstStyle/>
          <a:p>
            <a:r>
              <a:rPr lang="nb-NO" noProof="0" dirty="0"/>
              <a:t>Et energibehov i rask endring</a:t>
            </a:r>
          </a:p>
        </p:txBody>
      </p:sp>
      <p:sp>
        <p:nvSpPr>
          <p:cNvPr id="4" name="Plassholder for bilde 3">
            <a:extLst>
              <a:ext uri="{FF2B5EF4-FFF2-40B4-BE49-F238E27FC236}">
                <a16:creationId xmlns:a16="http://schemas.microsoft.com/office/drawing/2014/main" id="{A3D98733-73FC-759F-86AC-12B6D61B8A27}"/>
              </a:ext>
            </a:extLst>
          </p:cNvPr>
          <p:cNvSpPr>
            <a:spLocks noGrp="1"/>
          </p:cNvSpPr>
          <p:nvPr>
            <p:ph type="pic" sz="quarter" idx="10"/>
          </p:nvPr>
        </p:nvSpPr>
        <p:spPr/>
        <p:txBody>
          <a:bodyPr/>
          <a:lstStyle/>
          <a:p>
            <a:endParaRPr lang="nb-NO" noProof="0" dirty="0"/>
          </a:p>
        </p:txBody>
      </p:sp>
      <p:pic>
        <p:nvPicPr>
          <p:cNvPr id="3" name="Media på Internett 2" title="The Grid’s Secret 4th Pillar: Demand | How Electricity Really Stays Stable">
            <a:hlinkClick r:id="" action="ppaction://media"/>
            <a:extLst>
              <a:ext uri="{FF2B5EF4-FFF2-40B4-BE49-F238E27FC236}">
                <a16:creationId xmlns:a16="http://schemas.microsoft.com/office/drawing/2014/main" id="{B0E0FE8C-87C2-16B6-C58E-B7947332BB1F}"/>
              </a:ext>
            </a:extLst>
          </p:cNvPr>
          <p:cNvPicPr>
            <a:picLocks noRot="1" noChangeAspect="1"/>
          </p:cNvPicPr>
          <p:nvPr>
            <a:videoFile r:link="rId1"/>
          </p:nvPr>
        </p:nvPicPr>
        <p:blipFill>
          <a:blip r:embed="rId4"/>
          <a:stretch>
            <a:fillRect/>
          </a:stretch>
        </p:blipFill>
        <p:spPr>
          <a:xfrm>
            <a:off x="26988" y="1484843"/>
            <a:ext cx="5174981" cy="3989363"/>
          </a:xfrm>
          <a:prstGeom prst="rect">
            <a:avLst/>
          </a:prstGeom>
        </p:spPr>
      </p:pic>
    </p:spTree>
    <p:extLst>
      <p:ext uri="{BB962C8B-B14F-4D97-AF65-F5344CB8AC3E}">
        <p14:creationId xmlns:p14="http://schemas.microsoft.com/office/powerpoint/2010/main" val="2921844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8E63B-9EF8-7605-913F-53E7E2E816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2460164-351B-4D9F-3AE9-04278367768A}"/>
              </a:ext>
            </a:extLst>
          </p:cNvPr>
          <p:cNvSpPr>
            <a:spLocks noGrp="1"/>
          </p:cNvSpPr>
          <p:nvPr>
            <p:ph type="body" sz="quarter" idx="18"/>
          </p:nvPr>
        </p:nvSpPr>
        <p:spPr>
          <a:xfrm>
            <a:off x="6278713" y="1469614"/>
            <a:ext cx="5005637" cy="5042503"/>
          </a:xfrm>
          <a:prstGeom prst="rect">
            <a:avLst/>
          </a:prstGeom>
        </p:spPr>
        <p:txBody>
          <a:bodyPr lIns="91440" tIns="45720" rIns="91440" bIns="45720" anchor="t"/>
          <a:lstStyle/>
          <a:p>
            <a:r>
              <a:rPr lang="nb-NO" sz="2000" noProof="0" dirty="0"/>
              <a:t>📌 </a:t>
            </a:r>
            <a:r>
              <a:rPr lang="nb-NO" sz="2000" b="1" noProof="0" dirty="0"/>
              <a:t>Video:</a:t>
            </a:r>
            <a:r>
              <a:rPr lang="nb-NO" sz="2000" noProof="0" dirty="0"/>
              <a:t> </a:t>
            </a:r>
            <a:r>
              <a:rPr lang="nb-NO" sz="2000" i="1" noProof="0" dirty="0" err="1"/>
              <a:t>Why</a:t>
            </a:r>
            <a:r>
              <a:rPr lang="nb-NO" sz="2000" i="1" noProof="0" dirty="0"/>
              <a:t> Is Grid </a:t>
            </a:r>
            <a:r>
              <a:rPr lang="nb-NO" sz="2000" i="1" noProof="0" dirty="0" err="1"/>
              <a:t>Stability</a:t>
            </a:r>
            <a:r>
              <a:rPr lang="nb-NO" sz="2000" i="1" noProof="0" dirty="0"/>
              <a:t> </a:t>
            </a:r>
            <a:r>
              <a:rPr lang="nb-NO" sz="2000" i="1" noProof="0" dirty="0" err="1"/>
              <a:t>Getting</a:t>
            </a:r>
            <a:r>
              <a:rPr lang="nb-NO" sz="2000" i="1" noProof="0" dirty="0"/>
              <a:t> Harder?</a:t>
            </a:r>
          </a:p>
          <a:p>
            <a:pPr marL="0" indent="0"/>
            <a:endParaRPr lang="nb-NO" sz="2000" b="1" noProof="0" dirty="0"/>
          </a:p>
          <a:p>
            <a:pPr marL="0" indent="0"/>
            <a:r>
              <a:rPr lang="nb-NO" sz="2000" b="1" noProof="0" dirty="0"/>
              <a:t>Sammendrag: </a:t>
            </a:r>
          </a:p>
          <a:p>
            <a:pPr marL="0" indent="0"/>
            <a:r>
              <a:rPr lang="nb-NO" sz="2000" noProof="0" dirty="0"/>
              <a:t>Denne videoen tar for seg hvordan integrering av desentraliserte energikilder gjør det vanskeligere å opprettholde stabiliteten i strømnettet. Den omhandler temaer som frekvensregulering og balanse mellom tilbud og etterspørsel i sanntid – områder hvor KI-drevet overvåking og optimalisering kan gjøre en forskjell.</a:t>
            </a:r>
          </a:p>
          <a:p>
            <a:pPr marL="0" indent="0"/>
            <a:r>
              <a:rPr lang="nb-NO" sz="2000" b="1" noProof="0" dirty="0"/>
              <a:t>Hovedpoeng for seerne: </a:t>
            </a:r>
          </a:p>
          <a:p>
            <a:pPr marL="0" indent="0"/>
            <a:r>
              <a:rPr lang="nb-NO" sz="2000" noProof="0" dirty="0"/>
              <a:t>Nettoperatører må opprettholde en konstant balanse; KI-systemer støtter beslutninger i sanntid og bidrar til å forhindre strømbrudd.</a:t>
            </a:r>
          </a:p>
        </p:txBody>
      </p:sp>
      <p:sp>
        <p:nvSpPr>
          <p:cNvPr id="5" name="Text Placeholder 4">
            <a:extLst>
              <a:ext uri="{FF2B5EF4-FFF2-40B4-BE49-F238E27FC236}">
                <a16:creationId xmlns:a16="http://schemas.microsoft.com/office/drawing/2014/main" id="{2FDF8BEF-C4D3-4653-9EAE-0FA3EC089529}"/>
              </a:ext>
            </a:extLst>
          </p:cNvPr>
          <p:cNvSpPr>
            <a:spLocks noGrp="1"/>
          </p:cNvSpPr>
          <p:nvPr>
            <p:ph type="body" sz="quarter" idx="16"/>
          </p:nvPr>
        </p:nvSpPr>
        <p:spPr>
          <a:xfrm>
            <a:off x="6406587" y="223649"/>
            <a:ext cx="5421086" cy="992652"/>
          </a:xfrm>
          <a:prstGeom prst="rect">
            <a:avLst/>
          </a:prstGeom>
        </p:spPr>
        <p:txBody>
          <a:bodyPr/>
          <a:lstStyle/>
          <a:p>
            <a:r>
              <a:rPr lang="nb-NO" noProof="0" dirty="0"/>
              <a:t>Opprettholde nettets stabilitet og pålitelighet</a:t>
            </a:r>
          </a:p>
        </p:txBody>
      </p:sp>
      <p:sp>
        <p:nvSpPr>
          <p:cNvPr id="4" name="Plassholder for bilde 3">
            <a:extLst>
              <a:ext uri="{FF2B5EF4-FFF2-40B4-BE49-F238E27FC236}">
                <a16:creationId xmlns:a16="http://schemas.microsoft.com/office/drawing/2014/main" id="{A3D98733-73FC-759F-86AC-12B6D61B8A27}"/>
              </a:ext>
            </a:extLst>
          </p:cNvPr>
          <p:cNvSpPr>
            <a:spLocks noGrp="1"/>
          </p:cNvSpPr>
          <p:nvPr>
            <p:ph type="pic" sz="quarter" idx="10"/>
          </p:nvPr>
        </p:nvSpPr>
        <p:spPr/>
        <p:txBody>
          <a:bodyPr/>
          <a:lstStyle/>
          <a:p>
            <a:endParaRPr lang="nb-NO" noProof="0" dirty="0"/>
          </a:p>
        </p:txBody>
      </p:sp>
      <p:pic>
        <p:nvPicPr>
          <p:cNvPr id="6" name="Media på Internett 5" title="Why Is Grid Stability Getting Harder? The Hidden Challenge of Renewable Integration">
            <a:hlinkClick r:id="" action="ppaction://media"/>
            <a:extLst>
              <a:ext uri="{FF2B5EF4-FFF2-40B4-BE49-F238E27FC236}">
                <a16:creationId xmlns:a16="http://schemas.microsoft.com/office/drawing/2014/main" id="{7F97CB99-9C0A-85FC-A383-EDB67E95435D}"/>
              </a:ext>
            </a:extLst>
          </p:cNvPr>
          <p:cNvPicPr>
            <a:picLocks noRot="1" noChangeAspect="1"/>
          </p:cNvPicPr>
          <p:nvPr>
            <a:videoFile r:link="rId1"/>
          </p:nvPr>
        </p:nvPicPr>
        <p:blipFill>
          <a:blip r:embed="rId4"/>
          <a:stretch>
            <a:fillRect/>
          </a:stretch>
        </p:blipFill>
        <p:spPr>
          <a:xfrm>
            <a:off x="0" y="1534885"/>
            <a:ext cx="5214257" cy="4016829"/>
          </a:xfrm>
          <a:prstGeom prst="rect">
            <a:avLst/>
          </a:prstGeom>
        </p:spPr>
      </p:pic>
    </p:spTree>
    <p:extLst>
      <p:ext uri="{BB962C8B-B14F-4D97-AF65-F5344CB8AC3E}">
        <p14:creationId xmlns:p14="http://schemas.microsoft.com/office/powerpoint/2010/main" val="2223210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D923E-7488-2898-5274-E061E92858D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622D9A3-3977-104D-A442-DE571B9318C9}"/>
              </a:ext>
            </a:extLst>
          </p:cNvPr>
          <p:cNvSpPr>
            <a:spLocks noGrp="1"/>
          </p:cNvSpPr>
          <p:nvPr>
            <p:ph type="body" sz="quarter" idx="36"/>
          </p:nvPr>
        </p:nvSpPr>
        <p:spPr>
          <a:xfrm>
            <a:off x="4927791" y="986640"/>
            <a:ext cx="6553234" cy="999383"/>
          </a:xfrm>
        </p:spPr>
        <p:txBody>
          <a:bodyPr/>
          <a:lstStyle/>
          <a:p>
            <a:pPr algn="l"/>
            <a:r>
              <a:rPr lang="nb-NO" sz="2000" noProof="0" dirty="0"/>
              <a:t>Spørsmål 1: Hvorfor er det vanskelig å håndtere fornybar energi?</a:t>
            </a:r>
          </a:p>
          <a:p>
            <a:pPr algn="l"/>
            <a:r>
              <a:rPr lang="nb-NO" sz="2000" noProof="0" dirty="0"/>
              <a:t>Spørsmål 2: Hvordan påvirker elbiler og varmepumper energisystemene? </a:t>
            </a:r>
          </a:p>
        </p:txBody>
      </p:sp>
      <p:sp>
        <p:nvSpPr>
          <p:cNvPr id="6" name="Text Placeholder 5">
            <a:extLst>
              <a:ext uri="{FF2B5EF4-FFF2-40B4-BE49-F238E27FC236}">
                <a16:creationId xmlns:a16="http://schemas.microsoft.com/office/drawing/2014/main" id="{16FC1C53-6D84-F9FA-640E-377567A17D56}"/>
              </a:ext>
            </a:extLst>
          </p:cNvPr>
          <p:cNvSpPr>
            <a:spLocks noGrp="1"/>
          </p:cNvSpPr>
          <p:nvPr>
            <p:ph type="body" sz="quarter" idx="37"/>
          </p:nvPr>
        </p:nvSpPr>
        <p:spPr/>
        <p:txBody>
          <a:bodyPr/>
          <a:lstStyle/>
          <a:p>
            <a:r>
              <a:rPr lang="nb-NO" noProof="0" dirty="0"/>
              <a:t>01</a:t>
            </a:r>
          </a:p>
        </p:txBody>
      </p:sp>
      <p:sp>
        <p:nvSpPr>
          <p:cNvPr id="9" name="Text Placeholder 8">
            <a:extLst>
              <a:ext uri="{FF2B5EF4-FFF2-40B4-BE49-F238E27FC236}">
                <a16:creationId xmlns:a16="http://schemas.microsoft.com/office/drawing/2014/main" id="{8111B831-5380-67F7-D896-EB945E8F8C5A}"/>
              </a:ext>
            </a:extLst>
          </p:cNvPr>
          <p:cNvSpPr>
            <a:spLocks noGrp="1"/>
          </p:cNvSpPr>
          <p:nvPr>
            <p:ph type="body" sz="quarter" idx="43"/>
          </p:nvPr>
        </p:nvSpPr>
        <p:spPr>
          <a:xfrm>
            <a:off x="4927791" y="3037821"/>
            <a:ext cx="6553234" cy="999383"/>
          </a:xfrm>
        </p:spPr>
        <p:txBody>
          <a:bodyPr/>
          <a:lstStyle/>
          <a:p>
            <a:pPr algn="l"/>
            <a:r>
              <a:rPr lang="nb-NO" sz="2000" noProof="0" dirty="0"/>
              <a:t>Spørsmål 3: Hva betyr «nettstabilitet»?</a:t>
            </a:r>
          </a:p>
          <a:p>
            <a:pPr algn="l"/>
            <a:r>
              <a:rPr lang="nb-NO" sz="2000" noProof="0" dirty="0"/>
              <a:t>Spørsmål 4: Hvorfor er håndtering av energidata en utfordring i dag?</a:t>
            </a:r>
          </a:p>
        </p:txBody>
      </p:sp>
      <p:sp>
        <p:nvSpPr>
          <p:cNvPr id="10" name="Text Placeholder 9">
            <a:extLst>
              <a:ext uri="{FF2B5EF4-FFF2-40B4-BE49-F238E27FC236}">
                <a16:creationId xmlns:a16="http://schemas.microsoft.com/office/drawing/2014/main" id="{4D5109C8-3A83-6C74-A53C-74170F445832}"/>
              </a:ext>
            </a:extLst>
          </p:cNvPr>
          <p:cNvSpPr>
            <a:spLocks noGrp="1"/>
          </p:cNvSpPr>
          <p:nvPr>
            <p:ph type="body" sz="quarter" idx="44"/>
          </p:nvPr>
        </p:nvSpPr>
        <p:spPr/>
        <p:txBody>
          <a:bodyPr/>
          <a:lstStyle/>
          <a:p>
            <a:r>
              <a:rPr lang="nb-NO" noProof="0" dirty="0"/>
              <a:t>02</a:t>
            </a:r>
          </a:p>
        </p:txBody>
      </p:sp>
      <p:sp>
        <p:nvSpPr>
          <p:cNvPr id="12" name="Text Placeholder 11">
            <a:extLst>
              <a:ext uri="{FF2B5EF4-FFF2-40B4-BE49-F238E27FC236}">
                <a16:creationId xmlns:a16="http://schemas.microsoft.com/office/drawing/2014/main" id="{EE6AE0FE-A685-BDC6-BC58-E4125272AB00}"/>
              </a:ext>
            </a:extLst>
          </p:cNvPr>
          <p:cNvSpPr>
            <a:spLocks noGrp="1"/>
          </p:cNvSpPr>
          <p:nvPr>
            <p:ph type="body" sz="quarter" idx="46"/>
          </p:nvPr>
        </p:nvSpPr>
        <p:spPr>
          <a:xfrm>
            <a:off x="4927791" y="4589310"/>
            <a:ext cx="6632838" cy="999383"/>
          </a:xfrm>
        </p:spPr>
        <p:txBody>
          <a:bodyPr/>
          <a:lstStyle/>
          <a:p>
            <a:pPr algn="l"/>
            <a:r>
              <a:rPr lang="nb-NO" sz="2000" noProof="0" dirty="0"/>
              <a:t>Spørsmål 5: Hvorfor er tradisjonelle metoder for energistyring ikke lenger tilstrekkelige?</a:t>
            </a:r>
          </a:p>
          <a:p>
            <a:pPr algn="l"/>
            <a:r>
              <a:rPr lang="nb-NO" sz="2000" noProof="0" dirty="0"/>
              <a:t>Spørsmål 6: Hvordan øker integreringen av fornybar energi kompleksiteten i energistyringen?</a:t>
            </a:r>
          </a:p>
        </p:txBody>
      </p:sp>
      <p:sp>
        <p:nvSpPr>
          <p:cNvPr id="13" name="Text Placeholder 12">
            <a:extLst>
              <a:ext uri="{FF2B5EF4-FFF2-40B4-BE49-F238E27FC236}">
                <a16:creationId xmlns:a16="http://schemas.microsoft.com/office/drawing/2014/main" id="{AA55E3DB-AF91-7685-B021-B91BA761F7B7}"/>
              </a:ext>
            </a:extLst>
          </p:cNvPr>
          <p:cNvSpPr>
            <a:spLocks noGrp="1"/>
          </p:cNvSpPr>
          <p:nvPr>
            <p:ph type="body" sz="quarter" idx="47"/>
          </p:nvPr>
        </p:nvSpPr>
        <p:spPr/>
        <p:txBody>
          <a:bodyPr/>
          <a:lstStyle/>
          <a:p>
            <a:r>
              <a:rPr lang="nb-NO" noProof="0" dirty="0"/>
              <a:t>03</a:t>
            </a:r>
          </a:p>
        </p:txBody>
      </p:sp>
      <p:sp>
        <p:nvSpPr>
          <p:cNvPr id="7" name="Freeform 6">
            <a:extLst>
              <a:ext uri="{FF2B5EF4-FFF2-40B4-BE49-F238E27FC236}">
                <a16:creationId xmlns:a16="http://schemas.microsoft.com/office/drawing/2014/main" id="{489D7FBC-FBD5-E6BC-D476-F9E401B06894}"/>
              </a:ext>
            </a:extLst>
          </p:cNvPr>
          <p:cNvSpPr/>
          <p:nvPr/>
        </p:nvSpPr>
        <p:spPr>
          <a:xfrm rot="9727022">
            <a:off x="-481078" y="5498436"/>
            <a:ext cx="2016581" cy="1623549"/>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sp>
        <p:nvSpPr>
          <p:cNvPr id="20" name="Plassholder for bilde 19">
            <a:extLst>
              <a:ext uri="{FF2B5EF4-FFF2-40B4-BE49-F238E27FC236}">
                <a16:creationId xmlns:a16="http://schemas.microsoft.com/office/drawing/2014/main" id="{C233DF6F-689A-3937-39AA-047CC4721A33}"/>
              </a:ext>
            </a:extLst>
          </p:cNvPr>
          <p:cNvSpPr>
            <a:spLocks noGrp="1"/>
          </p:cNvSpPr>
          <p:nvPr>
            <p:ph type="pic" sz="quarter" idx="41"/>
          </p:nvPr>
        </p:nvSpPr>
        <p:spPr/>
        <p:txBody>
          <a:bodyPr/>
          <a:lstStyle/>
          <a:p>
            <a:endParaRPr lang="nb-NO" noProof="0" dirty="0"/>
          </a:p>
        </p:txBody>
      </p:sp>
      <p:pic>
        <p:nvPicPr>
          <p:cNvPr id="22" name="Bilde 21" descr="Et bilde som inneholder dam, utendørs, vann, scenebilde&#10;&#10;KI-generert innhold kan være feil.">
            <a:extLst>
              <a:ext uri="{FF2B5EF4-FFF2-40B4-BE49-F238E27FC236}">
                <a16:creationId xmlns:a16="http://schemas.microsoft.com/office/drawing/2014/main" id="{D7091ED5-A489-104A-A8FB-AF6751664ACC}"/>
              </a:ext>
            </a:extLst>
          </p:cNvPr>
          <p:cNvPicPr>
            <a:picLocks noChangeAspect="1"/>
          </p:cNvPicPr>
          <p:nvPr/>
        </p:nvPicPr>
        <p:blipFill>
          <a:blip r:embed="rId3"/>
          <a:srcRect l="24139" r="42455"/>
          <a:stretch>
            <a:fillRect/>
          </a:stretch>
        </p:blipFill>
        <p:spPr>
          <a:xfrm>
            <a:off x="-148114" y="-87086"/>
            <a:ext cx="3773333" cy="6955972"/>
          </a:xfrm>
          <a:prstGeom prst="rect">
            <a:avLst/>
          </a:prstGeom>
        </p:spPr>
      </p:pic>
      <p:sp>
        <p:nvSpPr>
          <p:cNvPr id="23" name="TekstSylinder 22">
            <a:extLst>
              <a:ext uri="{FF2B5EF4-FFF2-40B4-BE49-F238E27FC236}">
                <a16:creationId xmlns:a16="http://schemas.microsoft.com/office/drawing/2014/main" id="{79C3DF9F-A1F3-4FB7-5C57-513ABED626B3}"/>
              </a:ext>
            </a:extLst>
          </p:cNvPr>
          <p:cNvSpPr txBox="1"/>
          <p:nvPr/>
        </p:nvSpPr>
        <p:spPr>
          <a:xfrm>
            <a:off x="7747191" y="6310210"/>
            <a:ext cx="4000500" cy="307777"/>
          </a:xfrm>
          <a:prstGeom prst="rect">
            <a:avLst/>
          </a:prstGeom>
          <a:noFill/>
        </p:spPr>
        <p:txBody>
          <a:bodyPr wrap="square" rtlCol="0">
            <a:spAutoFit/>
          </a:bodyPr>
          <a:lstStyle/>
          <a:p>
            <a:pPr algn="r"/>
            <a:r>
              <a:rPr lang="nb-NO" sz="1400" b="1" i="1" noProof="0" dirty="0">
                <a:solidFill>
                  <a:srgbClr val="C00000"/>
                </a:solidFill>
              </a:rPr>
              <a:t>*</a:t>
            </a:r>
            <a:r>
              <a:rPr lang="nb-NO" sz="1400" b="1" i="1" noProof="0" dirty="0" err="1">
                <a:solidFill>
                  <a:srgbClr val="C00000"/>
                </a:solidFill>
              </a:rPr>
              <a:t>Answers</a:t>
            </a:r>
            <a:r>
              <a:rPr lang="nb-NO" sz="1400" b="1" i="1" noProof="0" dirty="0">
                <a:solidFill>
                  <a:srgbClr val="C00000"/>
                </a:solidFill>
              </a:rPr>
              <a:t> </a:t>
            </a:r>
            <a:r>
              <a:rPr lang="nb-NO" sz="1400" b="1" i="1" noProof="0" dirty="0" err="1">
                <a:solidFill>
                  <a:srgbClr val="C00000"/>
                </a:solidFill>
              </a:rPr>
              <a:t>are</a:t>
            </a:r>
            <a:r>
              <a:rPr lang="nb-NO" sz="1400" b="1" i="1" noProof="0" dirty="0">
                <a:solidFill>
                  <a:srgbClr val="C00000"/>
                </a:solidFill>
              </a:rPr>
              <a:t> </a:t>
            </a:r>
            <a:r>
              <a:rPr lang="nb-NO" sz="1400" b="1" i="1" noProof="0" dirty="0" err="1">
                <a:solidFill>
                  <a:srgbClr val="C00000"/>
                </a:solidFill>
              </a:rPr>
              <a:t>on</a:t>
            </a:r>
            <a:r>
              <a:rPr lang="nb-NO" sz="1400" b="1" i="1" noProof="0" dirty="0">
                <a:solidFill>
                  <a:srgbClr val="C00000"/>
                </a:solidFill>
              </a:rPr>
              <a:t> </a:t>
            </a:r>
            <a:r>
              <a:rPr lang="nb-NO" sz="1400" b="1" i="1" noProof="0" dirty="0" err="1">
                <a:solidFill>
                  <a:srgbClr val="C00000"/>
                </a:solidFill>
              </a:rPr>
              <a:t>the</a:t>
            </a:r>
            <a:r>
              <a:rPr lang="nb-NO" sz="1400" b="1" i="1" noProof="0" dirty="0">
                <a:solidFill>
                  <a:srgbClr val="C00000"/>
                </a:solidFill>
              </a:rPr>
              <a:t> </a:t>
            </a:r>
            <a:r>
              <a:rPr lang="nb-NO" sz="1400" b="1" i="1" noProof="0" dirty="0" err="1">
                <a:solidFill>
                  <a:srgbClr val="C00000"/>
                </a:solidFill>
              </a:rPr>
              <a:t>following</a:t>
            </a:r>
            <a:r>
              <a:rPr lang="nb-NO" sz="1400" b="1" i="1" noProof="0" dirty="0">
                <a:solidFill>
                  <a:srgbClr val="C00000"/>
                </a:solidFill>
              </a:rPr>
              <a:t> slide.</a:t>
            </a:r>
          </a:p>
        </p:txBody>
      </p:sp>
      <p:sp>
        <p:nvSpPr>
          <p:cNvPr id="24" name="Text Placeholder 4">
            <a:extLst>
              <a:ext uri="{FF2B5EF4-FFF2-40B4-BE49-F238E27FC236}">
                <a16:creationId xmlns:a16="http://schemas.microsoft.com/office/drawing/2014/main" id="{1556548B-98F4-D75B-12A7-F8ADFAB0752B}"/>
              </a:ext>
            </a:extLst>
          </p:cNvPr>
          <p:cNvSpPr txBox="1">
            <a:spLocks/>
          </p:cNvSpPr>
          <p:nvPr/>
        </p:nvSpPr>
        <p:spPr>
          <a:xfrm>
            <a:off x="4839364" y="101272"/>
            <a:ext cx="4391722" cy="80365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rgbClr val="51C4C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3400" noProof="0" dirty="0"/>
              <a:t>Test kunnskapene dine</a:t>
            </a:r>
          </a:p>
        </p:txBody>
      </p:sp>
    </p:spTree>
    <p:extLst>
      <p:ext uri="{BB962C8B-B14F-4D97-AF65-F5344CB8AC3E}">
        <p14:creationId xmlns:p14="http://schemas.microsoft.com/office/powerpoint/2010/main" val="3201382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5F629-E837-9CED-B221-2EF3D6A287A4}"/>
            </a:ext>
          </a:extLst>
        </p:cNvPr>
        <p:cNvGrpSpPr/>
        <p:nvPr/>
      </p:nvGrpSpPr>
      <p:grpSpPr>
        <a:xfrm>
          <a:off x="0" y="0"/>
          <a:ext cx="0" cy="0"/>
          <a:chOff x="0" y="0"/>
          <a:chExt cx="0" cy="0"/>
        </a:xfrm>
      </p:grpSpPr>
      <p:sp>
        <p:nvSpPr>
          <p:cNvPr id="6" name="Text Placeholder 4">
            <a:extLst>
              <a:ext uri="{FF2B5EF4-FFF2-40B4-BE49-F238E27FC236}">
                <a16:creationId xmlns:a16="http://schemas.microsoft.com/office/drawing/2014/main" id="{8DD1D6EB-E65B-1ADE-2386-1FF07E18DE5C}"/>
              </a:ext>
            </a:extLst>
          </p:cNvPr>
          <p:cNvSpPr txBox="1">
            <a:spLocks/>
          </p:cNvSpPr>
          <p:nvPr/>
        </p:nvSpPr>
        <p:spPr>
          <a:xfrm>
            <a:off x="1300165" y="144815"/>
            <a:ext cx="11022464" cy="80365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rgbClr val="51C4C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3400" i="1" noProof="0" dirty="0"/>
              <a:t>Spørsmål og svar om sentrale utfordringer innen moderne energistyring:</a:t>
            </a:r>
            <a:endParaRPr lang="nb-NO" sz="3400" noProof="0" dirty="0"/>
          </a:p>
        </p:txBody>
      </p:sp>
      <p:sp>
        <p:nvSpPr>
          <p:cNvPr id="8" name="Plassholder for tekst 7">
            <a:extLst>
              <a:ext uri="{FF2B5EF4-FFF2-40B4-BE49-F238E27FC236}">
                <a16:creationId xmlns:a16="http://schemas.microsoft.com/office/drawing/2014/main" id="{C39917F0-0D88-02FA-A391-EA970644BFB5}"/>
              </a:ext>
            </a:extLst>
          </p:cNvPr>
          <p:cNvSpPr>
            <a:spLocks noGrp="1"/>
          </p:cNvSpPr>
          <p:nvPr>
            <p:ph type="body" sz="quarter" idx="18"/>
          </p:nvPr>
        </p:nvSpPr>
        <p:spPr>
          <a:xfrm>
            <a:off x="1300165" y="1389868"/>
            <a:ext cx="10630578" cy="5666387"/>
          </a:xfrm>
        </p:spPr>
        <p:txBody>
          <a:bodyPr/>
          <a:lstStyle/>
          <a:p>
            <a:pPr marL="0" indent="0"/>
            <a:r>
              <a:rPr lang="nb-NO" sz="1700" b="1" noProof="0" dirty="0"/>
              <a:t>Spørsmål 1: Hvorfor er det vanskelig å håndtere fornybar energi? </a:t>
            </a:r>
            <a:br>
              <a:rPr lang="nb-NO" sz="1700" b="1" noProof="0" dirty="0"/>
            </a:br>
            <a:r>
              <a:rPr lang="nb-NO" sz="1700" b="1" noProof="0" dirty="0"/>
              <a:t>Svar: </a:t>
            </a:r>
            <a:r>
              <a:rPr lang="nb-NO" sz="1700" noProof="0" dirty="0"/>
              <a:t>Fordi sol- og vindkraft er avhengig av vær og tidspunkt på døgnet, er produksjonen ikke konstant. Dette gjør det vanskeligere å forutsi hvor mye strøm som vil være tilgjengelig.</a:t>
            </a:r>
          </a:p>
          <a:p>
            <a:pPr marL="0" indent="0"/>
            <a:r>
              <a:rPr lang="nb-NO" sz="1700" b="1" noProof="0" dirty="0"/>
              <a:t>Spørsmål 2: Hvordan påvirker elbiler og varmepumper energisystemene? </a:t>
            </a:r>
            <a:br>
              <a:rPr lang="nb-NO" sz="1700" b="1" noProof="0" dirty="0"/>
            </a:br>
            <a:r>
              <a:rPr lang="nb-NO" sz="1700" b="1" noProof="0" dirty="0"/>
              <a:t>Svar: </a:t>
            </a:r>
            <a:r>
              <a:rPr lang="nb-NO" sz="1700" noProof="0" dirty="0"/>
              <a:t>De øker etterspørselen etter strøm og skaper nye spissbelastningstider, noe som legger ekstra press på strømnettet.</a:t>
            </a:r>
          </a:p>
          <a:p>
            <a:pPr marL="0" indent="0"/>
            <a:r>
              <a:rPr lang="nb-NO" sz="1700" b="1" noProof="0" dirty="0"/>
              <a:t>Spørsmål 3: Hva betyr «nettstabilitet»?</a:t>
            </a:r>
            <a:br>
              <a:rPr lang="nb-NO" sz="1700" b="1" noProof="0" dirty="0"/>
            </a:br>
            <a:r>
              <a:rPr lang="nb-NO" sz="1700" b="1" noProof="0" dirty="0"/>
              <a:t>Svar: </a:t>
            </a:r>
            <a:r>
              <a:rPr lang="nb-NO" sz="1700" noProof="0" dirty="0"/>
              <a:t>Det betyr å holde tilbud og etterspørsel etter strøm i balanse til enhver tid for å unngå strømbrudd eller skade på utstyr.</a:t>
            </a:r>
          </a:p>
          <a:p>
            <a:pPr marL="0" indent="0"/>
            <a:r>
              <a:rPr lang="nb-NO" sz="1700" b="1" noProof="0" dirty="0"/>
              <a:t>Spørsmål 4: Hvorfor er det en utfordring å håndtere energidata i dag? </a:t>
            </a:r>
            <a:br>
              <a:rPr lang="nb-NO" sz="1700" b="1" noProof="0" dirty="0"/>
            </a:br>
            <a:r>
              <a:rPr lang="nb-NO" sz="1700" b="1" noProof="0" dirty="0"/>
              <a:t>Svar: </a:t>
            </a:r>
            <a:r>
              <a:rPr lang="nb-NO" sz="1700" noProof="0" dirty="0"/>
              <a:t>Moderne energisystemer genererer store mengder sanntidsdata fra sensorer, smarte målere og værsystemer, noe som er vanskelig å behandle manuelt.</a:t>
            </a:r>
          </a:p>
          <a:p>
            <a:pPr marL="0" indent="0"/>
            <a:r>
              <a:rPr lang="nb-NO" sz="1700" b="1" noProof="0" dirty="0"/>
              <a:t>Spørsmål 5: Hvorfor er tradisjonelle metoder for energistyring ikke lenger tilstrekkelige?</a:t>
            </a:r>
            <a:br>
              <a:rPr lang="nb-NO" sz="1700" b="1" noProof="0" dirty="0"/>
            </a:br>
            <a:r>
              <a:rPr lang="nb-NO" sz="1700" b="1" noProof="0" dirty="0"/>
              <a:t>Svar: </a:t>
            </a:r>
            <a:r>
              <a:rPr lang="nb-NO" sz="1700" noProof="0" dirty="0"/>
              <a:t>Fordi energisystemene er mer komplekse, desentraliserte og i rask endring, noe som krever avanserte digitale verktøy som KI for å støtte beslutningstaking.</a:t>
            </a:r>
          </a:p>
          <a:p>
            <a:pPr marL="0" indent="0"/>
            <a:r>
              <a:rPr lang="nb-NO" sz="1700" b="1" noProof="0" dirty="0"/>
              <a:t>Spørsmål 6: Hvordan øker integrering av fornybar energi kompleksiteten i energistyringen? </a:t>
            </a:r>
            <a:br>
              <a:rPr lang="nb-NO" sz="1700" b="1" noProof="0" dirty="0"/>
            </a:br>
            <a:r>
              <a:rPr lang="nb-NO" sz="1700" b="1" noProof="0" dirty="0"/>
              <a:t>Svar: </a:t>
            </a:r>
            <a:r>
              <a:rPr lang="nb-NO" sz="1700" noProof="0" dirty="0"/>
              <a:t>Det introduserer mange små, desentraliserte produsenter i nettet, noe som gjør det vanskeligere å koordinere forsyningen, balansere etterspørselen og opprettholde stabil drift av systemet.</a:t>
            </a:r>
          </a:p>
        </p:txBody>
      </p:sp>
    </p:spTree>
    <p:extLst>
      <p:ext uri="{BB962C8B-B14F-4D97-AF65-F5344CB8AC3E}">
        <p14:creationId xmlns:p14="http://schemas.microsoft.com/office/powerpoint/2010/main" val="3954509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9104E-8899-B223-6541-51F9A8BDA54A}"/>
            </a:ext>
          </a:extLst>
        </p:cNvPr>
        <p:cNvGrpSpPr/>
        <p:nvPr/>
      </p:nvGrpSpPr>
      <p:grpSpPr>
        <a:xfrm>
          <a:off x="0" y="0"/>
          <a:ext cx="0" cy="0"/>
          <a:chOff x="0" y="0"/>
          <a:chExt cx="0" cy="0"/>
        </a:xfrm>
      </p:grpSpPr>
      <p:sp>
        <p:nvSpPr>
          <p:cNvPr id="14" name="Text Placeholder 13">
            <a:extLst>
              <a:ext uri="{FF2B5EF4-FFF2-40B4-BE49-F238E27FC236}">
                <a16:creationId xmlns:a16="http://schemas.microsoft.com/office/drawing/2014/main" id="{BEC4B7E7-19B1-744F-F518-3FF18D257577}"/>
              </a:ext>
            </a:extLst>
          </p:cNvPr>
          <p:cNvSpPr>
            <a:spLocks noGrp="1"/>
          </p:cNvSpPr>
          <p:nvPr>
            <p:ph type="body" sz="quarter" idx="35"/>
          </p:nvPr>
        </p:nvSpPr>
        <p:spPr>
          <a:xfrm>
            <a:off x="4912293" y="792473"/>
            <a:ext cx="6562677" cy="339415"/>
          </a:xfrm>
        </p:spPr>
        <p:txBody>
          <a:bodyPr lIns="91440" tIns="45720" rIns="91440" bIns="45720" anchor="t">
            <a:noAutofit/>
          </a:bodyPr>
          <a:lstStyle/>
          <a:p>
            <a:r>
              <a:rPr lang="nb-NO" noProof="0" dirty="0">
                <a:latin typeface="Calibri"/>
                <a:ea typeface="Calibri"/>
                <a:cs typeface="Calibri"/>
              </a:rPr>
              <a:t>Grid4C – KI-drevet energianalyse</a:t>
            </a:r>
          </a:p>
        </p:txBody>
      </p:sp>
      <p:sp>
        <p:nvSpPr>
          <p:cNvPr id="5" name="Text Placeholder 4">
            <a:extLst>
              <a:ext uri="{FF2B5EF4-FFF2-40B4-BE49-F238E27FC236}">
                <a16:creationId xmlns:a16="http://schemas.microsoft.com/office/drawing/2014/main" id="{20A43C72-32CC-6856-16A1-64ADA6555BC1}"/>
              </a:ext>
            </a:extLst>
          </p:cNvPr>
          <p:cNvSpPr>
            <a:spLocks noGrp="1"/>
          </p:cNvSpPr>
          <p:nvPr>
            <p:ph type="body" sz="quarter" idx="36"/>
          </p:nvPr>
        </p:nvSpPr>
        <p:spPr>
          <a:xfrm>
            <a:off x="4921735" y="1191224"/>
            <a:ext cx="6553234" cy="999383"/>
          </a:xfrm>
        </p:spPr>
        <p:txBody>
          <a:bodyPr/>
          <a:lstStyle/>
          <a:p>
            <a:pPr algn="l"/>
            <a:r>
              <a:rPr lang="nb-NO" sz="1600" noProof="0" dirty="0"/>
              <a:t>Grid4C bruker maskinlæring til å analysere milliarder av måleravlesninger fra smarte målere og leverer prognoser for energiforbruk, belastningsprognoser og ytelsen til distribuerte energiressurser (DER). </a:t>
            </a:r>
            <a:r>
              <a:rPr lang="nb-NO" sz="1200" b="1" noProof="0" dirty="0">
                <a:hlinkClick r:id="rId3"/>
              </a:rPr>
              <a:t>https://www.grid4c.com/?utm_source=chatgpt.com</a:t>
            </a:r>
            <a:r>
              <a:rPr lang="nb-NO" sz="1200" b="1" noProof="0" dirty="0"/>
              <a:t> </a:t>
            </a:r>
          </a:p>
        </p:txBody>
      </p:sp>
      <p:sp>
        <p:nvSpPr>
          <p:cNvPr id="6" name="Text Placeholder 5">
            <a:extLst>
              <a:ext uri="{FF2B5EF4-FFF2-40B4-BE49-F238E27FC236}">
                <a16:creationId xmlns:a16="http://schemas.microsoft.com/office/drawing/2014/main" id="{80A78F5F-893C-5C34-3A29-3E26CD2E6775}"/>
              </a:ext>
            </a:extLst>
          </p:cNvPr>
          <p:cNvSpPr>
            <a:spLocks noGrp="1"/>
          </p:cNvSpPr>
          <p:nvPr>
            <p:ph type="body" sz="quarter" idx="37"/>
          </p:nvPr>
        </p:nvSpPr>
        <p:spPr/>
        <p:txBody>
          <a:bodyPr/>
          <a:lstStyle/>
          <a:p>
            <a:r>
              <a:rPr lang="nb-NO" noProof="0" dirty="0"/>
              <a:t>01</a:t>
            </a:r>
          </a:p>
        </p:txBody>
      </p:sp>
      <p:sp>
        <p:nvSpPr>
          <p:cNvPr id="16" name="Text Placeholder 15">
            <a:extLst>
              <a:ext uri="{FF2B5EF4-FFF2-40B4-BE49-F238E27FC236}">
                <a16:creationId xmlns:a16="http://schemas.microsoft.com/office/drawing/2014/main" id="{5D095EF7-260E-F5EA-FEDB-670ADF234115}"/>
              </a:ext>
            </a:extLst>
          </p:cNvPr>
          <p:cNvSpPr>
            <a:spLocks noGrp="1"/>
          </p:cNvSpPr>
          <p:nvPr>
            <p:ph type="body" sz="quarter" idx="42"/>
          </p:nvPr>
        </p:nvSpPr>
        <p:spPr>
          <a:xfrm>
            <a:off x="4912292" y="2726492"/>
            <a:ext cx="6562677" cy="339415"/>
          </a:xfrm>
        </p:spPr>
        <p:txBody>
          <a:bodyPr lIns="91440" tIns="45720" rIns="91440" bIns="45720" anchor="t">
            <a:noAutofit/>
          </a:bodyPr>
          <a:lstStyle/>
          <a:p>
            <a:r>
              <a:rPr lang="nb-NO" noProof="0" dirty="0">
                <a:latin typeface="Calibri"/>
                <a:ea typeface="Calibri"/>
                <a:cs typeface="Calibri"/>
              </a:rPr>
              <a:t>C3 KI energistyring</a:t>
            </a:r>
          </a:p>
        </p:txBody>
      </p:sp>
      <p:sp>
        <p:nvSpPr>
          <p:cNvPr id="9" name="Text Placeholder 8">
            <a:extLst>
              <a:ext uri="{FF2B5EF4-FFF2-40B4-BE49-F238E27FC236}">
                <a16:creationId xmlns:a16="http://schemas.microsoft.com/office/drawing/2014/main" id="{CDADC76B-8F88-A33B-3455-A7F5008B6A28}"/>
              </a:ext>
            </a:extLst>
          </p:cNvPr>
          <p:cNvSpPr>
            <a:spLocks noGrp="1"/>
          </p:cNvSpPr>
          <p:nvPr>
            <p:ph type="body" sz="quarter" idx="43"/>
          </p:nvPr>
        </p:nvSpPr>
        <p:spPr>
          <a:xfrm>
            <a:off x="4912293" y="3149003"/>
            <a:ext cx="6553234" cy="999383"/>
          </a:xfrm>
        </p:spPr>
        <p:txBody>
          <a:bodyPr/>
          <a:lstStyle/>
          <a:p>
            <a:pPr algn="l"/>
            <a:r>
              <a:rPr lang="nb-NO" sz="1600" noProof="0" dirty="0"/>
              <a:t>C3 KI tilbyr en serie med KI-verktøy for bedrifter som kan brukes til å forutsi energiforbruk, sammenligne ytelse og anbefale tiltak for å øke effektiviteten på tvers av anlegg og </a:t>
            </a:r>
            <a:r>
              <a:rPr lang="nb-NO" sz="1600" noProof="0" dirty="0" err="1"/>
              <a:t>systemer.</a:t>
            </a:r>
            <a:r>
              <a:rPr lang="nb-NO" sz="1200" b="1" noProof="0" dirty="0" err="1">
                <a:hlinkClick r:id="rId4"/>
              </a:rPr>
              <a:t>https</a:t>
            </a:r>
            <a:r>
              <a:rPr lang="nb-NO" sz="1200" b="1" noProof="0" dirty="0">
                <a:hlinkClick r:id="rId4"/>
              </a:rPr>
              <a:t>://c3.ai/products/c3-ai-energy-management/?utm_source=chatgpt.com</a:t>
            </a:r>
            <a:r>
              <a:rPr lang="nb-NO" sz="1200" b="1" noProof="0" dirty="0"/>
              <a:t> </a:t>
            </a:r>
          </a:p>
        </p:txBody>
      </p:sp>
      <p:sp>
        <p:nvSpPr>
          <p:cNvPr id="10" name="Text Placeholder 9">
            <a:extLst>
              <a:ext uri="{FF2B5EF4-FFF2-40B4-BE49-F238E27FC236}">
                <a16:creationId xmlns:a16="http://schemas.microsoft.com/office/drawing/2014/main" id="{2BAD5821-3849-3D68-DBDB-04C6C4300665}"/>
              </a:ext>
            </a:extLst>
          </p:cNvPr>
          <p:cNvSpPr>
            <a:spLocks noGrp="1"/>
          </p:cNvSpPr>
          <p:nvPr>
            <p:ph type="body" sz="quarter" idx="44"/>
          </p:nvPr>
        </p:nvSpPr>
        <p:spPr/>
        <p:txBody>
          <a:bodyPr/>
          <a:lstStyle/>
          <a:p>
            <a:r>
              <a:rPr lang="nb-NO" noProof="0" dirty="0"/>
              <a:t>02</a:t>
            </a:r>
          </a:p>
        </p:txBody>
      </p:sp>
      <p:sp>
        <p:nvSpPr>
          <p:cNvPr id="17" name="Text Placeholder 16">
            <a:extLst>
              <a:ext uri="{FF2B5EF4-FFF2-40B4-BE49-F238E27FC236}">
                <a16:creationId xmlns:a16="http://schemas.microsoft.com/office/drawing/2014/main" id="{5A9EA21E-D9FB-EB27-EF13-94F17766AC96}"/>
              </a:ext>
            </a:extLst>
          </p:cNvPr>
          <p:cNvSpPr>
            <a:spLocks noGrp="1"/>
          </p:cNvSpPr>
          <p:nvPr>
            <p:ph type="body" sz="quarter" idx="45"/>
          </p:nvPr>
        </p:nvSpPr>
        <p:spPr>
          <a:xfrm>
            <a:off x="4927790" y="4568517"/>
            <a:ext cx="6562677" cy="339415"/>
          </a:xfrm>
        </p:spPr>
        <p:txBody>
          <a:bodyPr lIns="91440" tIns="45720" rIns="91440" bIns="45720" anchor="t">
            <a:noAutofit/>
          </a:bodyPr>
          <a:lstStyle/>
          <a:p>
            <a:r>
              <a:rPr lang="nb-NO" noProof="0" dirty="0" err="1">
                <a:latin typeface="Calibri"/>
                <a:ea typeface="Calibri"/>
                <a:cs typeface="Calibri"/>
              </a:rPr>
              <a:t>Trawa</a:t>
            </a:r>
            <a:r>
              <a:rPr lang="nb-NO" noProof="0" dirty="0">
                <a:latin typeface="Calibri"/>
                <a:ea typeface="Calibri"/>
                <a:cs typeface="Calibri"/>
              </a:rPr>
              <a:t> – en KI-drevet plattform for energistyring</a:t>
            </a:r>
            <a:endParaRPr lang="nb-NO" noProof="0" dirty="0"/>
          </a:p>
        </p:txBody>
      </p:sp>
      <p:sp>
        <p:nvSpPr>
          <p:cNvPr id="12" name="Text Placeholder 11">
            <a:extLst>
              <a:ext uri="{FF2B5EF4-FFF2-40B4-BE49-F238E27FC236}">
                <a16:creationId xmlns:a16="http://schemas.microsoft.com/office/drawing/2014/main" id="{53F990E3-E0AF-EE05-91D8-364CF7071DFE}"/>
              </a:ext>
            </a:extLst>
          </p:cNvPr>
          <p:cNvSpPr>
            <a:spLocks noGrp="1"/>
          </p:cNvSpPr>
          <p:nvPr>
            <p:ph type="body" sz="quarter" idx="46"/>
          </p:nvPr>
        </p:nvSpPr>
        <p:spPr>
          <a:xfrm>
            <a:off x="4927791" y="5012800"/>
            <a:ext cx="6553234" cy="999383"/>
          </a:xfrm>
        </p:spPr>
        <p:txBody>
          <a:bodyPr/>
          <a:lstStyle/>
          <a:p>
            <a:pPr algn="l"/>
            <a:r>
              <a:rPr lang="nb-NO" sz="1600" noProof="0" dirty="0" err="1"/>
              <a:t>Trawa</a:t>
            </a:r>
            <a:r>
              <a:rPr lang="nb-NO" sz="1600" noProof="0" dirty="0"/>
              <a:t> integrerer kunstig intelligens med energikjøp, strategier for lastforskyvning og optimalisering av batterilagring, og hjelper dermed organisasjoner med å redusere strømkostnadene og nå klimamålene sine. </a:t>
            </a:r>
            <a:r>
              <a:rPr lang="nb-NO" sz="1200" b="1" noProof="0" dirty="0">
                <a:hlinkClick r:id="rId5"/>
              </a:rPr>
              <a:t>https://www.enersee.ai/insights/ai-energy-management-software?utm_source=chatgpt.com</a:t>
            </a:r>
            <a:r>
              <a:rPr lang="nb-NO" sz="1200" b="1" noProof="0" dirty="0"/>
              <a:t> </a:t>
            </a:r>
          </a:p>
        </p:txBody>
      </p:sp>
      <p:sp>
        <p:nvSpPr>
          <p:cNvPr id="13" name="Text Placeholder 12">
            <a:extLst>
              <a:ext uri="{FF2B5EF4-FFF2-40B4-BE49-F238E27FC236}">
                <a16:creationId xmlns:a16="http://schemas.microsoft.com/office/drawing/2014/main" id="{6F396CD7-CF4D-BE59-0B8A-123793DB9C99}"/>
              </a:ext>
            </a:extLst>
          </p:cNvPr>
          <p:cNvSpPr>
            <a:spLocks noGrp="1"/>
          </p:cNvSpPr>
          <p:nvPr>
            <p:ph type="body" sz="quarter" idx="47"/>
          </p:nvPr>
        </p:nvSpPr>
        <p:spPr/>
        <p:txBody>
          <a:bodyPr/>
          <a:lstStyle/>
          <a:p>
            <a:r>
              <a:rPr lang="nb-NO" noProof="0" dirty="0"/>
              <a:t>03</a:t>
            </a:r>
          </a:p>
        </p:txBody>
      </p:sp>
      <p:sp>
        <p:nvSpPr>
          <p:cNvPr id="7" name="Freeform 6">
            <a:extLst>
              <a:ext uri="{FF2B5EF4-FFF2-40B4-BE49-F238E27FC236}">
                <a16:creationId xmlns:a16="http://schemas.microsoft.com/office/drawing/2014/main" id="{8939622E-0B5A-4AFD-2C74-FD995A3C4E78}"/>
              </a:ext>
            </a:extLst>
          </p:cNvPr>
          <p:cNvSpPr/>
          <p:nvPr/>
        </p:nvSpPr>
        <p:spPr>
          <a:xfrm rot="9727022">
            <a:off x="-481078" y="5498436"/>
            <a:ext cx="2016581" cy="1623549"/>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sp>
        <p:nvSpPr>
          <p:cNvPr id="2" name="Text Placeholder 4">
            <a:extLst>
              <a:ext uri="{FF2B5EF4-FFF2-40B4-BE49-F238E27FC236}">
                <a16:creationId xmlns:a16="http://schemas.microsoft.com/office/drawing/2014/main" id="{6304A4DC-97B2-2F98-EC20-7D455050D2D9}"/>
              </a:ext>
            </a:extLst>
          </p:cNvPr>
          <p:cNvSpPr txBox="1">
            <a:spLocks/>
          </p:cNvSpPr>
          <p:nvPr/>
        </p:nvSpPr>
        <p:spPr>
          <a:xfrm>
            <a:off x="4767368" y="-11181"/>
            <a:ext cx="7763309" cy="80365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rgbClr val="51C4C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400" noProof="0" dirty="0"/>
              <a:t>3 konkrete KI-verktøy/plattformer som brukes i energibransjen </a:t>
            </a:r>
          </a:p>
        </p:txBody>
      </p:sp>
      <p:pic>
        <p:nvPicPr>
          <p:cNvPr id="19" name="Plassholder for bilde 18" descr="Et bilde som inneholder lyn, sfære&#10;&#10;KI-generert innhold kan være feil.">
            <a:extLst>
              <a:ext uri="{FF2B5EF4-FFF2-40B4-BE49-F238E27FC236}">
                <a16:creationId xmlns:a16="http://schemas.microsoft.com/office/drawing/2014/main" id="{BB0F5EE4-FCF7-DAF0-9EE8-E0E9974CF5EE}"/>
              </a:ext>
            </a:extLst>
          </p:cNvPr>
          <p:cNvPicPr>
            <a:picLocks noGrp="1" noChangeAspect="1"/>
          </p:cNvPicPr>
          <p:nvPr>
            <p:ph type="pic" sz="quarter" idx="41"/>
          </p:nvPr>
        </p:nvPicPr>
        <p:blipFill>
          <a:blip r:embed="rId6"/>
          <a:srcRect l="33359" r="33359"/>
          <a:stretch/>
        </p:blipFill>
        <p:spPr>
          <a:custGeom>
            <a:avLst/>
            <a:gdLst>
              <a:gd name="connsiteX0" fmla="*/ 3438997 w 3440759"/>
              <a:gd name="connsiteY0" fmla="*/ 9741397 h 9741397"/>
              <a:gd name="connsiteX1" fmla="*/ 0 w 3440759"/>
              <a:gd name="connsiteY1" fmla="*/ 9741397 h 9741397"/>
              <a:gd name="connsiteX2" fmla="*/ 0 w 3440759"/>
              <a:gd name="connsiteY2" fmla="*/ 0 h 9741397"/>
              <a:gd name="connsiteX3" fmla="*/ 3438997 w 3440759"/>
              <a:gd name="connsiteY3" fmla="*/ 0 h 9741397"/>
              <a:gd name="connsiteX4" fmla="*/ 3438997 w 3440759"/>
              <a:gd name="connsiteY4" fmla="*/ 3726403 h 9741397"/>
              <a:gd name="connsiteX5" fmla="*/ 3440759 w 3440759"/>
              <a:gd name="connsiteY5" fmla="*/ 3726403 h 9741397"/>
              <a:gd name="connsiteX6" fmla="*/ 3440759 w 3440759"/>
              <a:gd name="connsiteY6" fmla="*/ 9382633 h 9741397"/>
              <a:gd name="connsiteX7" fmla="*/ 3438997 w 3440759"/>
              <a:gd name="connsiteY7" fmla="*/ 9382633 h 97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759" h="9741397">
                <a:moveTo>
                  <a:pt x="3438997" y="9741397"/>
                </a:moveTo>
                <a:lnTo>
                  <a:pt x="0" y="9741397"/>
                </a:lnTo>
                <a:lnTo>
                  <a:pt x="0" y="0"/>
                </a:lnTo>
                <a:lnTo>
                  <a:pt x="3438997" y="0"/>
                </a:lnTo>
                <a:lnTo>
                  <a:pt x="3438997" y="3726403"/>
                </a:lnTo>
                <a:lnTo>
                  <a:pt x="3440759" y="3726403"/>
                </a:lnTo>
                <a:lnTo>
                  <a:pt x="3440759" y="9382633"/>
                </a:lnTo>
                <a:lnTo>
                  <a:pt x="3438997" y="9382633"/>
                </a:lnTo>
                <a:close/>
              </a:path>
            </a:pathLst>
          </a:custGeom>
          <a:solidFill>
            <a:srgbClr val="FFFFFF">
              <a:lumMod val="85000"/>
            </a:srgbClr>
          </a:solidFill>
          <a:ln>
            <a:noFill/>
          </a:ln>
        </p:spPr>
      </p:pic>
    </p:spTree>
    <p:extLst>
      <p:ext uri="{BB962C8B-B14F-4D97-AF65-F5344CB8AC3E}">
        <p14:creationId xmlns:p14="http://schemas.microsoft.com/office/powerpoint/2010/main" val="2234071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8B845-1102-A244-83AD-4D66DF09C32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8EB050D-2F65-1534-A35F-89705E916D0D}"/>
              </a:ext>
            </a:extLst>
          </p:cNvPr>
          <p:cNvSpPr>
            <a:spLocks noGrp="1"/>
          </p:cNvSpPr>
          <p:nvPr>
            <p:ph type="body" sz="quarter" idx="18"/>
          </p:nvPr>
        </p:nvSpPr>
        <p:spPr>
          <a:xfrm>
            <a:off x="537124" y="1205760"/>
            <a:ext cx="4796301" cy="5051238"/>
          </a:xfrm>
          <a:prstGeom prst="rect">
            <a:avLst/>
          </a:prstGeom>
        </p:spPr>
        <p:txBody>
          <a:bodyPr lIns="91440" tIns="45720" rIns="91440" bIns="45720" anchor="t"/>
          <a:lstStyle/>
          <a:p>
            <a:pPr marL="0" indent="0">
              <a:lnSpc>
                <a:spcPct val="100000"/>
              </a:lnSpc>
            </a:pPr>
            <a:r>
              <a:rPr lang="nb-NO" sz="1800" b="1" noProof="0" dirty="0"/>
              <a:t>Grid4C – KI-drevet energianalyse</a:t>
            </a:r>
          </a:p>
          <a:p>
            <a:pPr marL="0" indent="0">
              <a:lnSpc>
                <a:spcPct val="100000"/>
              </a:lnSpc>
            </a:pPr>
            <a:r>
              <a:rPr lang="nb-NO" sz="1800" i="1" noProof="0" dirty="0"/>
              <a:t>Slik forbedrer det energistyringen:</a:t>
            </a:r>
          </a:p>
          <a:p>
            <a:pPr marL="285750" indent="-285750">
              <a:lnSpc>
                <a:spcPct val="100000"/>
              </a:lnSpc>
              <a:buFont typeface="Arial" panose="020B0604020202020204" pitchFamily="34" charset="0"/>
              <a:buChar char="•"/>
            </a:pPr>
            <a:r>
              <a:rPr lang="nb-NO" sz="1800" noProof="0" dirty="0"/>
              <a:t>Hjelper kraftselskaper med å forutsi etterspørsel og tilbud på detaljnivå</a:t>
            </a:r>
          </a:p>
          <a:p>
            <a:pPr marL="285750" indent="-285750">
              <a:lnSpc>
                <a:spcPct val="100000"/>
              </a:lnSpc>
              <a:buFont typeface="Arial" panose="020B0604020202020204" pitchFamily="34" charset="0"/>
              <a:buChar char="•"/>
            </a:pPr>
            <a:r>
              <a:rPr lang="nb-NO" sz="1800" noProof="0" dirty="0"/>
              <a:t>Forbedrer planleggingen for integrering av fornybar energi</a:t>
            </a:r>
          </a:p>
          <a:p>
            <a:pPr marL="285750" indent="-285750">
              <a:lnSpc>
                <a:spcPct val="100000"/>
              </a:lnSpc>
              <a:buFont typeface="Arial" panose="020B0604020202020204" pitchFamily="34" charset="0"/>
              <a:buChar char="•"/>
            </a:pPr>
            <a:r>
              <a:rPr lang="nb-NO" sz="1800" noProof="0" dirty="0"/>
              <a:t>Støtter beslutninger om nettbalansen og påliteligheten</a:t>
            </a:r>
          </a:p>
          <a:p>
            <a:pPr marL="0" indent="0">
              <a:lnSpc>
                <a:spcPct val="100000"/>
              </a:lnSpc>
            </a:pPr>
            <a:r>
              <a:rPr lang="nb-NO" sz="1400" i="1" noProof="0" dirty="0"/>
              <a:t>Dette verktøyet viser hvordan AI brukes i praktisk drift for å omdanne rå nettdata til handlingsrettede prognoser.</a:t>
            </a:r>
          </a:p>
          <a:p>
            <a:pPr marL="0" indent="0">
              <a:lnSpc>
                <a:spcPct val="100000"/>
              </a:lnSpc>
            </a:pPr>
            <a:r>
              <a:rPr lang="nb-NO" sz="1800" b="1" noProof="0" dirty="0"/>
              <a:t>C3 </a:t>
            </a:r>
            <a:r>
              <a:rPr lang="nb-NO" sz="1800" b="1" dirty="0"/>
              <a:t>K</a:t>
            </a:r>
            <a:r>
              <a:rPr lang="nb-NO" sz="1800" b="1" noProof="0" dirty="0"/>
              <a:t>I energistyring</a:t>
            </a:r>
          </a:p>
          <a:p>
            <a:pPr marL="0" indent="0">
              <a:lnSpc>
                <a:spcPct val="100000"/>
              </a:lnSpc>
            </a:pPr>
            <a:r>
              <a:rPr lang="nb-NO" sz="1800" i="1" noProof="0" dirty="0"/>
              <a:t>Hvordan det forbedrer energistyringen:</a:t>
            </a:r>
          </a:p>
          <a:p>
            <a:pPr marL="285750" indent="-285750">
              <a:lnSpc>
                <a:spcPct val="100000"/>
              </a:lnSpc>
              <a:buFont typeface="Arial" panose="020B0604020202020204" pitchFamily="34" charset="0"/>
              <a:buChar char="•"/>
            </a:pPr>
            <a:r>
              <a:rPr lang="nb-NO" sz="1800" noProof="0" dirty="0"/>
              <a:t>Forutsier energibruk og utslipp</a:t>
            </a:r>
          </a:p>
          <a:p>
            <a:pPr marL="285750" indent="-285750">
              <a:lnSpc>
                <a:spcPct val="100000"/>
              </a:lnSpc>
              <a:buFont typeface="Arial" panose="020B0604020202020204" pitchFamily="34" charset="0"/>
              <a:buChar char="•"/>
            </a:pPr>
            <a:r>
              <a:rPr lang="nb-NO" sz="1800" noProof="0" dirty="0"/>
              <a:t>Identifiserer effektive prosjekter med høy verdi</a:t>
            </a:r>
          </a:p>
          <a:p>
            <a:pPr>
              <a:lnSpc>
                <a:spcPct val="100000"/>
              </a:lnSpc>
            </a:pPr>
            <a:endParaRPr lang="nb-NO" sz="2000" noProof="0" dirty="0"/>
          </a:p>
        </p:txBody>
      </p:sp>
      <p:sp>
        <p:nvSpPr>
          <p:cNvPr id="2" name="Text Placeholder 3">
            <a:extLst>
              <a:ext uri="{FF2B5EF4-FFF2-40B4-BE49-F238E27FC236}">
                <a16:creationId xmlns:a16="http://schemas.microsoft.com/office/drawing/2014/main" id="{DD53FA93-4FAA-1A6A-302D-DC6009351DCD}"/>
              </a:ext>
            </a:extLst>
          </p:cNvPr>
          <p:cNvSpPr txBox="1">
            <a:spLocks/>
          </p:cNvSpPr>
          <p:nvPr/>
        </p:nvSpPr>
        <p:spPr>
          <a:xfrm>
            <a:off x="6067336" y="1267949"/>
            <a:ext cx="5538548" cy="459142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nb-NO" sz="1800" noProof="0" dirty="0"/>
              <a:t>Støtter strategisk energiplanlegging</a:t>
            </a:r>
          </a:p>
          <a:p>
            <a:pPr marL="0" indent="0"/>
            <a:r>
              <a:rPr lang="nb-NO" sz="1400" i="1" noProof="0" dirty="0"/>
              <a:t>Deltakerne får se hvordan AI hjelper organisasjoner med å optimalisere energibruken i stor skala, ikke bare i teorien, men i praktisk forretningsplanlegging.</a:t>
            </a:r>
          </a:p>
          <a:p>
            <a:pPr marL="0" indent="0"/>
            <a:r>
              <a:rPr lang="nb-NO" sz="1800" b="1" noProof="0" dirty="0" err="1"/>
              <a:t>Trawa</a:t>
            </a:r>
            <a:r>
              <a:rPr lang="nb-NO" sz="1800" b="1" noProof="0" dirty="0"/>
              <a:t> – KI-drevet energistyringsplattform</a:t>
            </a:r>
          </a:p>
          <a:p>
            <a:pPr marL="285750" indent="-285750">
              <a:buFont typeface="Arial" panose="020B0604020202020204" pitchFamily="34" charset="0"/>
              <a:buChar char="•"/>
            </a:pPr>
            <a:r>
              <a:rPr lang="nb-NO" sz="1800" i="1" noProof="0" dirty="0"/>
              <a:t>Hvordan den forbedrer energistyringen:</a:t>
            </a:r>
          </a:p>
          <a:p>
            <a:pPr marL="285750" indent="-285750">
              <a:buFont typeface="Arial" panose="020B0604020202020204" pitchFamily="34" charset="0"/>
              <a:buChar char="•"/>
            </a:pPr>
            <a:r>
              <a:rPr lang="nb-NO" sz="1800" noProof="0" dirty="0"/>
              <a:t>Balanserer energikjøp og –forbruk</a:t>
            </a:r>
          </a:p>
          <a:p>
            <a:pPr marL="285750" indent="-285750">
              <a:buFont typeface="Arial" panose="020B0604020202020204" pitchFamily="34" charset="0"/>
              <a:buChar char="•"/>
            </a:pPr>
            <a:r>
              <a:rPr lang="nb-NO" sz="1800" noProof="0" dirty="0"/>
              <a:t>Styrer batterilagring på en intelligent måte</a:t>
            </a:r>
          </a:p>
          <a:p>
            <a:pPr marL="285750" indent="-285750">
              <a:buFont typeface="Arial" panose="020B0604020202020204" pitchFamily="34" charset="0"/>
              <a:buChar char="•"/>
            </a:pPr>
            <a:r>
              <a:rPr lang="nb-NO" sz="1800" noProof="0" dirty="0"/>
              <a:t>Optimaliserer energistrømmer i takt med skiftende forhold</a:t>
            </a:r>
          </a:p>
          <a:p>
            <a:pPr marL="0" indent="0"/>
            <a:r>
              <a:rPr lang="nb-NO" sz="1400" i="1" noProof="0" dirty="0"/>
              <a:t>Denne plattformen viser hvordan KI-verktøy brukes i kommersielle og industrielle miljøer for å implementere </a:t>
            </a:r>
            <a:r>
              <a:rPr lang="nb-NO" sz="1400" i="1" noProof="0" dirty="0" err="1"/>
              <a:t>bærekraftsmål</a:t>
            </a:r>
            <a:r>
              <a:rPr lang="nb-NO" sz="1400" i="1" noProof="0" dirty="0"/>
              <a:t> med reelle økonomiske fordeler.</a:t>
            </a:r>
            <a:endParaRPr lang="nb-NO" sz="1400" i="1" noProof="0" dirty="0">
              <a:ea typeface="Calibri" panose="020F0502020204030204"/>
              <a:cs typeface="Calibri" panose="020F0502020204030204"/>
            </a:endParaRPr>
          </a:p>
        </p:txBody>
      </p:sp>
      <p:sp>
        <p:nvSpPr>
          <p:cNvPr id="3" name="Rektangel 2">
            <a:extLst>
              <a:ext uri="{FF2B5EF4-FFF2-40B4-BE49-F238E27FC236}">
                <a16:creationId xmlns:a16="http://schemas.microsoft.com/office/drawing/2014/main" id="{3278D72B-1875-F626-B751-9A369F298F44}"/>
              </a:ext>
            </a:extLst>
          </p:cNvPr>
          <p:cNvSpPr/>
          <p:nvPr/>
        </p:nvSpPr>
        <p:spPr>
          <a:xfrm>
            <a:off x="5786381" y="1260550"/>
            <a:ext cx="45719" cy="4973979"/>
          </a:xfrm>
          <a:prstGeom prst="rect">
            <a:avLst/>
          </a:prstGeom>
          <a:solidFill>
            <a:schemeClr val="tx1"/>
          </a:solidFill>
          <a:ln>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noProof="0" dirty="0"/>
          </a:p>
        </p:txBody>
      </p:sp>
      <p:sp>
        <p:nvSpPr>
          <p:cNvPr id="8" name="Text Placeholder 4">
            <a:extLst>
              <a:ext uri="{FF2B5EF4-FFF2-40B4-BE49-F238E27FC236}">
                <a16:creationId xmlns:a16="http://schemas.microsoft.com/office/drawing/2014/main" id="{963C4A06-3B8F-268B-A03F-E2717B71D33A}"/>
              </a:ext>
            </a:extLst>
          </p:cNvPr>
          <p:cNvSpPr txBox="1">
            <a:spLocks/>
          </p:cNvSpPr>
          <p:nvPr/>
        </p:nvSpPr>
        <p:spPr>
          <a:xfrm>
            <a:off x="537124" y="464295"/>
            <a:ext cx="12272568" cy="80365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rgbClr val="51C4C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3200" noProof="0" dirty="0"/>
              <a:t>3 konkrete AI-verktøy/plattformer som brukes i energibransjen </a:t>
            </a:r>
          </a:p>
        </p:txBody>
      </p:sp>
    </p:spTree>
    <p:extLst>
      <p:ext uri="{BB962C8B-B14F-4D97-AF65-F5344CB8AC3E}">
        <p14:creationId xmlns:p14="http://schemas.microsoft.com/office/powerpoint/2010/main" val="3092540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252AB-A2AE-CB87-F9EC-353509A0FC16}"/>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80ABA088-BAAD-9115-309D-322BD6D1275B}"/>
              </a:ext>
            </a:extLst>
          </p:cNvPr>
          <p:cNvSpPr>
            <a:spLocks noGrp="1"/>
          </p:cNvSpPr>
          <p:nvPr>
            <p:ph type="body" sz="quarter" idx="18"/>
          </p:nvPr>
        </p:nvSpPr>
        <p:spPr>
          <a:xfrm>
            <a:off x="6273083" y="1265825"/>
            <a:ext cx="5839382" cy="5023657"/>
          </a:xfrm>
        </p:spPr>
        <p:txBody>
          <a:bodyPr lIns="91440" tIns="45720" rIns="91440" bIns="45720" anchor="t"/>
          <a:lstStyle/>
          <a:p>
            <a:r>
              <a:rPr lang="nb-NO" sz="1800" b="1" noProof="0" dirty="0"/>
              <a:t>Oppgave 1: Tolkning av KI-baserte etterspørselsprognoser (øvelse)</a:t>
            </a:r>
          </a:p>
          <a:p>
            <a:r>
              <a:rPr lang="nb-NO" sz="1800" b="1" noProof="0" dirty="0"/>
              <a:t>Mål: </a:t>
            </a:r>
            <a:r>
              <a:rPr lang="nb-NO" sz="1800" noProof="0" dirty="0"/>
              <a:t>Forstå hvordan AI støtter belastningsprognoser.</a:t>
            </a:r>
          </a:p>
          <a:p>
            <a:r>
              <a:rPr lang="nb-NO" sz="1800" b="1" noProof="0" dirty="0"/>
              <a:t>Foreslått oppgave: </a:t>
            </a:r>
            <a:r>
              <a:rPr lang="nb-NO" sz="1800" noProof="0" dirty="0"/>
              <a:t>Studentene får et forenklet diagram over etterspørselsprognoser (timebasert eller daglig) og grunnleggende kontekst (vær, ukedag/helg, </a:t>
            </a:r>
            <a:r>
              <a:rPr lang="nb-NO" sz="1800" noProof="0" dirty="0" err="1"/>
              <a:t>lading</a:t>
            </a:r>
            <a:r>
              <a:rPr lang="nb-NO" sz="1800" noProof="0" dirty="0"/>
              <a:t> av elbiler).</a:t>
            </a:r>
          </a:p>
          <a:p>
            <a:r>
              <a:rPr lang="nb-NO" sz="1800" b="1" noProof="0" dirty="0"/>
              <a:t>Spørsmål:</a:t>
            </a:r>
          </a:p>
          <a:p>
            <a:r>
              <a:rPr lang="nb-NO" sz="1800" noProof="0" dirty="0"/>
              <a:t>Når forventes det høyeste etterspørselen?</a:t>
            </a:r>
          </a:p>
          <a:p>
            <a:r>
              <a:rPr lang="nb-NO" sz="1800" noProof="0" dirty="0"/>
              <a:t>Hvilke faktorer påvirker prognosen?</a:t>
            </a:r>
          </a:p>
          <a:p>
            <a:r>
              <a:rPr lang="nb-NO" sz="1800" noProof="0" dirty="0"/>
              <a:t>Hvilke beslutninger bør en nettoperatør ta på bakgrunn av dette?</a:t>
            </a:r>
          </a:p>
          <a:p>
            <a:r>
              <a:rPr lang="nb-NO" sz="1800" b="1" noProof="0" dirty="0"/>
              <a:t>Læringsutbytte: </a:t>
            </a:r>
          </a:p>
          <a:p>
            <a:r>
              <a:rPr lang="nb-NO" sz="1800" noProof="0" dirty="0"/>
              <a:t>Elevene lærer hvordan KI-prognoser støtter nettplanlegging og risikoreduksjon.* egnet for yrkesrettet opplæring (EQF 4–6)</a:t>
            </a:r>
            <a:endParaRPr lang="nb-NO" sz="1600" noProof="0" dirty="0"/>
          </a:p>
        </p:txBody>
      </p:sp>
      <p:sp>
        <p:nvSpPr>
          <p:cNvPr id="7" name="Text Placeholder 6">
            <a:extLst>
              <a:ext uri="{FF2B5EF4-FFF2-40B4-BE49-F238E27FC236}">
                <a16:creationId xmlns:a16="http://schemas.microsoft.com/office/drawing/2014/main" id="{46C73B72-01B4-14E9-28B3-4BC6D8B51ECD}"/>
              </a:ext>
            </a:extLst>
          </p:cNvPr>
          <p:cNvSpPr>
            <a:spLocks noGrp="1"/>
          </p:cNvSpPr>
          <p:nvPr>
            <p:ph type="body" sz="quarter" idx="16"/>
          </p:nvPr>
        </p:nvSpPr>
        <p:spPr>
          <a:xfrm>
            <a:off x="6273083" y="273174"/>
            <a:ext cx="5368184" cy="992652"/>
          </a:xfrm>
        </p:spPr>
        <p:txBody>
          <a:bodyPr lIns="91440" tIns="45720" rIns="91440" bIns="45720" anchor="t">
            <a:noAutofit/>
          </a:bodyPr>
          <a:lstStyle/>
          <a:p>
            <a:r>
              <a:rPr lang="nb-NO" sz="2200" noProof="0" dirty="0"/>
              <a:t>Læringsaktivitet for: Grid4C – KI for analyse og prognoser av energidata (kraftselskaper)*</a:t>
            </a:r>
          </a:p>
        </p:txBody>
      </p:sp>
      <p:sp>
        <p:nvSpPr>
          <p:cNvPr id="17" name="Freeform 16">
            <a:extLst>
              <a:ext uri="{FF2B5EF4-FFF2-40B4-BE49-F238E27FC236}">
                <a16:creationId xmlns:a16="http://schemas.microsoft.com/office/drawing/2014/main" id="{DC62731C-F2FD-33D7-65DB-AE2084A33F7F}"/>
              </a:ext>
            </a:extLst>
          </p:cNvPr>
          <p:cNvSpPr/>
          <p:nvPr/>
        </p:nvSpPr>
        <p:spPr>
          <a:xfrm rot="5551673">
            <a:off x="9464822" y="5119088"/>
            <a:ext cx="2447505" cy="197048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pic>
        <p:nvPicPr>
          <p:cNvPr id="9" name="Plassholder for bilde 8" descr="Et bilde som inneholder lyn, sky, tordenvær, Torden&#10;&#10;KI-generert innhold kan være feil.">
            <a:extLst>
              <a:ext uri="{FF2B5EF4-FFF2-40B4-BE49-F238E27FC236}">
                <a16:creationId xmlns:a16="http://schemas.microsoft.com/office/drawing/2014/main" id="{FA963B1B-2012-12B8-DD0F-29F7DD78BAEA}"/>
              </a:ext>
            </a:extLst>
          </p:cNvPr>
          <p:cNvPicPr>
            <a:picLocks noGrp="1" noChangeAspect="1"/>
          </p:cNvPicPr>
          <p:nvPr>
            <p:ph type="pic" sz="quarter" idx="44"/>
          </p:nvPr>
        </p:nvPicPr>
        <p:blipFill>
          <a:blip r:embed="rId2"/>
          <a:srcRect l="18980" r="18980"/>
          <a:stretch/>
        </p:blipFill>
        <p:spPr>
          <a:prstGeom prst="rect">
            <a:avLst/>
          </a:prstGeom>
          <a:solidFill>
            <a:srgbClr val="FFFFFF">
              <a:lumMod val="95000"/>
            </a:srgbClr>
          </a:solidFill>
        </p:spPr>
      </p:pic>
    </p:spTree>
    <p:extLst>
      <p:ext uri="{BB962C8B-B14F-4D97-AF65-F5344CB8AC3E}">
        <p14:creationId xmlns:p14="http://schemas.microsoft.com/office/powerpoint/2010/main" val="16738580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750F0-8AD4-5785-5890-B803CD3A44E7}"/>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567AB86D-6D39-507A-3912-D24F9050814F}"/>
              </a:ext>
            </a:extLst>
          </p:cNvPr>
          <p:cNvSpPr>
            <a:spLocks noGrp="1"/>
          </p:cNvSpPr>
          <p:nvPr>
            <p:ph type="body" sz="quarter" idx="18"/>
          </p:nvPr>
        </p:nvSpPr>
        <p:spPr>
          <a:xfrm>
            <a:off x="6147691" y="1265826"/>
            <a:ext cx="5839382" cy="4975948"/>
          </a:xfrm>
        </p:spPr>
        <p:txBody>
          <a:bodyPr/>
          <a:lstStyle/>
          <a:p>
            <a:r>
              <a:rPr lang="nb-NO" sz="1600" b="1" noProof="0" dirty="0"/>
              <a:t>Oppgave 1 – KI-støttet energirevisjon (øvelse)</a:t>
            </a:r>
          </a:p>
          <a:p>
            <a:r>
              <a:rPr lang="nb-NO" sz="1600" b="1" noProof="0" dirty="0"/>
              <a:t>Mål: </a:t>
            </a:r>
            <a:r>
              <a:rPr lang="nb-NO" sz="1600" noProof="0" dirty="0"/>
              <a:t>Lære hvordan KI identifiserer ineffektivitet.</a:t>
            </a:r>
          </a:p>
          <a:p>
            <a:r>
              <a:rPr lang="nb-NO" sz="1600" b="1" noProof="0" dirty="0"/>
              <a:t>Foreslått oppgave: </a:t>
            </a:r>
            <a:r>
              <a:rPr lang="nb-NO" sz="1600" noProof="0" dirty="0"/>
              <a:t>Studentene får utdelt en fiktiv bedriftsprofil:</a:t>
            </a:r>
          </a:p>
          <a:p>
            <a:pPr marL="285750" indent="-285750">
              <a:buFont typeface="Arial" panose="020B0604020202020204" pitchFamily="34" charset="0"/>
              <a:buChar char="•"/>
            </a:pPr>
            <a:r>
              <a:rPr lang="nb-NO" sz="1600" noProof="0" dirty="0"/>
              <a:t>energiforbruk per bygning</a:t>
            </a:r>
          </a:p>
          <a:p>
            <a:pPr marL="285750" indent="-285750">
              <a:buFont typeface="Arial" panose="020B0604020202020204" pitchFamily="34" charset="0"/>
              <a:buChar char="•"/>
            </a:pPr>
            <a:r>
              <a:rPr lang="nb-NO" sz="1600" noProof="0" dirty="0"/>
              <a:t>driftstid</a:t>
            </a:r>
          </a:p>
          <a:p>
            <a:pPr marL="285750" indent="-285750">
              <a:buFont typeface="Arial" panose="020B0604020202020204" pitchFamily="34" charset="0"/>
              <a:buChar char="•"/>
            </a:pPr>
            <a:r>
              <a:rPr lang="nb-NO" sz="1600" noProof="0" dirty="0"/>
              <a:t>produksjonsnivåer</a:t>
            </a:r>
          </a:p>
          <a:p>
            <a:r>
              <a:rPr lang="nb-NO" sz="1600" b="1" noProof="0" dirty="0"/>
              <a:t>Simuler hvordan C3 KI ville:</a:t>
            </a:r>
          </a:p>
          <a:p>
            <a:pPr marL="285750" indent="-285750">
              <a:buFont typeface="Arial" panose="020B0604020202020204" pitchFamily="34" charset="0"/>
              <a:buChar char="•"/>
            </a:pPr>
            <a:r>
              <a:rPr lang="nb-NO" sz="1600" noProof="0" dirty="0"/>
              <a:t>oppdage unormalt forbruk</a:t>
            </a:r>
          </a:p>
          <a:p>
            <a:pPr marL="285750" indent="-285750">
              <a:buFont typeface="Arial" panose="020B0604020202020204" pitchFamily="34" charset="0"/>
              <a:buChar char="•"/>
            </a:pPr>
            <a:r>
              <a:rPr lang="nb-NO" sz="1600" noProof="0" dirty="0"/>
              <a:t>foreslå effektiviseringstiltak</a:t>
            </a:r>
          </a:p>
          <a:p>
            <a:pPr marL="285750" indent="-285750">
              <a:buFont typeface="Arial" panose="020B0604020202020204" pitchFamily="34" charset="0"/>
              <a:buChar char="•"/>
            </a:pPr>
            <a:r>
              <a:rPr lang="nb-NO" sz="1600" noProof="0" dirty="0"/>
              <a:t>foreslå tre forbedringstiltak.</a:t>
            </a:r>
            <a:br>
              <a:rPr lang="nb-NO" sz="1600" noProof="0" dirty="0"/>
            </a:br>
            <a:endParaRPr lang="nb-NO" sz="1600" noProof="0" dirty="0"/>
          </a:p>
          <a:p>
            <a:r>
              <a:rPr lang="nb-NO" sz="1600" b="1" noProof="0" dirty="0"/>
              <a:t>Læringsutbytte:</a:t>
            </a:r>
          </a:p>
          <a:p>
            <a:r>
              <a:rPr lang="nb-NO" sz="1600" noProof="0" dirty="0"/>
              <a:t>Forståelse av KI-drevet optimalisering og bærekraftig planlegging.</a:t>
            </a:r>
          </a:p>
          <a:p>
            <a:endParaRPr lang="nb-NO" sz="1600" noProof="0" dirty="0"/>
          </a:p>
          <a:p>
            <a:r>
              <a:rPr lang="nb-NO" sz="1600" i="1" noProof="0" dirty="0"/>
              <a:t>* egnet for yrkesrettet utdanning (EQF 4–6)</a:t>
            </a:r>
          </a:p>
        </p:txBody>
      </p:sp>
      <p:sp>
        <p:nvSpPr>
          <p:cNvPr id="7" name="Text Placeholder 6">
            <a:extLst>
              <a:ext uri="{FF2B5EF4-FFF2-40B4-BE49-F238E27FC236}">
                <a16:creationId xmlns:a16="http://schemas.microsoft.com/office/drawing/2014/main" id="{B9B453DE-8C10-AB0D-256F-028381EB0BC9}"/>
              </a:ext>
            </a:extLst>
          </p:cNvPr>
          <p:cNvSpPr>
            <a:spLocks noGrp="1"/>
          </p:cNvSpPr>
          <p:nvPr>
            <p:ph type="body" sz="quarter" idx="16"/>
          </p:nvPr>
        </p:nvSpPr>
        <p:spPr>
          <a:xfrm>
            <a:off x="6147690" y="273174"/>
            <a:ext cx="5579143" cy="992652"/>
          </a:xfrm>
        </p:spPr>
        <p:txBody>
          <a:bodyPr/>
          <a:lstStyle/>
          <a:p>
            <a:r>
              <a:rPr lang="nb-NO" sz="2000" noProof="0" dirty="0"/>
              <a:t>Læringsaktivitet for: C3 AI Energy Management – KI for effektivitet og strategisk planlegging *</a:t>
            </a:r>
            <a:endParaRPr lang="nb-NO" sz="1800" noProof="0" dirty="0"/>
          </a:p>
        </p:txBody>
      </p:sp>
      <p:sp>
        <p:nvSpPr>
          <p:cNvPr id="17" name="Freeform 16">
            <a:extLst>
              <a:ext uri="{FF2B5EF4-FFF2-40B4-BE49-F238E27FC236}">
                <a16:creationId xmlns:a16="http://schemas.microsoft.com/office/drawing/2014/main" id="{2338A477-AF95-9FA2-D038-EADDBAD87506}"/>
              </a:ext>
            </a:extLst>
          </p:cNvPr>
          <p:cNvSpPr/>
          <p:nvPr/>
        </p:nvSpPr>
        <p:spPr>
          <a:xfrm rot="5551673">
            <a:off x="9464822" y="5119088"/>
            <a:ext cx="2447505" cy="197048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pic>
        <p:nvPicPr>
          <p:cNvPr id="5" name="Plassholder for bilde 4" descr="Et bilde som inneholder duppeditt, Elektronisk anordning, Nettbrett, Mobiltelefon&#10;&#10;KI-generert innhold kan være feil.">
            <a:extLst>
              <a:ext uri="{FF2B5EF4-FFF2-40B4-BE49-F238E27FC236}">
                <a16:creationId xmlns:a16="http://schemas.microsoft.com/office/drawing/2014/main" id="{D1E7A96D-542A-92EE-E891-941513A03EB3}"/>
              </a:ext>
            </a:extLst>
          </p:cNvPr>
          <p:cNvPicPr>
            <a:picLocks noGrp="1" noChangeAspect="1"/>
          </p:cNvPicPr>
          <p:nvPr>
            <p:ph type="pic" sz="quarter" idx="44"/>
          </p:nvPr>
        </p:nvPicPr>
        <p:blipFill>
          <a:blip r:embed="rId2"/>
          <a:srcRect l="13926" r="13926"/>
          <a:stretch/>
        </p:blipFill>
        <p:spPr>
          <a:prstGeom prst="rect">
            <a:avLst/>
          </a:prstGeom>
          <a:solidFill>
            <a:srgbClr val="FFFFFF">
              <a:lumMod val="95000"/>
            </a:srgbClr>
          </a:solidFill>
        </p:spPr>
      </p:pic>
    </p:spTree>
    <p:extLst>
      <p:ext uri="{BB962C8B-B14F-4D97-AF65-F5344CB8AC3E}">
        <p14:creationId xmlns:p14="http://schemas.microsoft.com/office/powerpoint/2010/main" val="3230247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A4A66-6AF1-EC59-8AC9-A95F0BFB4AA5}"/>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DE560332-3AEF-5859-0267-1D9A72683D0B}"/>
              </a:ext>
            </a:extLst>
          </p:cNvPr>
          <p:cNvSpPr>
            <a:spLocks noGrp="1"/>
          </p:cNvSpPr>
          <p:nvPr>
            <p:ph type="body" sz="quarter" idx="18"/>
          </p:nvPr>
        </p:nvSpPr>
        <p:spPr>
          <a:xfrm>
            <a:off x="6147691" y="1265826"/>
            <a:ext cx="5839382" cy="5067436"/>
          </a:xfrm>
        </p:spPr>
        <p:txBody>
          <a:bodyPr/>
          <a:lstStyle/>
          <a:p>
            <a:r>
              <a:rPr lang="nb-NO" sz="1600" b="1" noProof="0" dirty="0"/>
              <a:t>Oppgave 1 – Simulering av smart energikjøp (beslutningstaking)</a:t>
            </a:r>
          </a:p>
          <a:p>
            <a:r>
              <a:rPr lang="nb-NO" sz="1600" b="1" noProof="0" dirty="0"/>
              <a:t>Mål: </a:t>
            </a:r>
            <a:r>
              <a:rPr lang="nb-NO" sz="1600" noProof="0" dirty="0"/>
              <a:t>Lære om AI-basert optimaliseringslogikk.</a:t>
            </a:r>
          </a:p>
          <a:p>
            <a:r>
              <a:rPr lang="nb-NO" sz="1600" b="1" noProof="0" dirty="0"/>
              <a:t>Foreslått oppgave: </a:t>
            </a:r>
            <a:r>
              <a:rPr lang="nb-NO" sz="1600" noProof="0" dirty="0"/>
              <a:t>Elevene får:</a:t>
            </a:r>
          </a:p>
          <a:p>
            <a:pPr marL="285750" indent="-285750">
              <a:buFont typeface="Arial" panose="020B0604020202020204" pitchFamily="34" charset="0"/>
              <a:buChar char="•"/>
            </a:pPr>
            <a:r>
              <a:rPr lang="nb-NO" sz="1600" noProof="0" dirty="0"/>
              <a:t>timelønn for strøm</a:t>
            </a:r>
          </a:p>
          <a:p>
            <a:pPr marL="285750" indent="-285750">
              <a:buFont typeface="Arial" panose="020B0604020202020204" pitchFamily="34" charset="0"/>
              <a:buChar char="•"/>
            </a:pPr>
            <a:r>
              <a:rPr lang="nb-NO" sz="1600" noProof="0" dirty="0"/>
              <a:t>batterikapasitet</a:t>
            </a:r>
          </a:p>
          <a:p>
            <a:pPr marL="285750" indent="-285750">
              <a:buFont typeface="Arial" panose="020B0604020202020204" pitchFamily="34" charset="0"/>
              <a:buChar char="•"/>
            </a:pPr>
            <a:r>
              <a:rPr lang="nb-NO" sz="1600" noProof="0" dirty="0"/>
              <a:t>energibehovsprofil</a:t>
            </a:r>
          </a:p>
          <a:p>
            <a:r>
              <a:rPr lang="nb-NO" sz="1600" b="1" noProof="0" dirty="0"/>
              <a:t>De bestemmer:</a:t>
            </a:r>
          </a:p>
          <a:p>
            <a:pPr marL="285750" indent="-285750">
              <a:buFont typeface="Arial" panose="020B0604020202020204" pitchFamily="34" charset="0"/>
              <a:buChar char="•"/>
            </a:pPr>
            <a:r>
              <a:rPr lang="nb-NO" sz="1600" noProof="0" dirty="0"/>
              <a:t>når de skal kjøpe energi</a:t>
            </a:r>
          </a:p>
          <a:p>
            <a:pPr marL="285750" indent="-285750">
              <a:buFont typeface="Arial" panose="020B0604020202020204" pitchFamily="34" charset="0"/>
              <a:buChar char="•"/>
            </a:pPr>
            <a:r>
              <a:rPr lang="nb-NO" sz="1600" noProof="0" dirty="0"/>
              <a:t>når de skal lagre</a:t>
            </a:r>
          </a:p>
          <a:p>
            <a:pPr marL="285750" indent="-285750">
              <a:buFont typeface="Arial" panose="020B0604020202020204" pitchFamily="34" charset="0"/>
              <a:buChar char="•"/>
            </a:pPr>
            <a:r>
              <a:rPr lang="nb-NO" sz="1600" noProof="0" dirty="0"/>
              <a:t>når de skal bruke lagret energi</a:t>
            </a:r>
          </a:p>
          <a:p>
            <a:r>
              <a:rPr lang="nb-NO" sz="1600" noProof="0" dirty="0"/>
              <a:t>Deretter sammenligner de med en «KI-optimalisert løsning».</a:t>
            </a:r>
          </a:p>
          <a:p>
            <a:r>
              <a:rPr lang="nb-NO" sz="1600" b="1" noProof="0" dirty="0"/>
              <a:t>Læringsutbytte: </a:t>
            </a:r>
          </a:p>
          <a:p>
            <a:r>
              <a:rPr lang="nb-NO" sz="1600" noProof="0" dirty="0"/>
              <a:t>Forståelse av AI-optimalisering i avveininger mellom kostnader og bærekraft.</a:t>
            </a:r>
            <a:endParaRPr lang="nb-NO" sz="1600" b="1" noProof="0" dirty="0"/>
          </a:p>
          <a:p>
            <a:r>
              <a:rPr lang="nb-NO" sz="1600" i="1" noProof="0" dirty="0"/>
              <a:t>* egnet for yrkesrettet utdanning (EQF 4–6)</a:t>
            </a:r>
          </a:p>
        </p:txBody>
      </p:sp>
      <p:sp>
        <p:nvSpPr>
          <p:cNvPr id="7" name="Text Placeholder 6">
            <a:extLst>
              <a:ext uri="{FF2B5EF4-FFF2-40B4-BE49-F238E27FC236}">
                <a16:creationId xmlns:a16="http://schemas.microsoft.com/office/drawing/2014/main" id="{6B06364A-40CB-E28B-A849-CBF995F43268}"/>
              </a:ext>
            </a:extLst>
          </p:cNvPr>
          <p:cNvSpPr>
            <a:spLocks noGrp="1"/>
          </p:cNvSpPr>
          <p:nvPr>
            <p:ph type="body" sz="quarter" idx="16"/>
          </p:nvPr>
        </p:nvSpPr>
        <p:spPr>
          <a:xfrm>
            <a:off x="6147690" y="273174"/>
            <a:ext cx="5579143" cy="992652"/>
          </a:xfrm>
        </p:spPr>
        <p:txBody>
          <a:bodyPr/>
          <a:lstStyle/>
          <a:p>
            <a:r>
              <a:rPr lang="nb-NO" sz="2000" noProof="0" dirty="0" err="1"/>
              <a:t>Trawa</a:t>
            </a:r>
            <a:r>
              <a:rPr lang="nb-NO" sz="2000" noProof="0" dirty="0"/>
              <a:t> – KI for optimalisering av energikjøp og -lagring *</a:t>
            </a:r>
            <a:endParaRPr lang="nb-NO" sz="1800" noProof="0" dirty="0"/>
          </a:p>
        </p:txBody>
      </p:sp>
      <p:sp>
        <p:nvSpPr>
          <p:cNvPr id="17" name="Freeform 16">
            <a:extLst>
              <a:ext uri="{FF2B5EF4-FFF2-40B4-BE49-F238E27FC236}">
                <a16:creationId xmlns:a16="http://schemas.microsoft.com/office/drawing/2014/main" id="{C3A2A49D-0D35-00AC-7F57-6088F4E2463B}"/>
              </a:ext>
            </a:extLst>
          </p:cNvPr>
          <p:cNvSpPr/>
          <p:nvPr/>
        </p:nvSpPr>
        <p:spPr>
          <a:xfrm rot="5551673">
            <a:off x="9464822" y="5119088"/>
            <a:ext cx="2447505" cy="197048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pic>
        <p:nvPicPr>
          <p:cNvPr id="11" name="Plassholder for bilde 10" descr="Et bilde som inneholder lyspære, stillebensfotografi, glødepære, stilleben&#10;&#10;KI-generert innhold kan være feil.">
            <a:extLst>
              <a:ext uri="{FF2B5EF4-FFF2-40B4-BE49-F238E27FC236}">
                <a16:creationId xmlns:a16="http://schemas.microsoft.com/office/drawing/2014/main" id="{4E994412-EE2B-905C-26C4-53A40CE680E1}"/>
              </a:ext>
            </a:extLst>
          </p:cNvPr>
          <p:cNvPicPr>
            <a:picLocks noGrp="1" noChangeAspect="1"/>
          </p:cNvPicPr>
          <p:nvPr>
            <p:ph type="pic" sz="quarter" idx="44"/>
          </p:nvPr>
        </p:nvPicPr>
        <p:blipFill>
          <a:blip r:embed="rId2"/>
          <a:srcRect l="18797" r="18797"/>
          <a:stretch/>
        </p:blipFill>
        <p:spPr>
          <a:prstGeom prst="rect">
            <a:avLst/>
          </a:prstGeom>
          <a:solidFill>
            <a:srgbClr val="FFFFFF">
              <a:lumMod val="95000"/>
            </a:srgbClr>
          </a:solidFill>
        </p:spPr>
      </p:pic>
    </p:spTree>
    <p:extLst>
      <p:ext uri="{BB962C8B-B14F-4D97-AF65-F5344CB8AC3E}">
        <p14:creationId xmlns:p14="http://schemas.microsoft.com/office/powerpoint/2010/main" val="4031348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01ECB-97E8-2851-1347-05C9C68D0B2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6CF55C9-6CB8-93BC-398D-89AB8A89F93D}"/>
              </a:ext>
            </a:extLst>
          </p:cNvPr>
          <p:cNvSpPr>
            <a:spLocks noGrp="1"/>
          </p:cNvSpPr>
          <p:nvPr>
            <p:ph type="body" sz="quarter" idx="18"/>
          </p:nvPr>
        </p:nvSpPr>
        <p:spPr>
          <a:xfrm>
            <a:off x="5943600" y="1612373"/>
            <a:ext cx="5365102" cy="3913188"/>
          </a:xfrm>
          <a:prstGeom prst="rect">
            <a:avLst/>
          </a:prstGeom>
        </p:spPr>
        <p:txBody>
          <a:bodyPr/>
          <a:lstStyle/>
          <a:p>
            <a:pPr marL="0"/>
            <a:r>
              <a:rPr lang="nb-NO" noProof="0" dirty="0"/>
              <a:t>Se denne videoen om kunstig intelligens i yrkesrettet utdanning og opplæring: muligheter, utfordringer og fremtidsutsikter.</a:t>
            </a:r>
          </a:p>
          <a:p>
            <a:pPr marL="0"/>
            <a:endParaRPr lang="nb-NO" noProof="0" dirty="0"/>
          </a:p>
        </p:txBody>
      </p:sp>
      <p:sp>
        <p:nvSpPr>
          <p:cNvPr id="5" name="Text Placeholder 4">
            <a:extLst>
              <a:ext uri="{FF2B5EF4-FFF2-40B4-BE49-F238E27FC236}">
                <a16:creationId xmlns:a16="http://schemas.microsoft.com/office/drawing/2014/main" id="{0E39D40A-2007-50A7-F0CC-0186B2270CAF}"/>
              </a:ext>
            </a:extLst>
          </p:cNvPr>
          <p:cNvSpPr>
            <a:spLocks noGrp="1"/>
          </p:cNvSpPr>
          <p:nvPr>
            <p:ph type="body" sz="quarter" idx="16"/>
          </p:nvPr>
        </p:nvSpPr>
        <p:spPr>
          <a:prstGeom prst="rect">
            <a:avLst/>
          </a:prstGeom>
        </p:spPr>
        <p:txBody>
          <a:bodyPr/>
          <a:lstStyle/>
          <a:p>
            <a:r>
              <a:rPr lang="nb-NO" noProof="0" dirty="0"/>
              <a:t>SE</a:t>
            </a:r>
          </a:p>
        </p:txBody>
      </p:sp>
      <p:sp>
        <p:nvSpPr>
          <p:cNvPr id="10" name="Picture Placeholder 9">
            <a:extLst>
              <a:ext uri="{FF2B5EF4-FFF2-40B4-BE49-F238E27FC236}">
                <a16:creationId xmlns:a16="http://schemas.microsoft.com/office/drawing/2014/main" id="{7B20DE9E-61FE-381E-CA42-14D7103982D2}"/>
              </a:ext>
            </a:extLst>
          </p:cNvPr>
          <p:cNvSpPr>
            <a:spLocks noGrp="1"/>
          </p:cNvSpPr>
          <p:nvPr>
            <p:ph type="pic" sz="quarter" idx="10"/>
          </p:nvPr>
        </p:nvSpPr>
        <p:spPr/>
        <p:txBody>
          <a:bodyPr/>
          <a:lstStyle/>
          <a:p>
            <a:endParaRPr lang="nb-NO" noProof="0" dirty="0"/>
          </a:p>
        </p:txBody>
      </p:sp>
      <p:pic>
        <p:nvPicPr>
          <p:cNvPr id="11" name="Online Media 10" title="AI in Vocational Education &amp; Training: Opportunities, Challenges, and Future Perspectives">
            <a:hlinkClick r:id="" action="ppaction://media"/>
            <a:extLst>
              <a:ext uri="{FF2B5EF4-FFF2-40B4-BE49-F238E27FC236}">
                <a16:creationId xmlns:a16="http://schemas.microsoft.com/office/drawing/2014/main" id="{7047C3F8-FDFB-03B1-F489-78AE27988985}"/>
              </a:ext>
            </a:extLst>
          </p:cNvPr>
          <p:cNvPicPr>
            <a:picLocks noRot="1" noChangeAspect="1"/>
          </p:cNvPicPr>
          <p:nvPr>
            <a:videoFile r:link="rId1"/>
          </p:nvPr>
        </p:nvPicPr>
        <p:blipFill>
          <a:blip r:embed="rId4"/>
          <a:stretch>
            <a:fillRect/>
          </a:stretch>
        </p:blipFill>
        <p:spPr>
          <a:xfrm>
            <a:off x="0" y="1535340"/>
            <a:ext cx="5196114" cy="3964543"/>
          </a:xfrm>
          <a:prstGeom prst="rect">
            <a:avLst/>
          </a:prstGeom>
        </p:spPr>
      </p:pic>
    </p:spTree>
    <p:extLst>
      <p:ext uri="{BB962C8B-B14F-4D97-AF65-F5344CB8AC3E}">
        <p14:creationId xmlns:p14="http://schemas.microsoft.com/office/powerpoint/2010/main" val="1907945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a:xfrm>
            <a:off x="5434696" y="2313766"/>
            <a:ext cx="6010480" cy="2253043"/>
          </a:xfrm>
        </p:spPr>
        <p:txBody>
          <a:bodyPr lIns="91440" tIns="45720" rIns="91440" bIns="45720" anchor="t">
            <a:normAutofit fontScale="92500" lnSpcReduction="20000"/>
          </a:bodyPr>
          <a:lstStyle/>
          <a:p>
            <a:r>
              <a:rPr lang="nb-NO" b="1" noProof="0" dirty="0"/>
              <a:t>Del 3 </a:t>
            </a:r>
          </a:p>
          <a:p>
            <a:r>
              <a:rPr lang="nb-NO" b="1" noProof="0" dirty="0"/>
              <a:t>Hvordan kan kunstig intelligens støtte energistyring?</a:t>
            </a:r>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nb-NO" noProof="0" dirty="0"/>
              <a:t>03</a:t>
            </a:r>
          </a:p>
        </p:txBody>
      </p:sp>
    </p:spTree>
    <p:extLst>
      <p:ext uri="{BB962C8B-B14F-4D97-AF65-F5344CB8AC3E}">
        <p14:creationId xmlns:p14="http://schemas.microsoft.com/office/powerpoint/2010/main" val="3156689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19F8A-C21D-38C8-A2A8-ED9B514EAD3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CEBC01D-3D17-B48A-82B7-77A607F89F78}"/>
              </a:ext>
            </a:extLst>
          </p:cNvPr>
          <p:cNvSpPr>
            <a:spLocks noGrp="1"/>
          </p:cNvSpPr>
          <p:nvPr>
            <p:ph type="body" sz="quarter" idx="18"/>
          </p:nvPr>
        </p:nvSpPr>
        <p:spPr/>
        <p:txBody>
          <a:bodyPr lIns="91440" tIns="45720" rIns="91440" bIns="45720" anchor="t"/>
          <a:lstStyle/>
          <a:p>
            <a:pPr>
              <a:lnSpc>
                <a:spcPct val="100000"/>
              </a:lnSpc>
            </a:pPr>
            <a:r>
              <a:rPr lang="nb-NO" noProof="0" dirty="0"/>
              <a:t>AI støtter moderne energisystemer ved å forbedre:</a:t>
            </a:r>
          </a:p>
          <a:p>
            <a:pPr marL="342900" indent="-342900">
              <a:lnSpc>
                <a:spcPct val="100000"/>
              </a:lnSpc>
              <a:buFont typeface="Arial" panose="020B0604020202020204" pitchFamily="34" charset="0"/>
              <a:buChar char="•"/>
            </a:pPr>
            <a:r>
              <a:rPr lang="nb-NO" b="1" noProof="0" dirty="0"/>
              <a:t>prognoser for fornybar energi</a:t>
            </a:r>
          </a:p>
          <a:p>
            <a:pPr marL="342900" indent="-342900">
              <a:lnSpc>
                <a:spcPct val="100000"/>
              </a:lnSpc>
              <a:buFont typeface="Arial" panose="020B0604020202020204" pitchFamily="34" charset="0"/>
              <a:buChar char="•"/>
            </a:pPr>
            <a:r>
              <a:rPr lang="nb-NO" noProof="0" dirty="0"/>
              <a:t>etterspørselsprognoser</a:t>
            </a:r>
          </a:p>
          <a:p>
            <a:pPr marL="342900" indent="-342900">
              <a:lnSpc>
                <a:spcPct val="100000"/>
              </a:lnSpc>
              <a:buFont typeface="Arial" panose="020B0604020202020204" pitchFamily="34" charset="0"/>
              <a:buChar char="•"/>
            </a:pPr>
            <a:r>
              <a:rPr lang="nb-NO" noProof="0" dirty="0"/>
              <a:t>drift av smarte nett</a:t>
            </a:r>
          </a:p>
          <a:p>
            <a:pPr marL="342900" indent="-342900">
              <a:lnSpc>
                <a:spcPct val="100000"/>
              </a:lnSpc>
              <a:buFont typeface="Arial" panose="020B0604020202020204" pitchFamily="34" charset="0"/>
              <a:buChar char="•"/>
            </a:pPr>
            <a:r>
              <a:rPr lang="nb-NO" noProof="0" dirty="0"/>
              <a:t>forebyggende vedlikehold</a:t>
            </a:r>
          </a:p>
          <a:p>
            <a:pPr marL="342900" indent="-342900">
              <a:lnSpc>
                <a:spcPct val="100000"/>
              </a:lnSpc>
              <a:buFont typeface="Arial" panose="020B0604020202020204" pitchFamily="34" charset="0"/>
              <a:buChar char="•"/>
            </a:pPr>
            <a:r>
              <a:rPr lang="nb-NO" noProof="0" dirty="0"/>
              <a:t>energieffektivitet</a:t>
            </a:r>
          </a:p>
          <a:p>
            <a:pPr marL="342900" indent="-342900">
              <a:lnSpc>
                <a:spcPct val="100000"/>
              </a:lnSpc>
              <a:buFont typeface="Arial" panose="020B0604020202020204" pitchFamily="34" charset="0"/>
              <a:buChar char="•"/>
            </a:pPr>
            <a:r>
              <a:rPr lang="nb-NO" b="1" noProof="0" dirty="0"/>
              <a:t>batteri- og lagringsstyring</a:t>
            </a:r>
            <a:br>
              <a:rPr lang="nb-NO" b="1" noProof="0" dirty="0"/>
            </a:br>
            <a:endParaRPr lang="nb-NO" b="1" noProof="0" dirty="0"/>
          </a:p>
          <a:p>
            <a:pPr>
              <a:lnSpc>
                <a:spcPct val="100000"/>
              </a:lnSpc>
            </a:pPr>
            <a:r>
              <a:rPr lang="nb-NO" i="1" noProof="0" dirty="0"/>
              <a:t>Sammen gjør disse anvendelsene energisystemene mer pålitelige, kostnadseffektive og bærekraftige.</a:t>
            </a:r>
          </a:p>
        </p:txBody>
      </p:sp>
      <p:sp>
        <p:nvSpPr>
          <p:cNvPr id="3" name="Text Placeholder 2">
            <a:extLst>
              <a:ext uri="{FF2B5EF4-FFF2-40B4-BE49-F238E27FC236}">
                <a16:creationId xmlns:a16="http://schemas.microsoft.com/office/drawing/2014/main" id="{D50A2CEE-16B5-7EF5-EACB-8B422068AA5A}"/>
              </a:ext>
            </a:extLst>
          </p:cNvPr>
          <p:cNvSpPr>
            <a:spLocks noGrp="1"/>
          </p:cNvSpPr>
          <p:nvPr>
            <p:ph type="body" sz="quarter" idx="16"/>
          </p:nvPr>
        </p:nvSpPr>
        <p:spPr>
          <a:xfrm>
            <a:off x="1503336" y="604434"/>
            <a:ext cx="10408140" cy="1018971"/>
          </a:xfrm>
        </p:spPr>
        <p:txBody>
          <a:bodyPr lIns="91440" tIns="45720" rIns="91440" bIns="45720" anchor="t">
            <a:noAutofit/>
          </a:bodyPr>
          <a:lstStyle/>
          <a:p>
            <a:r>
              <a:rPr lang="nb-NO" noProof="0" dirty="0"/>
              <a:t>Hvordan kan kunstig intelligens støtte energistyring?</a:t>
            </a:r>
          </a:p>
        </p:txBody>
      </p:sp>
    </p:spTree>
    <p:extLst>
      <p:ext uri="{BB962C8B-B14F-4D97-AF65-F5344CB8AC3E}">
        <p14:creationId xmlns:p14="http://schemas.microsoft.com/office/powerpoint/2010/main" val="17227265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B7811-6C95-C2D2-68C1-E47B00DB4246}"/>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21390E84-936F-5F93-9B00-65C8D3248375}"/>
              </a:ext>
            </a:extLst>
          </p:cNvPr>
          <p:cNvSpPr>
            <a:spLocks noGrp="1"/>
          </p:cNvSpPr>
          <p:nvPr>
            <p:ph type="body" sz="quarter" idx="18"/>
          </p:nvPr>
        </p:nvSpPr>
        <p:spPr>
          <a:xfrm>
            <a:off x="289790" y="1370971"/>
            <a:ext cx="5399171" cy="4377696"/>
          </a:xfrm>
        </p:spPr>
        <p:txBody>
          <a:bodyPr lIns="91440" tIns="45720" rIns="91440" bIns="45720" anchor="t"/>
          <a:lstStyle/>
          <a:p>
            <a:pPr marL="0" indent="0"/>
            <a:r>
              <a:rPr lang="nb-NO" dirty="0"/>
              <a:t>K</a:t>
            </a:r>
            <a:r>
              <a:rPr lang="nb-NO" noProof="0" dirty="0"/>
              <a:t>I-baserte plattformer for energiprognoser brukes av nettoperatører og energiselskaper til å analysere værdata, historisk produksjon og forbruksmønstre for å forutsi tilbud og etterspørsel etter strøm – særlig fra vind- og solkraft.</a:t>
            </a:r>
          </a:p>
          <a:p>
            <a:pPr marL="0" indent="0"/>
            <a:endParaRPr lang="nb-NO" sz="1800" i="1" noProof="0" dirty="0"/>
          </a:p>
          <a:p>
            <a:pPr marL="0" indent="0"/>
            <a:r>
              <a:rPr lang="nb-NO" sz="1800" i="1" noProof="0" dirty="0"/>
              <a:t>(Eksempler: Grid4C, ENTSO-E-prognoseverktøy, nasjonale nettoperatørers KI-systemer)</a:t>
            </a:r>
          </a:p>
        </p:txBody>
      </p:sp>
      <p:sp>
        <p:nvSpPr>
          <p:cNvPr id="7" name="Text Placeholder 6">
            <a:extLst>
              <a:ext uri="{FF2B5EF4-FFF2-40B4-BE49-F238E27FC236}">
                <a16:creationId xmlns:a16="http://schemas.microsoft.com/office/drawing/2014/main" id="{FD26C358-CDBC-85F9-C5B6-7E7A9FD62D05}"/>
              </a:ext>
            </a:extLst>
          </p:cNvPr>
          <p:cNvSpPr>
            <a:spLocks noGrp="1"/>
          </p:cNvSpPr>
          <p:nvPr>
            <p:ph type="body" sz="quarter" idx="16"/>
          </p:nvPr>
        </p:nvSpPr>
        <p:spPr>
          <a:xfrm>
            <a:off x="82798" y="22655"/>
            <a:ext cx="6389564" cy="992652"/>
          </a:xfrm>
        </p:spPr>
        <p:txBody>
          <a:bodyPr/>
          <a:lstStyle/>
          <a:p>
            <a:r>
              <a:rPr lang="nb-NO" sz="3000" noProof="0" dirty="0"/>
              <a:t>Verktøy i søkelyset 1: KI-plattform for prognoser innen fornybar energi</a:t>
            </a:r>
          </a:p>
        </p:txBody>
      </p:sp>
      <p:sp>
        <p:nvSpPr>
          <p:cNvPr id="17" name="Freeform 16">
            <a:extLst>
              <a:ext uri="{FF2B5EF4-FFF2-40B4-BE49-F238E27FC236}">
                <a16:creationId xmlns:a16="http://schemas.microsoft.com/office/drawing/2014/main" id="{DE02AF82-EAD7-9CB5-F4C4-A9ABE7890C7E}"/>
              </a:ext>
            </a:extLst>
          </p:cNvPr>
          <p:cNvSpPr/>
          <p:nvPr/>
        </p:nvSpPr>
        <p:spPr>
          <a:xfrm rot="5551673">
            <a:off x="9464822" y="5119088"/>
            <a:ext cx="2447505" cy="197048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pic>
        <p:nvPicPr>
          <p:cNvPr id="11" name="Plassholder for bilde 10">
            <a:extLst>
              <a:ext uri="{FF2B5EF4-FFF2-40B4-BE49-F238E27FC236}">
                <a16:creationId xmlns:a16="http://schemas.microsoft.com/office/drawing/2014/main" id="{6CC8092A-457E-BFD8-B6F0-334D681F2083}"/>
              </a:ext>
            </a:extLst>
          </p:cNvPr>
          <p:cNvPicPr>
            <a:picLocks noGrp="1" noChangeAspect="1"/>
          </p:cNvPicPr>
          <p:nvPr>
            <p:ph type="pic" sz="quarter" idx="44"/>
          </p:nvPr>
        </p:nvPicPr>
        <p:blipFill>
          <a:blip r:embed="rId3"/>
          <a:srcRect l="3178" r="3178"/>
          <a:stretch>
            <a:fillRect/>
          </a:stretch>
        </p:blipFill>
        <p:spPr>
          <a:prstGeom prst="rect">
            <a:avLst/>
          </a:prstGeom>
        </p:spPr>
      </p:pic>
      <p:pic>
        <p:nvPicPr>
          <p:cNvPr id="12" name="Media på Internett 11" title="AI in Power Systems || Smart Grid and Energy Optimization with Machine Learning">
            <a:hlinkClick r:id="" action="ppaction://media"/>
            <a:extLst>
              <a:ext uri="{FF2B5EF4-FFF2-40B4-BE49-F238E27FC236}">
                <a16:creationId xmlns:a16="http://schemas.microsoft.com/office/drawing/2014/main" id="{3F423146-E0C3-FCE9-486B-8ED2E1AA832E}"/>
              </a:ext>
            </a:extLst>
          </p:cNvPr>
          <p:cNvPicPr>
            <a:picLocks noRot="1" noChangeAspect="1"/>
          </p:cNvPicPr>
          <p:nvPr>
            <a:videoFile r:link="rId1"/>
          </p:nvPr>
        </p:nvPicPr>
        <p:blipFill>
          <a:blip r:embed="rId4"/>
          <a:stretch>
            <a:fillRect/>
          </a:stretch>
        </p:blipFill>
        <p:spPr>
          <a:xfrm>
            <a:off x="465166" y="4821835"/>
            <a:ext cx="2269899" cy="1282496"/>
          </a:xfrm>
          <a:prstGeom prst="rect">
            <a:avLst/>
          </a:prstGeom>
        </p:spPr>
      </p:pic>
      <p:sp>
        <p:nvSpPr>
          <p:cNvPr id="16" name="TekstSylinder 15">
            <a:extLst>
              <a:ext uri="{FF2B5EF4-FFF2-40B4-BE49-F238E27FC236}">
                <a16:creationId xmlns:a16="http://schemas.microsoft.com/office/drawing/2014/main" id="{85B0E303-2CF6-8482-585A-1D88E933B27E}"/>
              </a:ext>
            </a:extLst>
          </p:cNvPr>
          <p:cNvSpPr txBox="1"/>
          <p:nvPr/>
        </p:nvSpPr>
        <p:spPr>
          <a:xfrm>
            <a:off x="2863320" y="4838314"/>
            <a:ext cx="2825641" cy="1384995"/>
          </a:xfrm>
          <a:prstGeom prst="rect">
            <a:avLst/>
          </a:prstGeom>
          <a:noFill/>
        </p:spPr>
        <p:txBody>
          <a:bodyPr wrap="square">
            <a:spAutoFit/>
          </a:bodyPr>
          <a:lstStyle/>
          <a:p>
            <a:r>
              <a:rPr lang="nb-NO" sz="1400" noProof="0" dirty="0">
                <a:solidFill>
                  <a:schemeClr val="bg1"/>
                </a:solidFill>
              </a:rPr>
              <a:t>Denne videoen viser hvordan kunstig intelligens brukes i kraftsystemer og smarte nett for å forutsi etterspørsel, optimalisere nettoperasjon og støtte integrering av fornybar energi.</a:t>
            </a:r>
          </a:p>
        </p:txBody>
      </p:sp>
    </p:spTree>
    <p:extLst>
      <p:ext uri="{BB962C8B-B14F-4D97-AF65-F5344CB8AC3E}">
        <p14:creationId xmlns:p14="http://schemas.microsoft.com/office/powerpoint/2010/main" val="111894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6480D-53DF-8BF1-D28D-EF01F0DFBE08}"/>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80C1F6D4-3D44-5294-40FC-ABBB0BECDC35}"/>
              </a:ext>
            </a:extLst>
          </p:cNvPr>
          <p:cNvSpPr>
            <a:spLocks noGrp="1"/>
          </p:cNvSpPr>
          <p:nvPr>
            <p:ph type="body" sz="quarter" idx="18"/>
          </p:nvPr>
        </p:nvSpPr>
        <p:spPr>
          <a:xfrm>
            <a:off x="6559447" y="1240151"/>
            <a:ext cx="5293926" cy="4874401"/>
          </a:xfrm>
        </p:spPr>
        <p:txBody>
          <a:bodyPr lIns="91440" tIns="45720" rIns="91440" bIns="45720" anchor="t"/>
          <a:lstStyle/>
          <a:p>
            <a:r>
              <a:rPr lang="nb-NO" sz="2000" noProof="0" dirty="0"/>
              <a:t>Det kombinerer:</a:t>
            </a:r>
          </a:p>
          <a:p>
            <a:pPr marL="342900" indent="-342900">
              <a:buFont typeface="Arial" panose="020B0604020202020204" pitchFamily="34" charset="0"/>
              <a:buChar char="•"/>
            </a:pPr>
            <a:r>
              <a:rPr lang="nb-NO" sz="2000" noProof="0" dirty="0"/>
              <a:t>værmeldinger (vindhastighet, solstråling, temperatur)</a:t>
            </a:r>
          </a:p>
          <a:p>
            <a:pPr marL="342900" indent="-342900">
              <a:buFont typeface="Arial" panose="020B0604020202020204" pitchFamily="34" charset="0"/>
              <a:buChar char="•"/>
            </a:pPr>
            <a:r>
              <a:rPr lang="nb-NO" sz="2000" noProof="0" dirty="0"/>
              <a:t>historiske data om energiproduksjon</a:t>
            </a:r>
          </a:p>
          <a:p>
            <a:pPr marL="342900" indent="-342900">
              <a:buFont typeface="Arial" panose="020B0604020202020204" pitchFamily="34" charset="0"/>
              <a:buChar char="•"/>
            </a:pPr>
            <a:r>
              <a:rPr lang="nb-NO" sz="2000" noProof="0" dirty="0"/>
              <a:t>data om nettet og forbruk i sanntid</a:t>
            </a:r>
          </a:p>
          <a:p>
            <a:r>
              <a:rPr lang="nb-NO" sz="2000" noProof="0" dirty="0"/>
              <a:t>AI-modeller behandler denne informasjonen for å generere kort- og langtidsprognoser for:</a:t>
            </a:r>
          </a:p>
          <a:p>
            <a:pPr marL="342900" indent="-342900">
              <a:buFont typeface="Arial" panose="020B0604020202020204" pitchFamily="34" charset="0"/>
              <a:buChar char="•"/>
            </a:pPr>
            <a:r>
              <a:rPr lang="nb-NO" sz="2000" noProof="0" dirty="0"/>
              <a:t>produksjon av fornybar energi</a:t>
            </a:r>
          </a:p>
          <a:p>
            <a:pPr marL="342900" indent="-342900">
              <a:buFont typeface="Arial" panose="020B0604020202020204" pitchFamily="34" charset="0"/>
              <a:buChar char="•"/>
            </a:pPr>
            <a:r>
              <a:rPr lang="nb-NO" sz="2000" noProof="0" dirty="0"/>
              <a:t>Elektrisitetsbehov</a:t>
            </a:r>
          </a:p>
          <a:p>
            <a:pPr marL="342900" indent="-342900">
              <a:buFont typeface="Arial" panose="020B0604020202020204" pitchFamily="34" charset="0"/>
              <a:buChar char="•"/>
            </a:pPr>
            <a:r>
              <a:rPr lang="nb-NO" sz="2000" noProof="0" dirty="0"/>
              <a:t>potensiell belastning eller mangel på nett</a:t>
            </a:r>
          </a:p>
          <a:p>
            <a:pPr marL="0" indent="0"/>
            <a:r>
              <a:rPr lang="nb-NO" sz="2000" i="1" noProof="0" dirty="0"/>
              <a:t>Disse prediksjonene hjelper operatører med å balansere nettet og integrere mer fornybar energi på en sikker måte.</a:t>
            </a:r>
          </a:p>
        </p:txBody>
      </p:sp>
      <p:sp>
        <p:nvSpPr>
          <p:cNvPr id="17" name="Freeform 16">
            <a:extLst>
              <a:ext uri="{FF2B5EF4-FFF2-40B4-BE49-F238E27FC236}">
                <a16:creationId xmlns:a16="http://schemas.microsoft.com/office/drawing/2014/main" id="{C8360E4A-8E65-C345-8A2D-83BC68CF6896}"/>
              </a:ext>
            </a:extLst>
          </p:cNvPr>
          <p:cNvSpPr/>
          <p:nvPr/>
        </p:nvSpPr>
        <p:spPr>
          <a:xfrm rot="5551673">
            <a:off x="9464822" y="5119088"/>
            <a:ext cx="2447505" cy="197048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sp>
        <p:nvSpPr>
          <p:cNvPr id="4" name="Text Placeholder 6">
            <a:extLst>
              <a:ext uri="{FF2B5EF4-FFF2-40B4-BE49-F238E27FC236}">
                <a16:creationId xmlns:a16="http://schemas.microsoft.com/office/drawing/2014/main" id="{59DF738A-DC65-2AFC-88AC-FE62D91B2D4D}"/>
              </a:ext>
            </a:extLst>
          </p:cNvPr>
          <p:cNvSpPr txBox="1">
            <a:spLocks/>
          </p:cNvSpPr>
          <p:nvPr/>
        </p:nvSpPr>
        <p:spPr>
          <a:xfrm>
            <a:off x="6275901" y="128894"/>
            <a:ext cx="5577472" cy="99265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3200" noProof="0" dirty="0"/>
              <a:t>Verktøyfokus 1: Hvordan verktøyet fungerer</a:t>
            </a:r>
          </a:p>
        </p:txBody>
      </p:sp>
      <p:pic>
        <p:nvPicPr>
          <p:cNvPr id="14" name="Plassholder for bilde 13" descr="Et bilde som inneholder tekst, grafisk design, skjermbilde, Grafikk&#10;&#10;KI-generert innhold kan være feil.">
            <a:extLst>
              <a:ext uri="{FF2B5EF4-FFF2-40B4-BE49-F238E27FC236}">
                <a16:creationId xmlns:a16="http://schemas.microsoft.com/office/drawing/2014/main" id="{D8A2DF77-A27E-D773-80B5-0264049949A6}"/>
              </a:ext>
            </a:extLst>
          </p:cNvPr>
          <p:cNvPicPr>
            <a:picLocks noGrp="1" noChangeAspect="1"/>
          </p:cNvPicPr>
          <p:nvPr>
            <p:ph type="pic" sz="quarter" idx="44"/>
          </p:nvPr>
        </p:nvPicPr>
        <p:blipFill>
          <a:blip r:embed="rId3"/>
          <a:srcRect l="13603" r="13603"/>
          <a:stretch/>
        </p:blipFill>
        <p:spPr>
          <a:prstGeom prst="rect">
            <a:avLst/>
          </a:prstGeom>
          <a:solidFill>
            <a:srgbClr val="FFFFFF">
              <a:lumMod val="95000"/>
            </a:srgbClr>
          </a:solidFill>
        </p:spPr>
      </p:pic>
    </p:spTree>
    <p:extLst>
      <p:ext uri="{BB962C8B-B14F-4D97-AF65-F5344CB8AC3E}">
        <p14:creationId xmlns:p14="http://schemas.microsoft.com/office/powerpoint/2010/main" val="23837163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CBFBC-EAD2-821B-F818-65C33739E564}"/>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34DC1A8E-19E9-ECA5-B9AA-EA41EF8EDC43}"/>
              </a:ext>
            </a:extLst>
          </p:cNvPr>
          <p:cNvSpPr>
            <a:spLocks noGrp="1"/>
          </p:cNvSpPr>
          <p:nvPr>
            <p:ph type="body" sz="quarter" idx="18"/>
          </p:nvPr>
        </p:nvSpPr>
        <p:spPr>
          <a:xfrm>
            <a:off x="283849" y="917165"/>
            <a:ext cx="5425852" cy="3752806"/>
          </a:xfrm>
        </p:spPr>
        <p:txBody>
          <a:bodyPr lIns="91440" tIns="45720" rIns="91440" bIns="45720" anchor="t"/>
          <a:lstStyle/>
          <a:p>
            <a:pPr marL="0" indent="0"/>
            <a:r>
              <a:rPr lang="nb-NO" sz="2000" noProof="0" dirty="0"/>
              <a:t>Velg en fornybar energikilde (vind eller sol) eller en region. </a:t>
            </a:r>
          </a:p>
          <a:p>
            <a:pPr marL="0" indent="0"/>
            <a:r>
              <a:rPr lang="nb-NO" sz="2000" noProof="0" dirty="0"/>
              <a:t>Sammenlign to forskjellige dager (f.eks. solrik vs. overskyet, vindfull vs. stille): </a:t>
            </a:r>
          </a:p>
          <a:p>
            <a:pPr marL="342900" indent="-342900">
              <a:buFont typeface="Arial" panose="020B0604020202020204" pitchFamily="34" charset="0"/>
              <a:buChar char="•"/>
            </a:pPr>
            <a:r>
              <a:rPr lang="nb-NO" sz="2000" noProof="0" dirty="0"/>
              <a:t>estimer forventet energiproduksjon </a:t>
            </a:r>
          </a:p>
          <a:p>
            <a:pPr marL="342900" indent="-342900">
              <a:buFont typeface="Arial" panose="020B0604020202020204" pitchFamily="34" charset="0"/>
              <a:buChar char="•"/>
            </a:pPr>
            <a:r>
              <a:rPr lang="nb-NO" sz="2000" noProof="0" dirty="0"/>
              <a:t>diskuter hvordan etterspørselen kan varier</a:t>
            </a:r>
          </a:p>
          <a:p>
            <a:pPr marL="342900" indent="-342900">
              <a:buFont typeface="Arial" panose="020B0604020202020204" pitchFamily="34" charset="0"/>
              <a:buChar char="•"/>
            </a:pPr>
            <a:r>
              <a:rPr lang="nb-NO" sz="2000" noProof="0" dirty="0"/>
              <a:t>identifiser mulige risikoer (mangel, overbelastning, prisendringer)</a:t>
            </a:r>
          </a:p>
          <a:p>
            <a:pPr marL="342900" indent="-342900">
              <a:buFont typeface="Arial" panose="020B0604020202020204" pitchFamily="34" charset="0"/>
              <a:buChar char="•"/>
            </a:pPr>
            <a:r>
              <a:rPr lang="nb-NO" sz="2000" noProof="0" dirty="0"/>
              <a:t>diskuter hvordan KI-prognoser kan hjelpe energiledere med å ta bedre beslutninger.</a:t>
            </a:r>
          </a:p>
        </p:txBody>
      </p:sp>
      <p:sp>
        <p:nvSpPr>
          <p:cNvPr id="17" name="Freeform 16">
            <a:extLst>
              <a:ext uri="{FF2B5EF4-FFF2-40B4-BE49-F238E27FC236}">
                <a16:creationId xmlns:a16="http://schemas.microsoft.com/office/drawing/2014/main" id="{8137D165-E494-0ED1-4C6F-BBE1B7F4CD38}"/>
              </a:ext>
            </a:extLst>
          </p:cNvPr>
          <p:cNvSpPr/>
          <p:nvPr/>
        </p:nvSpPr>
        <p:spPr>
          <a:xfrm rot="5551673">
            <a:off x="9464822" y="5119088"/>
            <a:ext cx="2447505" cy="197048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pic>
        <p:nvPicPr>
          <p:cNvPr id="11" name="Plassholder for bilde 10" descr="Et bilde som inneholder mat, holde, person&#10;&#10;KI-generert innhold kan være feil.">
            <a:extLst>
              <a:ext uri="{FF2B5EF4-FFF2-40B4-BE49-F238E27FC236}">
                <a16:creationId xmlns:a16="http://schemas.microsoft.com/office/drawing/2014/main" id="{C56F9F04-4014-13F8-B319-CE6820925BE7}"/>
              </a:ext>
            </a:extLst>
          </p:cNvPr>
          <p:cNvPicPr>
            <a:picLocks noGrp="1" noChangeAspect="1"/>
          </p:cNvPicPr>
          <p:nvPr>
            <p:ph type="pic" sz="quarter" idx="44"/>
          </p:nvPr>
        </p:nvPicPr>
        <p:blipFill>
          <a:blip r:embed="rId3"/>
          <a:srcRect l="12030" r="12030"/>
          <a:stretch/>
        </p:blipFill>
        <p:spPr>
          <a:prstGeom prst="rect">
            <a:avLst/>
          </a:prstGeom>
          <a:solidFill>
            <a:srgbClr val="FFFFFF">
              <a:lumMod val="95000"/>
            </a:srgbClr>
          </a:solidFill>
        </p:spPr>
      </p:pic>
      <p:sp>
        <p:nvSpPr>
          <p:cNvPr id="9" name="Text Placeholder 6">
            <a:extLst>
              <a:ext uri="{FF2B5EF4-FFF2-40B4-BE49-F238E27FC236}">
                <a16:creationId xmlns:a16="http://schemas.microsoft.com/office/drawing/2014/main" id="{E7217A65-93A3-3125-8A3C-112DB4F0FD43}"/>
              </a:ext>
            </a:extLst>
          </p:cNvPr>
          <p:cNvSpPr txBox="1">
            <a:spLocks/>
          </p:cNvSpPr>
          <p:nvPr/>
        </p:nvSpPr>
        <p:spPr>
          <a:xfrm>
            <a:off x="102532" y="227397"/>
            <a:ext cx="5785470" cy="73607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3200" noProof="0" dirty="0"/>
              <a:t>Verktøy i fokus 1: I klasserommet</a:t>
            </a:r>
          </a:p>
        </p:txBody>
      </p:sp>
      <p:pic>
        <p:nvPicPr>
          <p:cNvPr id="13" name="Media på Internett 12" title="Artificial Intelligence in energy forecasting">
            <a:hlinkClick r:id="" action="ppaction://media"/>
            <a:extLst>
              <a:ext uri="{FF2B5EF4-FFF2-40B4-BE49-F238E27FC236}">
                <a16:creationId xmlns:a16="http://schemas.microsoft.com/office/drawing/2014/main" id="{B90710EE-619E-AF3A-4966-B9E1670504F9}"/>
              </a:ext>
            </a:extLst>
          </p:cNvPr>
          <p:cNvPicPr>
            <a:picLocks noRot="1" noChangeAspect="1"/>
          </p:cNvPicPr>
          <p:nvPr>
            <a:videoFile r:link="rId1"/>
          </p:nvPr>
        </p:nvPicPr>
        <p:blipFill>
          <a:blip r:embed="rId4"/>
          <a:stretch>
            <a:fillRect/>
          </a:stretch>
        </p:blipFill>
        <p:spPr>
          <a:xfrm>
            <a:off x="465166" y="4842490"/>
            <a:ext cx="2157871" cy="1219200"/>
          </a:xfrm>
          <a:prstGeom prst="rect">
            <a:avLst/>
          </a:prstGeom>
        </p:spPr>
      </p:pic>
      <p:sp>
        <p:nvSpPr>
          <p:cNvPr id="14" name="TekstSylinder 13">
            <a:extLst>
              <a:ext uri="{FF2B5EF4-FFF2-40B4-BE49-F238E27FC236}">
                <a16:creationId xmlns:a16="http://schemas.microsoft.com/office/drawing/2014/main" id="{5B1B351D-D095-7C7D-D88A-1F7523A55080}"/>
              </a:ext>
            </a:extLst>
          </p:cNvPr>
          <p:cNvSpPr txBox="1"/>
          <p:nvPr/>
        </p:nvSpPr>
        <p:spPr>
          <a:xfrm>
            <a:off x="2719496" y="4719336"/>
            <a:ext cx="2837805" cy="1600438"/>
          </a:xfrm>
          <a:prstGeom prst="rect">
            <a:avLst/>
          </a:prstGeom>
          <a:noFill/>
        </p:spPr>
        <p:txBody>
          <a:bodyPr wrap="square">
            <a:spAutoFit/>
          </a:bodyPr>
          <a:lstStyle/>
          <a:p>
            <a:r>
              <a:rPr lang="nb-NO" sz="1400" noProof="0" dirty="0">
                <a:solidFill>
                  <a:schemeClr val="bg1"/>
                </a:solidFill>
              </a:rPr>
              <a:t>Denne videoen diskuterer hvordan KI-verktøy konkurrerer med tradisjonelle prognosemetoder og brukes til å forutsi fornybar produksjon og markedsvariabler, og viser praktiske anvendelser av energiforutsigelser i virkeligheten.</a:t>
            </a:r>
          </a:p>
        </p:txBody>
      </p:sp>
    </p:spTree>
    <p:extLst>
      <p:ext uri="{BB962C8B-B14F-4D97-AF65-F5344CB8AC3E}">
        <p14:creationId xmlns:p14="http://schemas.microsoft.com/office/powerpoint/2010/main" val="69518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A0E1F-5252-57C6-8BDD-31F3FAF3B3B3}"/>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CF232BE9-CDB4-8639-0BA1-F14FE537DFB9}"/>
              </a:ext>
            </a:extLst>
          </p:cNvPr>
          <p:cNvSpPr>
            <a:spLocks noGrp="1"/>
          </p:cNvSpPr>
          <p:nvPr>
            <p:ph type="body" sz="quarter" idx="18"/>
          </p:nvPr>
        </p:nvSpPr>
        <p:spPr>
          <a:xfrm>
            <a:off x="289790" y="1370971"/>
            <a:ext cx="5399171" cy="4377696"/>
          </a:xfrm>
        </p:spPr>
        <p:txBody>
          <a:bodyPr lIns="91440" tIns="45720" rIns="91440" bIns="45720" anchor="t"/>
          <a:lstStyle/>
          <a:p>
            <a:pPr marL="0" indent="0"/>
            <a:r>
              <a:rPr lang="nb-NO" noProof="0" dirty="0"/>
              <a:t>AI-drevne batteristyringssystemer brukes av energiselskaper og nettdistributører for å kontrollere store batterier og lagringsanlegg. De hjelper til med å bestemme når energi skal lagres, når den skal frigjøres, og hvordan batteriets helse skal beskyttes. </a:t>
            </a:r>
          </a:p>
          <a:p>
            <a:pPr marL="0" indent="0"/>
            <a:r>
              <a:rPr lang="nb-NO" sz="1800" i="1" noProof="0" dirty="0"/>
              <a:t>(Eksempler: Tesla </a:t>
            </a:r>
            <a:r>
              <a:rPr lang="nb-NO" sz="1800" i="1" noProof="0" dirty="0" err="1"/>
              <a:t>Autobidder</a:t>
            </a:r>
            <a:r>
              <a:rPr lang="nb-NO" sz="1800" i="1" noProof="0" dirty="0"/>
              <a:t>, </a:t>
            </a:r>
            <a:r>
              <a:rPr lang="nb-NO" sz="1800" i="1" noProof="0" dirty="0" err="1"/>
              <a:t>Fluence</a:t>
            </a:r>
            <a:r>
              <a:rPr lang="nb-NO" sz="1800" i="1" noProof="0" dirty="0"/>
              <a:t> IQ, Siemens KI Energy Storage, nasjonale nettlagringssystemer)</a:t>
            </a:r>
            <a:endParaRPr lang="nb-NO" sz="1800" i="1" noProof="0" dirty="0">
              <a:ea typeface="Calibri" panose="020F0502020204030204"/>
              <a:cs typeface="Calibri" panose="020F0502020204030204"/>
            </a:endParaRPr>
          </a:p>
        </p:txBody>
      </p:sp>
      <p:sp>
        <p:nvSpPr>
          <p:cNvPr id="7" name="Text Placeholder 6">
            <a:extLst>
              <a:ext uri="{FF2B5EF4-FFF2-40B4-BE49-F238E27FC236}">
                <a16:creationId xmlns:a16="http://schemas.microsoft.com/office/drawing/2014/main" id="{22F4CC64-6ED6-D0A5-C58E-8D428CC95ACC}"/>
              </a:ext>
            </a:extLst>
          </p:cNvPr>
          <p:cNvSpPr>
            <a:spLocks noGrp="1"/>
          </p:cNvSpPr>
          <p:nvPr>
            <p:ph type="body" sz="quarter" idx="16"/>
          </p:nvPr>
        </p:nvSpPr>
        <p:spPr>
          <a:xfrm>
            <a:off x="90749" y="230236"/>
            <a:ext cx="6005251" cy="992652"/>
          </a:xfrm>
        </p:spPr>
        <p:txBody>
          <a:bodyPr/>
          <a:lstStyle/>
          <a:p>
            <a:r>
              <a:rPr lang="nb-NO" sz="3200" noProof="0" dirty="0"/>
              <a:t>Verktøyfokus 2: AI-batteri- og styringssystemer (BMS)</a:t>
            </a:r>
          </a:p>
        </p:txBody>
      </p:sp>
      <p:sp>
        <p:nvSpPr>
          <p:cNvPr id="17" name="Freeform 16">
            <a:extLst>
              <a:ext uri="{FF2B5EF4-FFF2-40B4-BE49-F238E27FC236}">
                <a16:creationId xmlns:a16="http://schemas.microsoft.com/office/drawing/2014/main" id="{FEFB489E-AE21-DF5D-884E-9BFA67B6C922}"/>
              </a:ext>
            </a:extLst>
          </p:cNvPr>
          <p:cNvSpPr/>
          <p:nvPr/>
        </p:nvSpPr>
        <p:spPr>
          <a:xfrm rot="5551673">
            <a:off x="9464822" y="5119088"/>
            <a:ext cx="2447505" cy="197048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sp>
        <p:nvSpPr>
          <p:cNvPr id="16" name="TekstSylinder 15">
            <a:extLst>
              <a:ext uri="{FF2B5EF4-FFF2-40B4-BE49-F238E27FC236}">
                <a16:creationId xmlns:a16="http://schemas.microsoft.com/office/drawing/2014/main" id="{0BDEC918-1CE1-5175-7BB2-2FE3165F11BD}"/>
              </a:ext>
            </a:extLst>
          </p:cNvPr>
          <p:cNvSpPr txBox="1"/>
          <p:nvPr/>
        </p:nvSpPr>
        <p:spPr>
          <a:xfrm>
            <a:off x="2863320" y="4767311"/>
            <a:ext cx="2825641" cy="1600438"/>
          </a:xfrm>
          <a:prstGeom prst="rect">
            <a:avLst/>
          </a:prstGeom>
          <a:noFill/>
        </p:spPr>
        <p:txBody>
          <a:bodyPr wrap="square">
            <a:spAutoFit/>
          </a:bodyPr>
          <a:lstStyle/>
          <a:p>
            <a:r>
              <a:rPr lang="nb-NO" sz="1400" noProof="0" dirty="0">
                <a:solidFill>
                  <a:schemeClr val="bg1"/>
                </a:solidFill>
              </a:rPr>
              <a:t>Denne videoen viser hvordan KI hjelper til med å optimalisere energibruk på husholdnings- og nettverksnivå, inkludert prognoser og kontrollstrategier som gjelder for batterisystemer og smart energistyring.</a:t>
            </a:r>
          </a:p>
        </p:txBody>
      </p:sp>
      <p:pic>
        <p:nvPicPr>
          <p:cNvPr id="25" name="Plassholder for bilde 24" descr="Et bilde som inneholder krets, elektronikk, Elektronteknikk, Elektronisk komponent&#10;&#10;KI-generert innhold kan være feil.">
            <a:extLst>
              <a:ext uri="{FF2B5EF4-FFF2-40B4-BE49-F238E27FC236}">
                <a16:creationId xmlns:a16="http://schemas.microsoft.com/office/drawing/2014/main" id="{EBAE164F-0F47-2B9E-A668-61E779612BCA}"/>
              </a:ext>
            </a:extLst>
          </p:cNvPr>
          <p:cNvPicPr>
            <a:picLocks noGrp="1" noChangeAspect="1"/>
          </p:cNvPicPr>
          <p:nvPr>
            <p:ph type="pic" sz="quarter" idx="44"/>
          </p:nvPr>
        </p:nvPicPr>
        <p:blipFill>
          <a:blip r:embed="rId3"/>
          <a:srcRect l="23772" r="23772"/>
          <a:stretch/>
        </p:blipFill>
        <p:spPr>
          <a:prstGeom prst="rect">
            <a:avLst/>
          </a:prstGeom>
          <a:solidFill>
            <a:srgbClr val="FFFFFF">
              <a:lumMod val="95000"/>
            </a:srgbClr>
          </a:solidFill>
        </p:spPr>
      </p:pic>
      <p:pic>
        <p:nvPicPr>
          <p:cNvPr id="23" name="Media på Internett 22" title="Outsmarting the energy grid with AI by Peter Defreyne">
            <a:hlinkClick r:id="" action="ppaction://media"/>
            <a:extLst>
              <a:ext uri="{FF2B5EF4-FFF2-40B4-BE49-F238E27FC236}">
                <a16:creationId xmlns:a16="http://schemas.microsoft.com/office/drawing/2014/main" id="{606D8C78-1318-8D8E-911C-3A05753B8C7D}"/>
              </a:ext>
            </a:extLst>
          </p:cNvPr>
          <p:cNvPicPr>
            <a:picLocks noRot="1" noChangeAspect="1"/>
          </p:cNvPicPr>
          <p:nvPr>
            <a:videoFile r:link="rId1"/>
          </p:nvPr>
        </p:nvPicPr>
        <p:blipFill>
          <a:blip r:embed="rId4"/>
          <a:stretch>
            <a:fillRect/>
          </a:stretch>
        </p:blipFill>
        <p:spPr>
          <a:xfrm>
            <a:off x="439820" y="4817552"/>
            <a:ext cx="2273471" cy="1284514"/>
          </a:xfrm>
          <a:prstGeom prst="rect">
            <a:avLst/>
          </a:prstGeom>
        </p:spPr>
      </p:pic>
    </p:spTree>
    <p:extLst>
      <p:ext uri="{BB962C8B-B14F-4D97-AF65-F5344CB8AC3E}">
        <p14:creationId xmlns:p14="http://schemas.microsoft.com/office/powerpoint/2010/main" val="44323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3"/>
                </p:tgtEl>
              </p:cMediaNode>
            </p:video>
            <p:seq concurrent="1" nextAc="seek">
              <p:cTn id="8" restart="whenNotActive" fill="hold" evtFilter="cancelBubble" nodeType="interactiveSeq">
                <p:stCondLst>
                  <p:cond evt="onClick" delay="0">
                    <p:tgtEl>
                      <p:spTgt spid="2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3"/>
                                        </p:tgtEl>
                                      </p:cBhvr>
                                    </p:cmd>
                                  </p:childTnLst>
                                </p:cTn>
                              </p:par>
                            </p:childTnLst>
                          </p:cTn>
                        </p:par>
                      </p:childTnLst>
                    </p:cTn>
                  </p:par>
                </p:childTnLst>
              </p:cTn>
              <p:nextCondLst>
                <p:cond evt="onClick" delay="0">
                  <p:tgtEl>
                    <p:spTgt spid="23"/>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25CC8-502A-4A8D-6427-DE0C8DB06085}"/>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51426434-76FD-FF97-23BD-5EFC0C06AA73}"/>
              </a:ext>
            </a:extLst>
          </p:cNvPr>
          <p:cNvSpPr>
            <a:spLocks noGrp="1"/>
          </p:cNvSpPr>
          <p:nvPr>
            <p:ph type="body" sz="quarter" idx="18"/>
          </p:nvPr>
        </p:nvSpPr>
        <p:spPr>
          <a:xfrm>
            <a:off x="6559447" y="1240152"/>
            <a:ext cx="5293926" cy="5330322"/>
          </a:xfrm>
        </p:spPr>
        <p:txBody>
          <a:bodyPr lIns="91440" tIns="45720" rIns="91440" bIns="45720" anchor="t"/>
          <a:lstStyle/>
          <a:p>
            <a:r>
              <a:rPr lang="nb-NO" sz="2000" noProof="0" dirty="0"/>
              <a:t>Systemet analyserer:</a:t>
            </a:r>
          </a:p>
          <a:p>
            <a:pPr marL="342900" indent="-342900">
              <a:buFont typeface="Arial" panose="020B0604020202020204" pitchFamily="34" charset="0"/>
              <a:buChar char="•"/>
            </a:pPr>
            <a:r>
              <a:rPr lang="nb-NO" sz="2000" noProof="0" dirty="0"/>
              <a:t>Strømpriser</a:t>
            </a:r>
          </a:p>
          <a:p>
            <a:pPr marL="342900" indent="-342900">
              <a:buFont typeface="Arial" panose="020B0604020202020204" pitchFamily="34" charset="0"/>
              <a:buChar char="•"/>
            </a:pPr>
            <a:r>
              <a:rPr lang="nb-NO" sz="2000" noProof="0" dirty="0"/>
              <a:t>prognoser for produksjon av fornybar energi</a:t>
            </a:r>
          </a:p>
          <a:p>
            <a:pPr marL="342900" indent="-342900">
              <a:buFont typeface="Arial" panose="020B0604020202020204" pitchFamily="34" charset="0"/>
              <a:buChar char="•"/>
            </a:pPr>
            <a:r>
              <a:rPr lang="nb-NO" sz="2000" noProof="0" dirty="0"/>
              <a:t>nåværende etterspørsel</a:t>
            </a:r>
          </a:p>
          <a:p>
            <a:pPr marL="342900" indent="-342900">
              <a:buFont typeface="Arial" panose="020B0604020202020204" pitchFamily="34" charset="0"/>
              <a:buChar char="•"/>
            </a:pPr>
            <a:r>
              <a:rPr lang="nb-NO" sz="2000" noProof="0" dirty="0"/>
              <a:t>batteritilstand (temperatur, lade-/utladingssykluser, kapasitet)</a:t>
            </a:r>
          </a:p>
          <a:p>
            <a:r>
              <a:rPr lang="nb-NO" sz="2000" noProof="0" dirty="0"/>
              <a:t>AI-modeller avgjør deretter:</a:t>
            </a:r>
          </a:p>
          <a:p>
            <a:pPr marL="342900" indent="-342900">
              <a:buFont typeface="Arial" panose="020B0604020202020204" pitchFamily="34" charset="0"/>
              <a:buChar char="•"/>
            </a:pPr>
            <a:r>
              <a:rPr lang="nb-NO" sz="2000" noProof="0" dirty="0"/>
              <a:t>når batterier skal lades (f.eks. under høy vind-/</a:t>
            </a:r>
            <a:r>
              <a:rPr lang="nb-NO" sz="2000" noProof="0" dirty="0" err="1"/>
              <a:t>solproduksjon</a:t>
            </a:r>
            <a:r>
              <a:rPr lang="nb-NO" sz="2000" noProof="0" dirty="0"/>
              <a:t>)</a:t>
            </a:r>
          </a:p>
          <a:p>
            <a:pPr marL="342900" indent="-342900">
              <a:buFont typeface="Arial" panose="020B0604020202020204" pitchFamily="34" charset="0"/>
              <a:buChar char="•"/>
            </a:pPr>
            <a:r>
              <a:rPr lang="nb-NO" sz="2000" noProof="0" dirty="0"/>
              <a:t>når de skal utlades (under toppbelastning)</a:t>
            </a:r>
          </a:p>
          <a:p>
            <a:pPr marL="342900" indent="-342900">
              <a:buFont typeface="Arial" panose="020B0604020202020204" pitchFamily="34" charset="0"/>
              <a:buChar char="•"/>
            </a:pPr>
            <a:r>
              <a:rPr lang="nb-NO" sz="2000" noProof="0" dirty="0"/>
              <a:t>hvordan man kan unngå batteriskader og forlenge levetiden</a:t>
            </a:r>
          </a:p>
          <a:p>
            <a:r>
              <a:rPr lang="nb-NO" sz="2000" noProof="0" dirty="0"/>
              <a:t>Dette forbedrer nettstabiliteten og reduserer energisløsing.</a:t>
            </a:r>
          </a:p>
        </p:txBody>
      </p:sp>
      <p:sp>
        <p:nvSpPr>
          <p:cNvPr id="17" name="Freeform 16">
            <a:extLst>
              <a:ext uri="{FF2B5EF4-FFF2-40B4-BE49-F238E27FC236}">
                <a16:creationId xmlns:a16="http://schemas.microsoft.com/office/drawing/2014/main" id="{9C641A1D-C0E2-9CE9-CB62-D367F54C5ECE}"/>
              </a:ext>
            </a:extLst>
          </p:cNvPr>
          <p:cNvSpPr/>
          <p:nvPr/>
        </p:nvSpPr>
        <p:spPr>
          <a:xfrm rot="5551673">
            <a:off x="9464822" y="5119088"/>
            <a:ext cx="2447505" cy="197048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sp>
        <p:nvSpPr>
          <p:cNvPr id="3" name="Plassholder for bilde 2">
            <a:extLst>
              <a:ext uri="{FF2B5EF4-FFF2-40B4-BE49-F238E27FC236}">
                <a16:creationId xmlns:a16="http://schemas.microsoft.com/office/drawing/2014/main" id="{3E0F673D-2A5F-A90E-BE99-6366284949D6}"/>
              </a:ext>
            </a:extLst>
          </p:cNvPr>
          <p:cNvSpPr>
            <a:spLocks noGrp="1"/>
          </p:cNvSpPr>
          <p:nvPr>
            <p:ph type="pic" sz="quarter" idx="44"/>
          </p:nvPr>
        </p:nvSpPr>
        <p:spPr/>
        <p:txBody>
          <a:bodyPr/>
          <a:lstStyle/>
          <a:p>
            <a:endParaRPr lang="nb-NO" noProof="0" dirty="0"/>
          </a:p>
        </p:txBody>
      </p:sp>
      <p:sp>
        <p:nvSpPr>
          <p:cNvPr id="5" name="Text Placeholder 6">
            <a:extLst>
              <a:ext uri="{FF2B5EF4-FFF2-40B4-BE49-F238E27FC236}">
                <a16:creationId xmlns:a16="http://schemas.microsoft.com/office/drawing/2014/main" id="{B23ED1E1-A413-5374-3E94-31526DBD4C3F}"/>
              </a:ext>
            </a:extLst>
          </p:cNvPr>
          <p:cNvSpPr>
            <a:spLocks noGrp="1"/>
          </p:cNvSpPr>
          <p:nvPr>
            <p:ph type="body" sz="quarter" idx="16"/>
          </p:nvPr>
        </p:nvSpPr>
        <p:spPr>
          <a:xfrm>
            <a:off x="6339149" y="164922"/>
            <a:ext cx="6005251" cy="992652"/>
          </a:xfrm>
        </p:spPr>
        <p:txBody>
          <a:bodyPr/>
          <a:lstStyle/>
          <a:p>
            <a:r>
              <a:rPr lang="nb-NO" sz="3200" noProof="0" dirty="0"/>
              <a:t>Verktøyfokus 2: Hvordan verktøyet fungerer</a:t>
            </a:r>
          </a:p>
        </p:txBody>
      </p:sp>
      <p:pic>
        <p:nvPicPr>
          <p:cNvPr id="10" name="Bilde 9">
            <a:extLst>
              <a:ext uri="{FF2B5EF4-FFF2-40B4-BE49-F238E27FC236}">
                <a16:creationId xmlns:a16="http://schemas.microsoft.com/office/drawing/2014/main" id="{3D589F8F-0287-7D11-B889-2CC9CAFE6689}"/>
              </a:ext>
            </a:extLst>
          </p:cNvPr>
          <p:cNvPicPr>
            <a:picLocks noChangeAspect="1"/>
          </p:cNvPicPr>
          <p:nvPr/>
        </p:nvPicPr>
        <p:blipFill>
          <a:blip r:embed="rId3"/>
          <a:stretch>
            <a:fillRect/>
          </a:stretch>
        </p:blipFill>
        <p:spPr>
          <a:xfrm>
            <a:off x="465166" y="416463"/>
            <a:ext cx="5747444" cy="6175783"/>
          </a:xfrm>
          <a:prstGeom prst="rect">
            <a:avLst/>
          </a:prstGeom>
        </p:spPr>
      </p:pic>
    </p:spTree>
    <p:extLst>
      <p:ext uri="{BB962C8B-B14F-4D97-AF65-F5344CB8AC3E}">
        <p14:creationId xmlns:p14="http://schemas.microsoft.com/office/powerpoint/2010/main" val="34664874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CBFBC-EAD2-821B-F818-65C33739E564}"/>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34DC1A8E-19E9-ECA5-B9AA-EA41EF8EDC43}"/>
              </a:ext>
            </a:extLst>
          </p:cNvPr>
          <p:cNvSpPr>
            <a:spLocks noGrp="1"/>
          </p:cNvSpPr>
          <p:nvPr>
            <p:ph type="body" sz="quarter" idx="18"/>
          </p:nvPr>
        </p:nvSpPr>
        <p:spPr>
          <a:xfrm>
            <a:off x="149064" y="810741"/>
            <a:ext cx="5658609" cy="4142921"/>
          </a:xfrm>
        </p:spPr>
        <p:txBody>
          <a:bodyPr/>
          <a:lstStyle/>
          <a:p>
            <a:r>
              <a:rPr lang="nb-NO" sz="1900" noProof="0" dirty="0"/>
              <a:t>Velg et enkelt scenario:</a:t>
            </a:r>
          </a:p>
          <a:p>
            <a:r>
              <a:rPr lang="nb-NO" sz="1900" noProof="0" dirty="0"/>
              <a:t>En by har:</a:t>
            </a:r>
          </a:p>
          <a:p>
            <a:pPr marL="342900" indent="-342900">
              <a:buFont typeface="Arial" panose="020B0604020202020204" pitchFamily="34" charset="0"/>
              <a:buChar char="•"/>
            </a:pPr>
            <a:r>
              <a:rPr lang="nb-NO" sz="1900" noProof="0" dirty="0"/>
              <a:t>Solcellepaneler</a:t>
            </a:r>
          </a:p>
          <a:p>
            <a:pPr marL="342900" indent="-342900">
              <a:buFont typeface="Arial" panose="020B0604020202020204" pitchFamily="34" charset="0"/>
              <a:buChar char="•"/>
            </a:pPr>
            <a:r>
              <a:rPr lang="nb-NO" sz="1900" noProof="0" dirty="0"/>
              <a:t>et stort batteri</a:t>
            </a:r>
          </a:p>
          <a:p>
            <a:pPr marL="342900" indent="-342900">
              <a:buFont typeface="Arial" panose="020B0604020202020204" pitchFamily="34" charset="0"/>
              <a:buChar char="•"/>
            </a:pPr>
            <a:r>
              <a:rPr lang="nb-NO" sz="1900" noProof="0" dirty="0"/>
              <a:t>høyere etterspørsel om kvelden</a:t>
            </a:r>
          </a:p>
          <a:p>
            <a:r>
              <a:rPr lang="nb-NO" sz="1900" noProof="0" dirty="0"/>
              <a:t>Studentaktivitet:</a:t>
            </a:r>
          </a:p>
          <a:p>
            <a:pPr marL="342900" indent="-342900">
              <a:buFont typeface="Arial" panose="020B0604020202020204" pitchFamily="34" charset="0"/>
              <a:buChar char="•"/>
            </a:pPr>
            <a:r>
              <a:rPr lang="nb-NO" sz="1900" noProof="0" dirty="0"/>
              <a:t>bestem når batteriet skal lade og tappe</a:t>
            </a:r>
          </a:p>
          <a:p>
            <a:pPr marL="342900" indent="-342900">
              <a:buFont typeface="Arial" panose="020B0604020202020204" pitchFamily="34" charset="0"/>
              <a:buChar char="•"/>
            </a:pPr>
            <a:r>
              <a:rPr lang="nb-NO" sz="1900" noProof="0" dirty="0"/>
              <a:t>sammenlign planen deres med en «KI-optimalisert strategi»</a:t>
            </a:r>
          </a:p>
          <a:p>
            <a:pPr marL="342900" indent="-342900">
              <a:buFont typeface="Arial" panose="020B0604020202020204" pitchFamily="34" charset="0"/>
              <a:buChar char="•"/>
            </a:pPr>
            <a:r>
              <a:rPr lang="nb-NO" sz="1900" noProof="0" dirty="0"/>
              <a:t>diskuter fordeler (kostnadsbesparelser, færre utslipp, stabilitet i strømnettet)</a:t>
            </a:r>
          </a:p>
        </p:txBody>
      </p:sp>
      <p:sp>
        <p:nvSpPr>
          <p:cNvPr id="17" name="Freeform 16">
            <a:extLst>
              <a:ext uri="{FF2B5EF4-FFF2-40B4-BE49-F238E27FC236}">
                <a16:creationId xmlns:a16="http://schemas.microsoft.com/office/drawing/2014/main" id="{8137D165-E494-0ED1-4C6F-BBE1B7F4CD38}"/>
              </a:ext>
            </a:extLst>
          </p:cNvPr>
          <p:cNvSpPr/>
          <p:nvPr/>
        </p:nvSpPr>
        <p:spPr>
          <a:xfrm rot="5551673">
            <a:off x="9464822" y="5119088"/>
            <a:ext cx="2447505" cy="197048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sp>
        <p:nvSpPr>
          <p:cNvPr id="9" name="Text Placeholder 6">
            <a:extLst>
              <a:ext uri="{FF2B5EF4-FFF2-40B4-BE49-F238E27FC236}">
                <a16:creationId xmlns:a16="http://schemas.microsoft.com/office/drawing/2014/main" id="{E7217A65-93A3-3125-8A3C-112DB4F0FD43}"/>
              </a:ext>
            </a:extLst>
          </p:cNvPr>
          <p:cNvSpPr txBox="1">
            <a:spLocks/>
          </p:cNvSpPr>
          <p:nvPr/>
        </p:nvSpPr>
        <p:spPr>
          <a:xfrm>
            <a:off x="102532" y="194739"/>
            <a:ext cx="5785470" cy="73607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3200" noProof="0" dirty="0"/>
              <a:t>Verktøy i fokus 2: I klasserommet</a:t>
            </a:r>
          </a:p>
        </p:txBody>
      </p:sp>
      <p:pic>
        <p:nvPicPr>
          <p:cNvPr id="21" name="Plassholder for bilde 20" descr="Et bilde som inneholder Elektrisk blå, verktøy, blå, koboltblå&#10;&#10;KI-generert innhold kan være feil.">
            <a:extLst>
              <a:ext uri="{FF2B5EF4-FFF2-40B4-BE49-F238E27FC236}">
                <a16:creationId xmlns:a16="http://schemas.microsoft.com/office/drawing/2014/main" id="{20D3CC80-0C69-0697-3854-423DE6F0FECC}"/>
              </a:ext>
            </a:extLst>
          </p:cNvPr>
          <p:cNvPicPr>
            <a:picLocks noGrp="1" noChangeAspect="1"/>
          </p:cNvPicPr>
          <p:nvPr>
            <p:ph type="pic" sz="quarter" idx="44"/>
          </p:nvPr>
        </p:nvPicPr>
        <p:blipFill>
          <a:blip r:embed="rId3"/>
          <a:srcRect t="14460" b="14460"/>
          <a:stretch/>
        </p:blipFill>
        <p:spPr>
          <a:prstGeom prst="rect">
            <a:avLst/>
          </a:prstGeom>
          <a:solidFill>
            <a:srgbClr val="FFFFFF">
              <a:lumMod val="95000"/>
            </a:srgbClr>
          </a:solidFill>
        </p:spPr>
      </p:pic>
      <p:pic>
        <p:nvPicPr>
          <p:cNvPr id="18" name="Media på Internett 17" title="What happens when AI makes energy storage circular and the grid starts thinking?">
            <a:hlinkClick r:id="" action="ppaction://media"/>
            <a:extLst>
              <a:ext uri="{FF2B5EF4-FFF2-40B4-BE49-F238E27FC236}">
                <a16:creationId xmlns:a16="http://schemas.microsoft.com/office/drawing/2014/main" id="{6979B431-007B-12C2-3875-9D0D4D9AFC48}"/>
              </a:ext>
            </a:extLst>
          </p:cNvPr>
          <p:cNvPicPr>
            <a:picLocks noRot="1" noChangeAspect="1"/>
          </p:cNvPicPr>
          <p:nvPr>
            <a:videoFile r:link="rId1"/>
          </p:nvPr>
        </p:nvPicPr>
        <p:blipFill>
          <a:blip r:embed="rId4"/>
          <a:stretch>
            <a:fillRect/>
          </a:stretch>
        </p:blipFill>
        <p:spPr>
          <a:xfrm>
            <a:off x="310016" y="5179551"/>
            <a:ext cx="2119338" cy="1197429"/>
          </a:xfrm>
          <a:prstGeom prst="rect">
            <a:avLst/>
          </a:prstGeom>
        </p:spPr>
      </p:pic>
      <p:sp>
        <p:nvSpPr>
          <p:cNvPr id="19" name="TekstSylinder 18">
            <a:extLst>
              <a:ext uri="{FF2B5EF4-FFF2-40B4-BE49-F238E27FC236}">
                <a16:creationId xmlns:a16="http://schemas.microsoft.com/office/drawing/2014/main" id="{C9959C73-7AF4-EFC8-6372-057849668DAB}"/>
              </a:ext>
            </a:extLst>
          </p:cNvPr>
          <p:cNvSpPr txBox="1"/>
          <p:nvPr/>
        </p:nvSpPr>
        <p:spPr>
          <a:xfrm>
            <a:off x="2429354" y="5179551"/>
            <a:ext cx="3200018" cy="1384995"/>
          </a:xfrm>
          <a:prstGeom prst="rect">
            <a:avLst/>
          </a:prstGeom>
          <a:noFill/>
        </p:spPr>
        <p:txBody>
          <a:bodyPr wrap="square">
            <a:spAutoFit/>
          </a:bodyPr>
          <a:lstStyle/>
          <a:p>
            <a:r>
              <a:rPr lang="nb-NO" sz="1400" noProof="0" dirty="0">
                <a:solidFill>
                  <a:schemeClr val="bg1"/>
                </a:solidFill>
              </a:rPr>
              <a:t>Denne </a:t>
            </a:r>
            <a:r>
              <a:rPr lang="nb-NO" sz="1400" noProof="0" dirty="0" err="1">
                <a:solidFill>
                  <a:schemeClr val="bg1"/>
                </a:solidFill>
              </a:rPr>
              <a:t>webinar</a:t>
            </a:r>
            <a:r>
              <a:rPr lang="nb-NO" sz="1400" noProof="0" dirty="0">
                <a:solidFill>
                  <a:schemeClr val="bg1"/>
                </a:solidFill>
              </a:rPr>
              <a:t>-lignende videoen utforsker hvordan AI forvandler energilagringsstyring — fra prediktiv analyse og optimalisering til å drive smartere, mer bærekraftige energilagringsoperasjoner.</a:t>
            </a:r>
          </a:p>
        </p:txBody>
      </p:sp>
    </p:spTree>
    <p:extLst>
      <p:ext uri="{BB962C8B-B14F-4D97-AF65-F5344CB8AC3E}">
        <p14:creationId xmlns:p14="http://schemas.microsoft.com/office/powerpoint/2010/main" val="133706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59135-9F95-8C9D-D081-3DEE2B176E7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6C78B24-B72A-D282-04EC-97652CEDD4DE}"/>
              </a:ext>
            </a:extLst>
          </p:cNvPr>
          <p:cNvSpPr>
            <a:spLocks noGrp="1"/>
          </p:cNvSpPr>
          <p:nvPr>
            <p:ph type="body" sz="quarter" idx="18"/>
          </p:nvPr>
        </p:nvSpPr>
        <p:spPr>
          <a:xfrm>
            <a:off x="1505356" y="1613760"/>
            <a:ext cx="10299001" cy="4905572"/>
          </a:xfrm>
        </p:spPr>
        <p:txBody>
          <a:bodyPr lIns="91440" tIns="45720" rIns="91440" bIns="45720" anchor="t"/>
          <a:lstStyle/>
          <a:p>
            <a:pPr>
              <a:lnSpc>
                <a:spcPct val="100000"/>
              </a:lnSpc>
            </a:pPr>
            <a:r>
              <a:rPr lang="nb-NO" dirty="0"/>
              <a:t>K</a:t>
            </a:r>
            <a:r>
              <a:rPr lang="nb-NO" noProof="0" dirty="0"/>
              <a:t>I støtter moderne energisystemer ved å forbedre:</a:t>
            </a:r>
          </a:p>
          <a:p>
            <a:pPr marL="342900" indent="-342900">
              <a:lnSpc>
                <a:spcPct val="100000"/>
              </a:lnSpc>
              <a:buFont typeface="Arial" panose="020B0604020202020204" pitchFamily="34" charset="0"/>
              <a:buChar char="•"/>
            </a:pPr>
            <a:r>
              <a:rPr lang="nb-NO" b="1" noProof="0" dirty="0"/>
              <a:t>forutsigelse av fornybar energi</a:t>
            </a:r>
          </a:p>
          <a:p>
            <a:pPr marL="342900" indent="-342900">
              <a:lnSpc>
                <a:spcPct val="100000"/>
              </a:lnSpc>
              <a:buFont typeface="Arial" panose="020B0604020202020204" pitchFamily="34" charset="0"/>
              <a:buChar char="•"/>
            </a:pPr>
            <a:r>
              <a:rPr lang="nb-NO" noProof="0" dirty="0"/>
              <a:t>Etterspørselsprognoser</a:t>
            </a:r>
          </a:p>
          <a:p>
            <a:pPr marL="342900" indent="-342900">
              <a:lnSpc>
                <a:spcPct val="100000"/>
              </a:lnSpc>
              <a:buFont typeface="Arial" panose="020B0604020202020204" pitchFamily="34" charset="0"/>
              <a:buChar char="•"/>
            </a:pPr>
            <a:r>
              <a:rPr lang="nb-NO" noProof="0" dirty="0"/>
              <a:t>drift av smarte nett</a:t>
            </a:r>
          </a:p>
          <a:p>
            <a:pPr marL="342900" indent="-342900">
              <a:lnSpc>
                <a:spcPct val="100000"/>
              </a:lnSpc>
              <a:buFont typeface="Arial" panose="020B0604020202020204" pitchFamily="34" charset="0"/>
              <a:buChar char="•"/>
            </a:pPr>
            <a:r>
              <a:rPr lang="nb-NO" noProof="0" dirty="0"/>
              <a:t>prediktivt </a:t>
            </a:r>
            <a:r>
              <a:rPr lang="nb-NO" noProof="0" dirty="0" err="1"/>
              <a:t>vedlikeholdsenergi</a:t>
            </a:r>
            <a:endParaRPr lang="nb-NO" noProof="0" dirty="0"/>
          </a:p>
          <a:p>
            <a:pPr marL="342900" indent="-342900">
              <a:lnSpc>
                <a:spcPct val="100000"/>
              </a:lnSpc>
              <a:buFont typeface="Arial" panose="020B0604020202020204" pitchFamily="34" charset="0"/>
              <a:buChar char="•"/>
            </a:pPr>
            <a:r>
              <a:rPr lang="nb-NO" b="1" noProof="0" dirty="0"/>
              <a:t>effektivitetsbatteri- og lagringsstyring</a:t>
            </a:r>
          </a:p>
          <a:p>
            <a:pPr marL="0" indent="0">
              <a:lnSpc>
                <a:spcPct val="100000"/>
              </a:lnSpc>
            </a:pPr>
            <a:endParaRPr lang="nb-NO" b="1" noProof="0" dirty="0"/>
          </a:p>
          <a:p>
            <a:pPr>
              <a:lnSpc>
                <a:spcPct val="100000"/>
              </a:lnSpc>
            </a:pPr>
            <a:r>
              <a:rPr lang="nb-NO" noProof="0" dirty="0"/>
              <a:t>Sammen gjør disse anvendelsene energisystemer mer pålitelige, kostnadseffektive og bærekraftige.</a:t>
            </a:r>
          </a:p>
        </p:txBody>
      </p:sp>
      <p:sp>
        <p:nvSpPr>
          <p:cNvPr id="3" name="Text Placeholder 2">
            <a:extLst>
              <a:ext uri="{FF2B5EF4-FFF2-40B4-BE49-F238E27FC236}">
                <a16:creationId xmlns:a16="http://schemas.microsoft.com/office/drawing/2014/main" id="{5D1DD11C-2645-B2F3-E8D7-50ABF2DDAF4D}"/>
              </a:ext>
            </a:extLst>
          </p:cNvPr>
          <p:cNvSpPr>
            <a:spLocks noGrp="1"/>
          </p:cNvSpPr>
          <p:nvPr>
            <p:ph type="body" sz="quarter" idx="16"/>
          </p:nvPr>
        </p:nvSpPr>
        <p:spPr/>
        <p:txBody>
          <a:bodyPr lIns="91440" tIns="45720" rIns="91440" bIns="45720" anchor="t">
            <a:noAutofit/>
          </a:bodyPr>
          <a:lstStyle/>
          <a:p>
            <a:r>
              <a:rPr lang="nb-NO" noProof="0" dirty="0"/>
              <a:t>Hvordan kan AI støtte energistyring?</a:t>
            </a:r>
          </a:p>
        </p:txBody>
      </p:sp>
    </p:spTree>
    <p:extLst>
      <p:ext uri="{BB962C8B-B14F-4D97-AF65-F5344CB8AC3E}">
        <p14:creationId xmlns:p14="http://schemas.microsoft.com/office/powerpoint/2010/main" val="40238011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oking up at a power line tower&#10;&#10;AI-generated content may be incorrect.">
            <a:extLst>
              <a:ext uri="{FF2B5EF4-FFF2-40B4-BE49-F238E27FC236}">
                <a16:creationId xmlns:a16="http://schemas.microsoft.com/office/drawing/2014/main" id="{E5610112-0B73-EA7C-37A4-3304C7FF7C9F}"/>
              </a:ext>
            </a:extLst>
          </p:cNvPr>
          <p:cNvPicPr>
            <a:picLocks noChangeAspect="1"/>
          </p:cNvPicPr>
          <p:nvPr/>
        </p:nvPicPr>
        <p:blipFill>
          <a:blip r:embed="rId2"/>
          <a:srcRect l="20819" r="16683" b="-1"/>
          <a:stretch>
            <a:fillRect/>
          </a:stretch>
        </p:blipFill>
        <p:spPr>
          <a:xfrm>
            <a:off x="487160" y="524738"/>
            <a:ext cx="5660531" cy="6045736"/>
          </a:xfrm>
          <a:prstGeom prst="rect">
            <a:avLst/>
          </a:prstGeom>
          <a:noFill/>
        </p:spPr>
      </p:pic>
      <p:sp>
        <p:nvSpPr>
          <p:cNvPr id="4" name="Text Placeholder 3">
            <a:extLst>
              <a:ext uri="{FF2B5EF4-FFF2-40B4-BE49-F238E27FC236}">
                <a16:creationId xmlns:a16="http://schemas.microsoft.com/office/drawing/2014/main" id="{9E0FD84C-0DB0-A747-9C28-9505FE9A7E00}"/>
              </a:ext>
            </a:extLst>
          </p:cNvPr>
          <p:cNvSpPr>
            <a:spLocks noGrp="1"/>
          </p:cNvSpPr>
          <p:nvPr>
            <p:ph type="body" sz="quarter" idx="18"/>
          </p:nvPr>
        </p:nvSpPr>
        <p:spPr>
          <a:xfrm>
            <a:off x="6410158" y="956545"/>
            <a:ext cx="5543203" cy="5613929"/>
          </a:xfrm>
        </p:spPr>
        <p:txBody>
          <a:bodyPr lIns="91440" tIns="45720" rIns="91440" bIns="45720" anchor="t">
            <a:noAutofit/>
          </a:bodyPr>
          <a:lstStyle/>
          <a:p>
            <a:r>
              <a:rPr lang="nb-NO" sz="2200" b="1" noProof="0" dirty="0"/>
              <a:t>KI i prognoser og batteristyring</a:t>
            </a:r>
          </a:p>
          <a:p>
            <a:pPr marL="0" indent="0"/>
            <a:r>
              <a:rPr lang="nb-NO" sz="1800" b="1" noProof="0" dirty="0"/>
              <a:t>Scenario: </a:t>
            </a:r>
            <a:r>
              <a:rPr lang="nb-NO" sz="1800" noProof="0" dirty="0"/>
              <a:t>En by med solcellepaneler og et stort batteri står overfor høyt kveldsforbruk. Været varierer daglig, noe som forårsaker uforutsigbar </a:t>
            </a:r>
            <a:r>
              <a:rPr lang="nb-NO" sz="1800" noProof="0" dirty="0" err="1"/>
              <a:t>solroduksjon</a:t>
            </a:r>
            <a:r>
              <a:rPr lang="nb-NO" sz="1800" noProof="0" dirty="0"/>
              <a:t>.</a:t>
            </a:r>
          </a:p>
          <a:p>
            <a:pPr marL="0" indent="0"/>
            <a:r>
              <a:rPr lang="nb-NO" sz="1800" b="1" noProof="0" dirty="0"/>
              <a:t>Oppgave: </a:t>
            </a:r>
            <a:r>
              <a:rPr lang="nb-NO" sz="1800" noProof="0" dirty="0"/>
              <a:t>Ved å bruke KI-verktøy for fornybar energiforutsigelse og batteristyring, svar på følgende:</a:t>
            </a:r>
          </a:p>
          <a:p>
            <a:pPr marL="285750" indent="-285750">
              <a:buFont typeface="Arial" panose="020B0604020202020204" pitchFamily="34" charset="0"/>
              <a:buChar char="•"/>
            </a:pPr>
            <a:r>
              <a:rPr lang="nb-NO" sz="1800" b="1" noProof="0" dirty="0"/>
              <a:t>Produksjonsprognose: </a:t>
            </a:r>
            <a:r>
              <a:rPr lang="nb-NO" sz="1800" noProof="0" dirty="0"/>
              <a:t>Sammenlign en solrik dag med en overskyet dag. Hvordan vil </a:t>
            </a:r>
            <a:r>
              <a:rPr lang="nb-NO" sz="1800" noProof="0" dirty="0" err="1"/>
              <a:t>solproduksjonen</a:t>
            </a:r>
            <a:r>
              <a:rPr lang="nb-NO" sz="1800" noProof="0" dirty="0"/>
              <a:t> variere, og hvilke risikoer oppstår (f.eks. mangel, overbelastning)?</a:t>
            </a:r>
          </a:p>
          <a:p>
            <a:pPr marL="285750" indent="-285750">
              <a:buFont typeface="Arial" panose="020B0604020202020204" pitchFamily="34" charset="0"/>
              <a:buChar char="•"/>
            </a:pPr>
            <a:r>
              <a:rPr lang="nb-NO" sz="1800" b="1" noProof="0" dirty="0"/>
              <a:t>Etterspørsel og nettpåvirkning: </a:t>
            </a:r>
            <a:r>
              <a:rPr lang="nb-NO" sz="1800" noProof="0" dirty="0"/>
              <a:t>Hvordan kan KI-forutsigelse av etterspørsel hjelpe til med å håndtere topper fra kl. 17:00–20:00?</a:t>
            </a:r>
          </a:p>
          <a:p>
            <a:pPr marL="285750" indent="-285750">
              <a:buFont typeface="Arial" panose="020B0604020202020204" pitchFamily="34" charset="0"/>
              <a:buChar char="•"/>
            </a:pPr>
            <a:r>
              <a:rPr lang="nb-NO" sz="1800" b="1" noProof="0" dirty="0"/>
              <a:t>Batteristrategi: </a:t>
            </a:r>
            <a:r>
              <a:rPr lang="nb-NO" sz="1800" noProof="0" dirty="0"/>
              <a:t>Når bør batteriet lades og lades ut? Hvordan kan en KI-optimalisert plan forbedre kostnader, utslipp og nettstabilitet?</a:t>
            </a:r>
          </a:p>
          <a:p>
            <a:pPr marL="285750" indent="-285750">
              <a:buFont typeface="Arial" panose="020B0604020202020204" pitchFamily="34" charset="0"/>
              <a:buChar char="•"/>
            </a:pPr>
            <a:r>
              <a:rPr lang="nb-NO" sz="1800" b="1" noProof="0" dirty="0"/>
              <a:t>Systemintegrasjon: </a:t>
            </a:r>
            <a:r>
              <a:rPr lang="nb-NO" sz="1800" noProof="0" dirty="0"/>
              <a:t>Gi to måter KI-forutsigelser og KI-drevet BMS (Batteristyringsscenario) kan samarbeide på for å forbedre den samlede energipåliteligheten.</a:t>
            </a:r>
            <a:endParaRPr lang="nb-NO" sz="1600" noProof="0" dirty="0"/>
          </a:p>
        </p:txBody>
      </p:sp>
      <p:sp>
        <p:nvSpPr>
          <p:cNvPr id="5" name="Text Placeholder 4">
            <a:extLst>
              <a:ext uri="{FF2B5EF4-FFF2-40B4-BE49-F238E27FC236}">
                <a16:creationId xmlns:a16="http://schemas.microsoft.com/office/drawing/2014/main" id="{596AF18B-65BF-DB48-9E25-AFA12E81586C}"/>
              </a:ext>
            </a:extLst>
          </p:cNvPr>
          <p:cNvSpPr>
            <a:spLocks noGrp="1"/>
          </p:cNvSpPr>
          <p:nvPr>
            <p:ph type="body" sz="quarter" idx="16"/>
          </p:nvPr>
        </p:nvSpPr>
        <p:spPr>
          <a:xfrm>
            <a:off x="6517314" y="201507"/>
            <a:ext cx="4757375" cy="659278"/>
          </a:xfrm>
        </p:spPr>
        <p:txBody>
          <a:bodyPr lIns="91440" tIns="45720" rIns="91440" bIns="45720">
            <a:normAutofit/>
          </a:bodyPr>
          <a:lstStyle/>
          <a:p>
            <a:r>
              <a:rPr lang="nb-NO" noProof="0" dirty="0"/>
              <a:t>Case </a:t>
            </a:r>
            <a:r>
              <a:rPr lang="nb-NO" noProof="0" dirty="0" err="1"/>
              <a:t>Study</a:t>
            </a:r>
            <a:endParaRPr lang="nb-NO" noProof="0" dirty="0"/>
          </a:p>
        </p:txBody>
      </p:sp>
    </p:spTree>
    <p:extLst>
      <p:ext uri="{BB962C8B-B14F-4D97-AF65-F5344CB8AC3E}">
        <p14:creationId xmlns:p14="http://schemas.microsoft.com/office/powerpoint/2010/main" val="2730074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0DD82-FE96-E634-FA2E-6BB006B87B3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0B9129E-4D30-B5C5-2171-FCF4426E6B93}"/>
              </a:ext>
            </a:extLst>
          </p:cNvPr>
          <p:cNvSpPr>
            <a:spLocks noGrp="1"/>
          </p:cNvSpPr>
          <p:nvPr>
            <p:ph type="body" sz="quarter" idx="16"/>
          </p:nvPr>
        </p:nvSpPr>
        <p:spPr>
          <a:xfrm>
            <a:off x="5145329" y="2448804"/>
            <a:ext cx="6540566" cy="2253043"/>
          </a:xfrm>
        </p:spPr>
        <p:txBody>
          <a:bodyPr lIns="91440" tIns="45720" rIns="91440" bIns="45720" anchor="t">
            <a:normAutofit fontScale="92500" lnSpcReduction="20000"/>
          </a:bodyPr>
          <a:lstStyle/>
          <a:p>
            <a:r>
              <a:rPr lang="nb-NO" b="1" noProof="0" dirty="0"/>
              <a:t>Del 4</a:t>
            </a:r>
          </a:p>
          <a:p>
            <a:r>
              <a:rPr lang="nb-NO" b="1" noProof="0" dirty="0"/>
              <a:t>Hvordan kan vi holde oss foran? Løsninger og fremtidsblikk</a:t>
            </a:r>
          </a:p>
        </p:txBody>
      </p:sp>
      <p:sp>
        <p:nvSpPr>
          <p:cNvPr id="5" name="Text Placeholder 4">
            <a:extLst>
              <a:ext uri="{FF2B5EF4-FFF2-40B4-BE49-F238E27FC236}">
                <a16:creationId xmlns:a16="http://schemas.microsoft.com/office/drawing/2014/main" id="{8A4B91C7-7084-0DB5-5A63-847C993D71C5}"/>
              </a:ext>
            </a:extLst>
          </p:cNvPr>
          <p:cNvSpPr>
            <a:spLocks noGrp="1"/>
          </p:cNvSpPr>
          <p:nvPr>
            <p:ph type="body" sz="quarter" idx="17"/>
          </p:nvPr>
        </p:nvSpPr>
        <p:spPr/>
        <p:txBody>
          <a:bodyPr/>
          <a:lstStyle/>
          <a:p>
            <a:r>
              <a:rPr lang="nb-NO" noProof="0" dirty="0"/>
              <a:t>04</a:t>
            </a:r>
          </a:p>
        </p:txBody>
      </p:sp>
    </p:spTree>
    <p:extLst>
      <p:ext uri="{BB962C8B-B14F-4D97-AF65-F5344CB8AC3E}">
        <p14:creationId xmlns:p14="http://schemas.microsoft.com/office/powerpoint/2010/main" val="27020342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EDF85-4CCB-C224-E8F8-604054250D42}"/>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C07E27EA-604A-7732-8582-B322EF2BEA4A}"/>
              </a:ext>
            </a:extLst>
          </p:cNvPr>
          <p:cNvSpPr>
            <a:spLocks noGrp="1"/>
          </p:cNvSpPr>
          <p:nvPr>
            <p:ph type="body" sz="quarter" idx="18"/>
          </p:nvPr>
        </p:nvSpPr>
        <p:spPr>
          <a:xfrm>
            <a:off x="6503441" y="2302412"/>
            <a:ext cx="5301800" cy="2632827"/>
          </a:xfrm>
        </p:spPr>
        <p:txBody>
          <a:bodyPr lIns="91440" tIns="45720" rIns="91440" bIns="45720" anchor="t"/>
          <a:lstStyle/>
          <a:p>
            <a:pPr marL="0"/>
            <a:r>
              <a:rPr lang="nb-NO" noProof="0" dirty="0">
                <a:solidFill>
                  <a:srgbClr val="FFFFFF"/>
                </a:solidFill>
                <a:ea typeface="Calibri"/>
                <a:cs typeface="Calibri"/>
              </a:rPr>
              <a:t>Bruk KI-modeller for å forutsi etterspørsel, utstyrsfeil og svingninger i strømnettet.</a:t>
            </a:r>
          </a:p>
          <a:p>
            <a:pPr marL="0"/>
            <a:r>
              <a:rPr lang="nb-NO" noProof="0" dirty="0">
                <a:solidFill>
                  <a:srgbClr val="FFFFFF"/>
                </a:solidFill>
                <a:ea typeface="Calibri"/>
                <a:cs typeface="Calibri"/>
              </a:rPr>
              <a:t>Dette gjør det mulig med tidligere vedlikehold, lavere nedetid og optimalisert energiflyt - noe som reduserer kostnader og utslipp.</a:t>
            </a:r>
            <a:endParaRPr lang="nb-NO" noProof="0" dirty="0">
              <a:solidFill>
                <a:srgbClr val="FFFFFF"/>
              </a:solidFill>
              <a:latin typeface="Calibri"/>
              <a:ea typeface="Calibri"/>
              <a:cs typeface="Calibri"/>
            </a:endParaRPr>
          </a:p>
          <a:p>
            <a:pPr marL="0"/>
            <a:endParaRPr lang="nb-NO" noProof="0" dirty="0"/>
          </a:p>
          <a:p>
            <a:pPr marL="0"/>
            <a:endParaRPr lang="nb-NO" noProof="0" dirty="0">
              <a:ea typeface="Calibri"/>
              <a:cs typeface="Calibri"/>
            </a:endParaRPr>
          </a:p>
        </p:txBody>
      </p:sp>
      <p:sp>
        <p:nvSpPr>
          <p:cNvPr id="7" name="Text Placeholder 6">
            <a:extLst>
              <a:ext uri="{FF2B5EF4-FFF2-40B4-BE49-F238E27FC236}">
                <a16:creationId xmlns:a16="http://schemas.microsoft.com/office/drawing/2014/main" id="{6EBF0C47-CAF2-A5D6-6009-9FF63CC6FFF5}"/>
              </a:ext>
            </a:extLst>
          </p:cNvPr>
          <p:cNvSpPr>
            <a:spLocks noGrp="1"/>
          </p:cNvSpPr>
          <p:nvPr>
            <p:ph type="body" sz="quarter" idx="16"/>
          </p:nvPr>
        </p:nvSpPr>
        <p:spPr>
          <a:xfrm>
            <a:off x="6506264" y="320018"/>
            <a:ext cx="5662940" cy="1541150"/>
          </a:xfrm>
        </p:spPr>
        <p:txBody>
          <a:bodyPr lIns="91440" tIns="45720" rIns="91440" bIns="45720" anchor="t">
            <a:noAutofit/>
          </a:bodyPr>
          <a:lstStyle/>
          <a:p>
            <a:r>
              <a:rPr lang="nb-NO" noProof="0" dirty="0"/>
              <a:t>Se mot fremtiden</a:t>
            </a:r>
          </a:p>
          <a:p>
            <a:r>
              <a:rPr lang="nb-NO" sz="2800" noProof="0" dirty="0">
                <a:ea typeface="Calibri"/>
                <a:cs typeface="Calibri"/>
              </a:rPr>
              <a:t>1. Utnytt prediktiv analyse for smartere drift</a:t>
            </a:r>
            <a:endParaRPr lang="nb-NO" noProof="0" dirty="0">
              <a:ea typeface="Calibri"/>
              <a:cs typeface="Calibri"/>
            </a:endParaRPr>
          </a:p>
        </p:txBody>
      </p:sp>
      <p:sp>
        <p:nvSpPr>
          <p:cNvPr id="17" name="Freeform 16">
            <a:extLst>
              <a:ext uri="{FF2B5EF4-FFF2-40B4-BE49-F238E27FC236}">
                <a16:creationId xmlns:a16="http://schemas.microsoft.com/office/drawing/2014/main" id="{BA3D60A9-8EAA-988D-3AFD-7999887ED0A8}"/>
              </a:ext>
            </a:extLst>
          </p:cNvPr>
          <p:cNvSpPr/>
          <p:nvPr/>
        </p:nvSpPr>
        <p:spPr>
          <a:xfrm rot="5551673">
            <a:off x="9464822" y="5119088"/>
            <a:ext cx="2447505" cy="197048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pic>
        <p:nvPicPr>
          <p:cNvPr id="4" name="Plassholder for bilde 3">
            <a:extLst>
              <a:ext uri="{FF2B5EF4-FFF2-40B4-BE49-F238E27FC236}">
                <a16:creationId xmlns:a16="http://schemas.microsoft.com/office/drawing/2014/main" id="{C3B627E4-5B82-D2F9-436C-BA24CB74EE23}"/>
              </a:ext>
            </a:extLst>
          </p:cNvPr>
          <p:cNvPicPr>
            <a:picLocks noGrp="1" noChangeAspect="1"/>
          </p:cNvPicPr>
          <p:nvPr>
            <p:ph type="pic" sz="quarter" idx="44"/>
          </p:nvPr>
        </p:nvPicPr>
        <p:blipFill>
          <a:blip r:embed="rId2"/>
          <a:srcRect l="23662" r="23662"/>
          <a:stretch/>
        </p:blipFill>
        <p:spPr>
          <a:prstGeom prst="rect">
            <a:avLst/>
          </a:prstGeom>
          <a:solidFill>
            <a:srgbClr val="FFFFFF">
              <a:lumMod val="95000"/>
            </a:srgbClr>
          </a:solidFill>
        </p:spPr>
      </p:pic>
    </p:spTree>
    <p:extLst>
      <p:ext uri="{BB962C8B-B14F-4D97-AF65-F5344CB8AC3E}">
        <p14:creationId xmlns:p14="http://schemas.microsoft.com/office/powerpoint/2010/main" val="4481632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E1DBF-011F-BE27-E1E5-81AA23ABA751}"/>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C62EC9B2-AAA6-3654-FD5F-CFF5DC6C011C}"/>
              </a:ext>
            </a:extLst>
          </p:cNvPr>
          <p:cNvSpPr>
            <a:spLocks noGrp="1"/>
          </p:cNvSpPr>
          <p:nvPr>
            <p:ph type="body" sz="quarter" idx="18"/>
          </p:nvPr>
        </p:nvSpPr>
        <p:spPr>
          <a:xfrm>
            <a:off x="316495" y="1719716"/>
            <a:ext cx="5467452" cy="4388739"/>
          </a:xfrm>
        </p:spPr>
        <p:txBody>
          <a:bodyPr lIns="91440" tIns="45720" rIns="91440" bIns="45720" anchor="t"/>
          <a:lstStyle/>
          <a:p>
            <a:pPr marL="0"/>
            <a:r>
              <a:rPr lang="nb-NO" noProof="0" dirty="0">
                <a:ea typeface="Calibri"/>
                <a:cs typeface="Calibri"/>
              </a:rPr>
              <a:t>Diskuter hvordan man kan integrere sanntidsdata for autonom beslutningstaking.</a:t>
            </a:r>
          </a:p>
          <a:p>
            <a:pPr marL="0"/>
            <a:r>
              <a:rPr lang="nb-NO" noProof="0" dirty="0" err="1">
                <a:ea typeface="Calibri"/>
                <a:cs typeface="Calibri"/>
              </a:rPr>
              <a:t>Sammenbring</a:t>
            </a:r>
            <a:r>
              <a:rPr lang="nb-NO" noProof="0" dirty="0">
                <a:ea typeface="Calibri"/>
                <a:cs typeface="Calibri"/>
              </a:rPr>
              <a:t> </a:t>
            </a:r>
            <a:r>
              <a:rPr lang="nb-NO" noProof="0" dirty="0" err="1">
                <a:ea typeface="Calibri"/>
                <a:cs typeface="Calibri"/>
              </a:rPr>
              <a:t>IoT</a:t>
            </a:r>
            <a:r>
              <a:rPr lang="nb-NO" noProof="0" dirty="0">
                <a:ea typeface="Calibri"/>
                <a:cs typeface="Calibri"/>
              </a:rPr>
              <a:t>-sensorer, smarte målere, SCADA-data og værinput slik at AI-systemer kan kjøre kontinuerlige optimaliseringer.</a:t>
            </a:r>
          </a:p>
          <a:p>
            <a:pPr marL="0"/>
            <a:r>
              <a:rPr lang="nb-NO" noProof="0" dirty="0">
                <a:ea typeface="Calibri"/>
                <a:cs typeface="Calibri"/>
              </a:rPr>
              <a:t>Sanntids KI-kontroll kan balansere belastning, håndtere lagring og reagere umiddelbart på svingninger i fornybar energi.</a:t>
            </a:r>
          </a:p>
        </p:txBody>
      </p:sp>
      <p:sp>
        <p:nvSpPr>
          <p:cNvPr id="7" name="Text Placeholder 6">
            <a:extLst>
              <a:ext uri="{FF2B5EF4-FFF2-40B4-BE49-F238E27FC236}">
                <a16:creationId xmlns:a16="http://schemas.microsoft.com/office/drawing/2014/main" id="{28F1461C-BB34-53AB-1D2E-E0F9735EBD4F}"/>
              </a:ext>
            </a:extLst>
          </p:cNvPr>
          <p:cNvSpPr>
            <a:spLocks noGrp="1"/>
          </p:cNvSpPr>
          <p:nvPr>
            <p:ph type="body" sz="quarter" idx="16"/>
          </p:nvPr>
        </p:nvSpPr>
        <p:spPr>
          <a:xfrm>
            <a:off x="313053" y="205546"/>
            <a:ext cx="4757375" cy="992652"/>
          </a:xfrm>
        </p:spPr>
        <p:txBody>
          <a:bodyPr lIns="91440" tIns="45720" rIns="91440" bIns="45720" anchor="t">
            <a:noAutofit/>
          </a:bodyPr>
          <a:lstStyle/>
          <a:p>
            <a:r>
              <a:rPr lang="nb-NO" noProof="0" dirty="0">
                <a:ea typeface="Calibri"/>
                <a:cs typeface="Calibri"/>
              </a:rPr>
              <a:t>Se mot fremtiden</a:t>
            </a:r>
            <a:endParaRPr lang="nb-NO" noProof="0" dirty="0"/>
          </a:p>
          <a:p>
            <a:r>
              <a:rPr lang="nb-NO" sz="2800" noProof="0" dirty="0">
                <a:ea typeface="Calibri"/>
                <a:cs typeface="Calibri"/>
              </a:rPr>
              <a:t>2. Integrer sanntid</a:t>
            </a:r>
          </a:p>
        </p:txBody>
      </p:sp>
      <p:sp>
        <p:nvSpPr>
          <p:cNvPr id="17" name="Freeform 16">
            <a:extLst>
              <a:ext uri="{FF2B5EF4-FFF2-40B4-BE49-F238E27FC236}">
                <a16:creationId xmlns:a16="http://schemas.microsoft.com/office/drawing/2014/main" id="{015566BB-15D5-76FB-EE0E-35CD5A466F94}"/>
              </a:ext>
            </a:extLst>
          </p:cNvPr>
          <p:cNvSpPr/>
          <p:nvPr/>
        </p:nvSpPr>
        <p:spPr>
          <a:xfrm rot="5551673">
            <a:off x="9464822" y="5119088"/>
            <a:ext cx="2447505" cy="197048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pic>
        <p:nvPicPr>
          <p:cNvPr id="10" name="Plassholder for bilde 9">
            <a:extLst>
              <a:ext uri="{FF2B5EF4-FFF2-40B4-BE49-F238E27FC236}">
                <a16:creationId xmlns:a16="http://schemas.microsoft.com/office/drawing/2014/main" id="{09A24D61-A7D4-24FF-9F42-152FDC3C96CF}"/>
              </a:ext>
            </a:extLst>
          </p:cNvPr>
          <p:cNvPicPr>
            <a:picLocks noGrp="1" noChangeAspect="1"/>
          </p:cNvPicPr>
          <p:nvPr>
            <p:ph type="pic" sz="quarter" idx="44"/>
          </p:nvPr>
        </p:nvPicPr>
        <p:blipFill>
          <a:blip r:embed="rId2"/>
          <a:srcRect l="18793" r="18793"/>
          <a:stretch/>
        </p:blipFill>
        <p:spPr>
          <a:prstGeom prst="rect">
            <a:avLst/>
          </a:prstGeom>
          <a:solidFill>
            <a:srgbClr val="FFFFFF">
              <a:lumMod val="95000"/>
            </a:srgbClr>
          </a:solidFill>
        </p:spPr>
      </p:pic>
    </p:spTree>
    <p:extLst>
      <p:ext uri="{BB962C8B-B14F-4D97-AF65-F5344CB8AC3E}">
        <p14:creationId xmlns:p14="http://schemas.microsoft.com/office/powerpoint/2010/main" val="17784130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descr="Et bilde som inneholder person, sjømat, virvelløse dyr, hånd&#10;&#10;KI-generert innhold kan være feil.">
            <a:extLst>
              <a:ext uri="{FF2B5EF4-FFF2-40B4-BE49-F238E27FC236}">
                <a16:creationId xmlns:a16="http://schemas.microsoft.com/office/drawing/2014/main" id="{2E35C5CF-DE4C-D90D-E70F-5C59F1B687A4}"/>
              </a:ext>
            </a:extLst>
          </p:cNvPr>
          <p:cNvPicPr>
            <a:picLocks noGrp="1" noChangeAspect="1"/>
          </p:cNvPicPr>
          <p:nvPr>
            <p:ph type="pic" sz="quarter" idx="44"/>
          </p:nvPr>
        </p:nvPicPr>
        <p:blipFill>
          <a:blip r:embed="rId2"/>
          <a:srcRect l="25430" r="25430"/>
          <a:stretch/>
        </p:blipFill>
        <p:spPr>
          <a:xfrm>
            <a:off x="6109747" y="402007"/>
            <a:ext cx="5683164" cy="6075913"/>
          </a:xfrm>
          <a:prstGeom prst="rect">
            <a:avLst/>
          </a:prstGeom>
          <a:solidFill>
            <a:srgbClr val="FFFFFF">
              <a:lumMod val="95000"/>
            </a:srgbClr>
          </a:solidFill>
        </p:spPr>
      </p:pic>
      <p:sp>
        <p:nvSpPr>
          <p:cNvPr id="4" name="Plassholder for tekst 3">
            <a:extLst>
              <a:ext uri="{FF2B5EF4-FFF2-40B4-BE49-F238E27FC236}">
                <a16:creationId xmlns:a16="http://schemas.microsoft.com/office/drawing/2014/main" id="{C5D2FE49-DB28-3F1E-6752-891ACEC59623}"/>
              </a:ext>
            </a:extLst>
          </p:cNvPr>
          <p:cNvSpPr>
            <a:spLocks noGrp="1"/>
          </p:cNvSpPr>
          <p:nvPr>
            <p:ph type="body" sz="quarter" idx="16"/>
          </p:nvPr>
        </p:nvSpPr>
        <p:spPr>
          <a:xfrm>
            <a:off x="324097" y="404330"/>
            <a:ext cx="6336591" cy="1710478"/>
          </a:xfrm>
        </p:spPr>
        <p:txBody>
          <a:bodyPr lIns="91440" tIns="45720" rIns="91440" bIns="45720" anchor="t">
            <a:noAutofit/>
          </a:bodyPr>
          <a:lstStyle/>
          <a:p>
            <a:r>
              <a:rPr lang="nb-NO" sz="3200" noProof="0" dirty="0">
                <a:ea typeface="Calibri"/>
                <a:cs typeface="Calibri"/>
              </a:rPr>
              <a:t>Se mot fremtiden</a:t>
            </a:r>
            <a:endParaRPr lang="nb-NO" sz="3200" noProof="0" dirty="0"/>
          </a:p>
          <a:p>
            <a:r>
              <a:rPr lang="nb-NO" sz="2800" dirty="0">
                <a:ea typeface="Calibri"/>
                <a:cs typeface="Calibri"/>
              </a:rPr>
              <a:t>3. Bygg hybride menneske‑AI lederteam</a:t>
            </a:r>
            <a:endParaRPr lang="nb-NO" noProof="0" dirty="0">
              <a:ea typeface="Calibri"/>
              <a:cs typeface="Calibri"/>
            </a:endParaRPr>
          </a:p>
        </p:txBody>
      </p:sp>
      <p:sp>
        <p:nvSpPr>
          <p:cNvPr id="7" name="TekstSylinder 6">
            <a:extLst>
              <a:ext uri="{FF2B5EF4-FFF2-40B4-BE49-F238E27FC236}">
                <a16:creationId xmlns:a16="http://schemas.microsoft.com/office/drawing/2014/main" id="{AECB60D8-9B07-46BD-E032-C010561971D5}"/>
              </a:ext>
            </a:extLst>
          </p:cNvPr>
          <p:cNvSpPr txBox="1"/>
          <p:nvPr/>
        </p:nvSpPr>
        <p:spPr>
          <a:xfrm>
            <a:off x="322940" y="2367124"/>
            <a:ext cx="5223514" cy="2308324"/>
          </a:xfrm>
          <a:prstGeom prst="rect">
            <a:avLst/>
          </a:prstGeom>
          <a:noFill/>
        </p:spPr>
        <p:txBody>
          <a:bodyPr wrap="square" lIns="91440" tIns="45720" rIns="91440" bIns="45720" rtlCol="0" anchor="t">
            <a:spAutoFit/>
          </a:bodyPr>
          <a:lstStyle/>
          <a:p>
            <a:r>
              <a:rPr lang="nb-NO" sz="2400" dirty="0">
                <a:solidFill>
                  <a:schemeClr val="bg1"/>
                </a:solidFill>
                <a:ea typeface="Calibri"/>
                <a:cs typeface="Calibri"/>
              </a:rPr>
              <a:t>Hold folk informert. Tren operatører til å jobbe med KI-innsikter i stedet for å motsette seg dem. Organisasjonene som lykkes vil kombinere menneskelig erfaring med maskinens presisjon - spesielt i kritisk infrastruktur.</a:t>
            </a:r>
            <a:endParaRPr lang="nb-NO" sz="2400" noProof="0" dirty="0">
              <a:solidFill>
                <a:schemeClr val="bg1"/>
              </a:solidFill>
            </a:endParaRPr>
          </a:p>
        </p:txBody>
      </p:sp>
    </p:spTree>
    <p:extLst>
      <p:ext uri="{BB962C8B-B14F-4D97-AF65-F5344CB8AC3E}">
        <p14:creationId xmlns:p14="http://schemas.microsoft.com/office/powerpoint/2010/main" val="12697765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bilde 4">
            <a:extLst>
              <a:ext uri="{FF2B5EF4-FFF2-40B4-BE49-F238E27FC236}">
                <a16:creationId xmlns:a16="http://schemas.microsoft.com/office/drawing/2014/main" id="{7EB5479E-805D-E555-EAFD-1461C3700285}"/>
              </a:ext>
            </a:extLst>
          </p:cNvPr>
          <p:cNvPicPr>
            <a:picLocks noGrp="1" noChangeAspect="1"/>
          </p:cNvPicPr>
          <p:nvPr>
            <p:ph type="pic" sz="quarter" idx="44"/>
          </p:nvPr>
        </p:nvPicPr>
        <p:blipFill>
          <a:blip r:embed="rId2"/>
          <a:srcRect l="22468" r="22468"/>
          <a:stretch/>
        </p:blipFill>
        <p:spPr>
          <a:prstGeom prst="rect">
            <a:avLst/>
          </a:prstGeom>
          <a:solidFill>
            <a:srgbClr val="FFFFFF">
              <a:lumMod val="95000"/>
            </a:srgbClr>
          </a:solidFill>
        </p:spPr>
      </p:pic>
      <p:sp>
        <p:nvSpPr>
          <p:cNvPr id="23" name="Text Placeholder 2">
            <a:extLst>
              <a:ext uri="{FF2B5EF4-FFF2-40B4-BE49-F238E27FC236}">
                <a16:creationId xmlns:a16="http://schemas.microsoft.com/office/drawing/2014/main" id="{FEE37E6D-1820-4BBA-CCEA-201F92566972}"/>
              </a:ext>
            </a:extLst>
          </p:cNvPr>
          <p:cNvSpPr>
            <a:spLocks noGrp="1"/>
          </p:cNvSpPr>
          <p:nvPr>
            <p:ph type="body" sz="quarter" idx="18"/>
          </p:nvPr>
        </p:nvSpPr>
        <p:spPr>
          <a:xfrm>
            <a:off x="6504028" y="1898346"/>
            <a:ext cx="5334931" cy="4377696"/>
          </a:xfrm>
        </p:spPr>
        <p:txBody>
          <a:bodyPr lIns="91440" tIns="45720" rIns="91440" bIns="45720" anchor="t"/>
          <a:lstStyle/>
          <a:p>
            <a:pPr marL="0" indent="0"/>
            <a:r>
              <a:rPr lang="nb-NO" dirty="0">
                <a:ea typeface="Calibri"/>
                <a:cs typeface="Calibri"/>
              </a:rPr>
              <a:t>Etter hvert som energisystemer blir smartere, blir de også mer utsatt.</a:t>
            </a:r>
          </a:p>
          <a:p>
            <a:pPr marL="0" indent="0"/>
            <a:endParaRPr lang="nb-NO" dirty="0">
              <a:ea typeface="Calibri"/>
              <a:cs typeface="Calibri"/>
            </a:endParaRPr>
          </a:p>
          <a:p>
            <a:pPr marL="0" indent="0"/>
            <a:r>
              <a:rPr lang="nb-NO" dirty="0">
                <a:ea typeface="Calibri"/>
                <a:cs typeface="Calibri"/>
              </a:rPr>
              <a:t>Å </a:t>
            </a:r>
            <a:r>
              <a:rPr lang="nb-NO">
                <a:ea typeface="Calibri"/>
                <a:cs typeface="Calibri"/>
              </a:rPr>
              <a:t>bruke KI </a:t>
            </a:r>
            <a:r>
              <a:rPr lang="nb-NO" dirty="0">
                <a:ea typeface="Calibri"/>
                <a:cs typeface="Calibri"/>
              </a:rPr>
              <a:t>for anomalioppdagelse, </a:t>
            </a:r>
            <a:r>
              <a:rPr lang="nb-NO" dirty="0" err="1">
                <a:ea typeface="Calibri"/>
                <a:cs typeface="Calibri"/>
              </a:rPr>
              <a:t>innbruddsforebygging</a:t>
            </a:r>
            <a:r>
              <a:rPr lang="nb-NO" dirty="0">
                <a:ea typeface="Calibri"/>
                <a:cs typeface="Calibri"/>
              </a:rPr>
              <a:t> og planlegging av motstandsevne sikrer at det digitale nettet er like robust som det fysiske.</a:t>
            </a:r>
          </a:p>
          <a:p>
            <a:pPr marL="0" indent="0"/>
            <a:endParaRPr lang="nb-NO" dirty="0">
              <a:ea typeface="Calibri"/>
              <a:cs typeface="Calibri"/>
            </a:endParaRPr>
          </a:p>
          <a:p>
            <a:pPr marL="0" indent="0"/>
            <a:r>
              <a:rPr lang="nb-NO" dirty="0">
                <a:ea typeface="Calibri"/>
                <a:cs typeface="Calibri"/>
              </a:rPr>
              <a:t>List opp 5 tiltak for å hindre at KI-drevet autonom teknologi blir kompromittert.</a:t>
            </a:r>
            <a:endParaRPr lang="nb-NO" noProof="0" dirty="0">
              <a:ea typeface="Calibri"/>
              <a:cs typeface="Calibri"/>
            </a:endParaRPr>
          </a:p>
        </p:txBody>
      </p:sp>
      <p:sp>
        <p:nvSpPr>
          <p:cNvPr id="24" name="Text Placeholder 3">
            <a:extLst>
              <a:ext uri="{FF2B5EF4-FFF2-40B4-BE49-F238E27FC236}">
                <a16:creationId xmlns:a16="http://schemas.microsoft.com/office/drawing/2014/main" id="{5C7F6701-635E-6243-3E40-C86987245C3F}"/>
              </a:ext>
            </a:extLst>
          </p:cNvPr>
          <p:cNvSpPr>
            <a:spLocks noGrp="1"/>
          </p:cNvSpPr>
          <p:nvPr>
            <p:ph type="body" sz="quarter" idx="16"/>
          </p:nvPr>
        </p:nvSpPr>
        <p:spPr>
          <a:xfrm>
            <a:off x="6504028" y="199263"/>
            <a:ext cx="4757375" cy="1438705"/>
          </a:xfrm>
        </p:spPr>
        <p:txBody>
          <a:bodyPr lIns="91440" tIns="45720" rIns="91440" bIns="45720" anchor="t">
            <a:noAutofit/>
          </a:bodyPr>
          <a:lstStyle/>
          <a:p>
            <a:r>
              <a:rPr lang="nb-NO" noProof="0" dirty="0">
                <a:ea typeface="Calibri"/>
                <a:cs typeface="Calibri"/>
              </a:rPr>
              <a:t>Se mot fremtiden</a:t>
            </a:r>
          </a:p>
          <a:p>
            <a:r>
              <a:rPr lang="nb-NO" sz="2800" dirty="0">
                <a:ea typeface="Calibri"/>
                <a:cs typeface="Calibri"/>
              </a:rPr>
              <a:t>4. Prioriter cybersikkerhet for KI-drevne systemer</a:t>
            </a:r>
            <a:endParaRPr lang="nb-NO" sz="2800" noProof="0" dirty="0">
              <a:ea typeface="Calibri"/>
              <a:cs typeface="Calibri"/>
            </a:endParaRPr>
          </a:p>
        </p:txBody>
      </p:sp>
    </p:spTree>
    <p:extLst>
      <p:ext uri="{BB962C8B-B14F-4D97-AF65-F5344CB8AC3E}">
        <p14:creationId xmlns:p14="http://schemas.microsoft.com/office/powerpoint/2010/main" val="4586541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bilde 4">
            <a:extLst>
              <a:ext uri="{FF2B5EF4-FFF2-40B4-BE49-F238E27FC236}">
                <a16:creationId xmlns:a16="http://schemas.microsoft.com/office/drawing/2014/main" id="{E28EAE43-E8CD-56C6-AF21-54B34952248A}"/>
              </a:ext>
            </a:extLst>
          </p:cNvPr>
          <p:cNvPicPr>
            <a:picLocks noGrp="1" noChangeAspect="1"/>
          </p:cNvPicPr>
          <p:nvPr>
            <p:ph type="pic" sz="quarter" idx="44"/>
          </p:nvPr>
        </p:nvPicPr>
        <p:blipFill>
          <a:blip r:embed="rId2"/>
          <a:srcRect l="16621" r="16621"/>
          <a:stretch/>
        </p:blipFill>
        <p:spPr>
          <a:prstGeom prst="rect">
            <a:avLst/>
          </a:prstGeom>
          <a:solidFill>
            <a:srgbClr val="FFFFFF">
              <a:lumMod val="95000"/>
            </a:srgbClr>
          </a:solidFill>
        </p:spPr>
      </p:pic>
      <p:sp>
        <p:nvSpPr>
          <p:cNvPr id="11" name="Text Placeholder 2">
            <a:extLst>
              <a:ext uri="{FF2B5EF4-FFF2-40B4-BE49-F238E27FC236}">
                <a16:creationId xmlns:a16="http://schemas.microsoft.com/office/drawing/2014/main" id="{995DF68B-A4A7-F93B-1AA5-282BFE98655C}"/>
              </a:ext>
            </a:extLst>
          </p:cNvPr>
          <p:cNvSpPr>
            <a:spLocks noGrp="1"/>
          </p:cNvSpPr>
          <p:nvPr>
            <p:ph type="body" sz="quarter" idx="18"/>
          </p:nvPr>
        </p:nvSpPr>
        <p:spPr>
          <a:xfrm>
            <a:off x="202619" y="2107770"/>
            <a:ext cx="5390148" cy="2765349"/>
          </a:xfrm>
        </p:spPr>
        <p:txBody>
          <a:bodyPr lIns="91440" tIns="45720" rIns="91440" bIns="45720" anchor="t"/>
          <a:lstStyle/>
          <a:p>
            <a:pPr marL="0" indent="0"/>
            <a:r>
              <a:rPr lang="nb-NO" dirty="0">
                <a:ea typeface="Calibri"/>
                <a:cs typeface="Calibri"/>
              </a:rPr>
              <a:t>Unngå isolerte verktøy. Velg AI-plattformer som integreres lett med eksisterende energitiltak og som kan skaleres fra anleggsnivåoptimalisering til drift på tvers av flere steder og land. Fleksibilitet i dag betyr fremtidssikring i morgen.</a:t>
            </a:r>
            <a:endParaRPr lang="nb-NO" noProof="0" dirty="0">
              <a:ea typeface="Calibri" panose="020F0502020204030204"/>
              <a:cs typeface="Calibri" panose="020F0502020204030204"/>
            </a:endParaRPr>
          </a:p>
        </p:txBody>
      </p:sp>
      <p:sp>
        <p:nvSpPr>
          <p:cNvPr id="13" name="Text Placeholder 3">
            <a:extLst>
              <a:ext uri="{FF2B5EF4-FFF2-40B4-BE49-F238E27FC236}">
                <a16:creationId xmlns:a16="http://schemas.microsoft.com/office/drawing/2014/main" id="{794D3EBC-D7EE-5D6F-F4A2-CA9370533BF7}"/>
              </a:ext>
            </a:extLst>
          </p:cNvPr>
          <p:cNvSpPr>
            <a:spLocks noGrp="1"/>
          </p:cNvSpPr>
          <p:nvPr>
            <p:ph type="body" sz="quarter" idx="16"/>
          </p:nvPr>
        </p:nvSpPr>
        <p:spPr>
          <a:xfrm>
            <a:off x="313054" y="327025"/>
            <a:ext cx="5574592" cy="1469970"/>
          </a:xfrm>
        </p:spPr>
        <p:txBody>
          <a:bodyPr lIns="91440" tIns="45720" rIns="91440" bIns="45720" anchor="t">
            <a:noAutofit/>
          </a:bodyPr>
          <a:lstStyle/>
          <a:p>
            <a:r>
              <a:rPr lang="nb-NO" noProof="0" dirty="0">
                <a:ea typeface="Calibri"/>
                <a:cs typeface="Calibri"/>
              </a:rPr>
              <a:t>Se mot fremtiden</a:t>
            </a:r>
          </a:p>
          <a:p>
            <a:r>
              <a:rPr lang="nb-NO" sz="2800" dirty="0">
                <a:ea typeface="Calibri"/>
                <a:cs typeface="Calibri"/>
              </a:rPr>
              <a:t>5. Invester i skalerbare, interoperable plattformer</a:t>
            </a:r>
            <a:endParaRPr lang="nb-NO" sz="2800" noProof="0" dirty="0">
              <a:ea typeface="Calibri"/>
              <a:cs typeface="Calibri"/>
            </a:endParaRPr>
          </a:p>
        </p:txBody>
      </p:sp>
      <p:sp>
        <p:nvSpPr>
          <p:cNvPr id="3" name="Freeform 16">
            <a:extLst>
              <a:ext uri="{FF2B5EF4-FFF2-40B4-BE49-F238E27FC236}">
                <a16:creationId xmlns:a16="http://schemas.microsoft.com/office/drawing/2014/main" id="{1722E366-2CD1-8F8D-4B11-442A21CC5364}"/>
              </a:ext>
            </a:extLst>
          </p:cNvPr>
          <p:cNvSpPr/>
          <p:nvPr/>
        </p:nvSpPr>
        <p:spPr>
          <a:xfrm rot="10140000">
            <a:off x="-136098" y="4863769"/>
            <a:ext cx="2557939" cy="2169268"/>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spTree>
    <p:extLst>
      <p:ext uri="{BB962C8B-B14F-4D97-AF65-F5344CB8AC3E}">
        <p14:creationId xmlns:p14="http://schemas.microsoft.com/office/powerpoint/2010/main" val="2532822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D275D-2882-12A4-0C64-288FDEA9C5D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602E62B-A982-69EB-8B55-AAE4885C8595}"/>
              </a:ext>
            </a:extLst>
          </p:cNvPr>
          <p:cNvSpPr>
            <a:spLocks noGrp="1"/>
          </p:cNvSpPr>
          <p:nvPr>
            <p:ph type="body" sz="quarter" idx="17"/>
          </p:nvPr>
        </p:nvSpPr>
        <p:spPr/>
        <p:txBody>
          <a:bodyPr/>
          <a:lstStyle/>
          <a:p>
            <a:r>
              <a:rPr lang="nb-NO" noProof="0" dirty="0"/>
              <a:t>05</a:t>
            </a:r>
          </a:p>
        </p:txBody>
      </p:sp>
      <p:sp>
        <p:nvSpPr>
          <p:cNvPr id="3" name="Text Placeholder 3">
            <a:extLst>
              <a:ext uri="{FF2B5EF4-FFF2-40B4-BE49-F238E27FC236}">
                <a16:creationId xmlns:a16="http://schemas.microsoft.com/office/drawing/2014/main" id="{BE22A23D-E08F-89FC-1113-025BBE813876}"/>
              </a:ext>
            </a:extLst>
          </p:cNvPr>
          <p:cNvSpPr txBox="1">
            <a:spLocks/>
          </p:cNvSpPr>
          <p:nvPr/>
        </p:nvSpPr>
        <p:spPr>
          <a:xfrm>
            <a:off x="5158610" y="2302724"/>
            <a:ext cx="6010480" cy="2253043"/>
          </a:xfrm>
          <a:prstGeom prst="rect">
            <a:avLst/>
          </a:prstGeom>
        </p:spPr>
        <p:txBody>
          <a:bodyPr lIns="91440" tIns="45720" rIns="91440" bIns="45720" anchor="t">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4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b="1" dirty="0"/>
              <a:t>Del</a:t>
            </a:r>
            <a:r>
              <a:rPr lang="nb-NO" b="1" noProof="0" dirty="0"/>
              <a:t> 5 </a:t>
            </a:r>
          </a:p>
          <a:p>
            <a:r>
              <a:rPr lang="nb-NO" b="1" dirty="0"/>
              <a:t>Grafisk oversikt over mulig kryssing av de 4 sektorene</a:t>
            </a:r>
            <a:endParaRPr lang="nb-NO" noProof="0" dirty="0"/>
          </a:p>
        </p:txBody>
      </p:sp>
    </p:spTree>
    <p:extLst>
      <p:ext uri="{BB962C8B-B14F-4D97-AF65-F5344CB8AC3E}">
        <p14:creationId xmlns:p14="http://schemas.microsoft.com/office/powerpoint/2010/main" val="10802919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16BAC9B7-0C87-9276-03DE-59DFD0EC2760}"/>
              </a:ext>
            </a:extLst>
          </p:cNvPr>
          <p:cNvSpPr>
            <a:spLocks noGrp="1"/>
          </p:cNvSpPr>
          <p:nvPr>
            <p:ph type="body" sz="quarter" idx="18"/>
          </p:nvPr>
        </p:nvSpPr>
        <p:spPr>
          <a:xfrm>
            <a:off x="6850249" y="2660396"/>
            <a:ext cx="4639192" cy="3175326"/>
          </a:xfrm>
        </p:spPr>
        <p:txBody>
          <a:bodyPr lIns="91440" tIns="45720" rIns="91440" bIns="45720" anchor="t"/>
          <a:lstStyle/>
          <a:p>
            <a:pPr marL="285750" indent="-285750">
              <a:buFont typeface="Arial" panose="020B0604020202020204" pitchFamily="34" charset="0"/>
              <a:buChar char="•"/>
            </a:pPr>
            <a:r>
              <a:rPr lang="nb-NO" dirty="0">
                <a:cs typeface="Arial"/>
              </a:rPr>
              <a:t>Energi (FR)</a:t>
            </a:r>
          </a:p>
          <a:p>
            <a:pPr marL="285750" indent="-285750">
              <a:buFont typeface="Arial" panose="020B0604020202020204" pitchFamily="34" charset="0"/>
              <a:buChar char="•"/>
            </a:pPr>
            <a:r>
              <a:rPr lang="nb-NO" dirty="0">
                <a:cs typeface="Arial"/>
              </a:rPr>
              <a:t>Jordbruk (TFH &amp; FLC)</a:t>
            </a:r>
          </a:p>
          <a:p>
            <a:pPr marL="285750" indent="-285750">
              <a:buFont typeface="Arial" panose="020B0604020202020204" pitchFamily="34" charset="0"/>
              <a:buChar char="•"/>
            </a:pPr>
            <a:r>
              <a:rPr lang="nb-NO" dirty="0">
                <a:cs typeface="Arial"/>
              </a:rPr>
              <a:t>Transport (HST)</a:t>
            </a:r>
          </a:p>
          <a:p>
            <a:pPr marL="285750" indent="-285750">
              <a:buFont typeface="Arial" panose="020B0604020202020204" pitchFamily="34" charset="0"/>
              <a:buChar char="•"/>
            </a:pPr>
            <a:r>
              <a:rPr lang="nb-NO" dirty="0">
                <a:cs typeface="Arial"/>
              </a:rPr>
              <a:t>Vannforvaltning (Proxy Lab)</a:t>
            </a:r>
            <a:endParaRPr lang="nb-NO" noProof="0" dirty="0">
              <a:ea typeface="Calibri"/>
              <a:cs typeface="Calibri"/>
            </a:endParaRPr>
          </a:p>
        </p:txBody>
      </p:sp>
      <p:sp>
        <p:nvSpPr>
          <p:cNvPr id="4" name="Plassholder for tekst 3">
            <a:extLst>
              <a:ext uri="{FF2B5EF4-FFF2-40B4-BE49-F238E27FC236}">
                <a16:creationId xmlns:a16="http://schemas.microsoft.com/office/drawing/2014/main" id="{D1F1FB30-DF57-0B4A-0BD5-CC0B49342AD0}"/>
              </a:ext>
            </a:extLst>
          </p:cNvPr>
          <p:cNvSpPr>
            <a:spLocks noGrp="1"/>
          </p:cNvSpPr>
          <p:nvPr>
            <p:ph type="body" sz="quarter" idx="16"/>
          </p:nvPr>
        </p:nvSpPr>
        <p:spPr/>
        <p:txBody>
          <a:bodyPr lIns="91440" tIns="45720" rIns="91440" bIns="45720" anchor="t">
            <a:noAutofit/>
          </a:bodyPr>
          <a:lstStyle/>
          <a:p>
            <a:r>
              <a:rPr lang="nb-NO" dirty="0">
                <a:ea typeface="Calibri"/>
                <a:cs typeface="Calibri"/>
              </a:rPr>
              <a:t>Grafisk oversikt over mulig kryssing av de 4 sektorene</a:t>
            </a:r>
            <a:endParaRPr lang="nb-NO" noProof="0" dirty="0"/>
          </a:p>
        </p:txBody>
      </p:sp>
      <p:pic>
        <p:nvPicPr>
          <p:cNvPr id="18" name="Plassholder for bilde 17" descr="Et bilde som inneholder tekst, sirkel, Font, Grafikk">
            <a:extLst>
              <a:ext uri="{FF2B5EF4-FFF2-40B4-BE49-F238E27FC236}">
                <a16:creationId xmlns:a16="http://schemas.microsoft.com/office/drawing/2014/main" id="{56F89A93-C38A-A75B-8132-1D0DE3803AF7}"/>
              </a:ext>
            </a:extLst>
          </p:cNvPr>
          <p:cNvPicPr>
            <a:picLocks noGrp="1" noChangeAspect="1"/>
          </p:cNvPicPr>
          <p:nvPr>
            <p:ph type="pic" sz="quarter" idx="44"/>
          </p:nvPr>
        </p:nvPicPr>
        <p:blipFill>
          <a:blip r:embed="rId2"/>
          <a:srcRect l="3178" r="3178"/>
          <a:stretch>
            <a:fillRect/>
          </a:stretch>
        </p:blipFill>
        <p:spPr/>
      </p:pic>
    </p:spTree>
    <p:extLst>
      <p:ext uri="{BB962C8B-B14F-4D97-AF65-F5344CB8AC3E}">
        <p14:creationId xmlns:p14="http://schemas.microsoft.com/office/powerpoint/2010/main" val="31447225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7CC88-EF02-76A6-674A-6318DD970341}"/>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16162081-37C7-3528-375A-04E7B538BE42}"/>
              </a:ext>
            </a:extLst>
          </p:cNvPr>
          <p:cNvSpPr>
            <a:spLocks noGrp="1"/>
          </p:cNvSpPr>
          <p:nvPr>
            <p:ph type="body" sz="quarter" idx="18"/>
          </p:nvPr>
        </p:nvSpPr>
        <p:spPr>
          <a:xfrm>
            <a:off x="6613876" y="1452064"/>
            <a:ext cx="4639192" cy="4377696"/>
          </a:xfrm>
        </p:spPr>
        <p:txBody>
          <a:bodyPr lIns="91440" tIns="45720" rIns="91440" bIns="45720" anchor="t"/>
          <a:lstStyle/>
          <a:p>
            <a:endParaRPr lang="nb-NO" sz="1800" b="1" noProof="0" dirty="0">
              <a:latin typeface="Arial"/>
              <a:ea typeface="Calibri"/>
              <a:cs typeface="Arial"/>
            </a:endParaRPr>
          </a:p>
          <a:p>
            <a:endParaRPr lang="nb-NO" sz="1800" noProof="0" dirty="0">
              <a:latin typeface="Arial"/>
              <a:ea typeface="Calibri"/>
              <a:cs typeface="Arial"/>
            </a:endParaRPr>
          </a:p>
          <a:p>
            <a:pPr marL="0"/>
            <a:endParaRPr lang="nb-NO" sz="3600" noProof="0" dirty="0">
              <a:ea typeface="Calibri"/>
              <a:cs typeface="Calibri"/>
            </a:endParaRPr>
          </a:p>
        </p:txBody>
      </p:sp>
      <p:sp>
        <p:nvSpPr>
          <p:cNvPr id="7" name="Text Placeholder 6">
            <a:extLst>
              <a:ext uri="{FF2B5EF4-FFF2-40B4-BE49-F238E27FC236}">
                <a16:creationId xmlns:a16="http://schemas.microsoft.com/office/drawing/2014/main" id="{1BC09BE4-7BE0-9CE9-EB3E-00CE661EDFF1}"/>
              </a:ext>
            </a:extLst>
          </p:cNvPr>
          <p:cNvSpPr>
            <a:spLocks noGrp="1"/>
          </p:cNvSpPr>
          <p:nvPr>
            <p:ph type="body" sz="quarter" idx="16"/>
          </p:nvPr>
        </p:nvSpPr>
        <p:spPr>
          <a:xfrm>
            <a:off x="6492984" y="172399"/>
            <a:ext cx="5408940" cy="528826"/>
          </a:xfrm>
        </p:spPr>
        <p:txBody>
          <a:bodyPr lIns="91440" tIns="45720" rIns="91440" bIns="45720" anchor="t">
            <a:noAutofit/>
          </a:bodyPr>
          <a:lstStyle/>
          <a:p>
            <a:r>
              <a:rPr lang="nb-NO" sz="3200" dirty="0">
                <a:ea typeface="Calibri"/>
                <a:cs typeface="Calibri"/>
              </a:rPr>
              <a:t>KI i moderne energisystemer</a:t>
            </a:r>
            <a:endParaRPr lang="nb-NO" sz="3200" noProof="0" dirty="0">
              <a:ea typeface="Calibri"/>
              <a:cs typeface="Calibri"/>
            </a:endParaRPr>
          </a:p>
        </p:txBody>
      </p:sp>
      <p:sp>
        <p:nvSpPr>
          <p:cNvPr id="17" name="Freeform 16">
            <a:extLst>
              <a:ext uri="{FF2B5EF4-FFF2-40B4-BE49-F238E27FC236}">
                <a16:creationId xmlns:a16="http://schemas.microsoft.com/office/drawing/2014/main" id="{62CA1524-15B0-4D20-1B4B-F9D0696E9227}"/>
              </a:ext>
            </a:extLst>
          </p:cNvPr>
          <p:cNvSpPr/>
          <p:nvPr/>
        </p:nvSpPr>
        <p:spPr>
          <a:xfrm rot="5551673">
            <a:off x="10105344" y="4843001"/>
            <a:ext cx="2447505" cy="197048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sp>
        <p:nvSpPr>
          <p:cNvPr id="2" name="TekstSylinder 1">
            <a:extLst>
              <a:ext uri="{FF2B5EF4-FFF2-40B4-BE49-F238E27FC236}">
                <a16:creationId xmlns:a16="http://schemas.microsoft.com/office/drawing/2014/main" id="{7B468085-5556-1FCB-CB3D-543CAE632868}"/>
              </a:ext>
            </a:extLst>
          </p:cNvPr>
          <p:cNvSpPr txBox="1"/>
          <p:nvPr/>
        </p:nvSpPr>
        <p:spPr>
          <a:xfrm>
            <a:off x="6493686" y="938878"/>
            <a:ext cx="5608629"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2800" b="1" dirty="0">
                <a:solidFill>
                  <a:schemeClr val="bg1"/>
                </a:solidFill>
              </a:rPr>
              <a:t>Konklusjoner</a:t>
            </a:r>
          </a:p>
          <a:p>
            <a:endParaRPr lang="nb-NO" sz="2800" b="1" dirty="0">
              <a:solidFill>
                <a:schemeClr val="bg1"/>
              </a:solidFill>
            </a:endParaRPr>
          </a:p>
          <a:p>
            <a:r>
              <a:rPr lang="nb-NO" dirty="0">
                <a:solidFill>
                  <a:schemeClr val="bg1"/>
                </a:solidFill>
              </a:rPr>
              <a:t>KI muliggjør smartere, mer bærekraftig og mer pålitelig energistyring på tvers av stadig mer komplekse, desentraliserte nett. Den støtter operatører i håndtering av variasjon fra fornybare kilder, raskt skiftende etterspørsel og behovet for sanntidsbalanse i systemet.</a:t>
            </a:r>
          </a:p>
          <a:p>
            <a:endParaRPr lang="nb-NO" dirty="0">
              <a:solidFill>
                <a:schemeClr val="bg1"/>
              </a:solidFill>
            </a:endParaRPr>
          </a:p>
          <a:p>
            <a:r>
              <a:rPr lang="nb-NO" sz="2400" b="1" dirty="0">
                <a:solidFill>
                  <a:schemeClr val="bg1"/>
                </a:solidFill>
              </a:rPr>
              <a:t>Viktige utfordringer som håndteres av KI</a:t>
            </a:r>
          </a:p>
          <a:p>
            <a:pPr marL="285750" indent="-285750">
              <a:buFont typeface="Arial" panose="020B0604020202020204" pitchFamily="34" charset="0"/>
              <a:buChar char="•"/>
            </a:pPr>
            <a:r>
              <a:rPr lang="nb-NO" dirty="0">
                <a:solidFill>
                  <a:schemeClr val="bg1"/>
                </a:solidFill>
              </a:rPr>
              <a:t>Variabel produksjon fra fornybare kilder (sol/vind)</a:t>
            </a:r>
          </a:p>
          <a:p>
            <a:pPr marL="285750" indent="-285750">
              <a:buFont typeface="Arial" panose="020B0604020202020204" pitchFamily="34" charset="0"/>
              <a:buChar char="•"/>
            </a:pPr>
            <a:r>
              <a:rPr lang="nb-NO" dirty="0">
                <a:solidFill>
                  <a:schemeClr val="bg1"/>
                </a:solidFill>
              </a:rPr>
              <a:t>Endrende forbruksmønstre (el-biler, smarte bygg, varmepumper)</a:t>
            </a:r>
          </a:p>
          <a:p>
            <a:pPr marL="285750" indent="-285750">
              <a:buFont typeface="Arial" panose="020B0604020202020204" pitchFamily="34" charset="0"/>
              <a:buChar char="•"/>
            </a:pPr>
            <a:r>
              <a:rPr lang="nb-NO" dirty="0">
                <a:solidFill>
                  <a:schemeClr val="bg1"/>
                </a:solidFill>
              </a:rPr>
              <a:t>Opprettholde nettets pålitelighet og stabilitet</a:t>
            </a:r>
          </a:p>
          <a:p>
            <a:pPr marL="285750" indent="-285750">
              <a:buFont typeface="Arial" panose="020B0604020202020204" pitchFamily="34" charset="0"/>
              <a:buChar char="•"/>
            </a:pPr>
            <a:r>
              <a:rPr lang="nb-NO" dirty="0">
                <a:solidFill>
                  <a:schemeClr val="bg1"/>
                </a:solidFill>
              </a:rPr>
              <a:t>Behandling av store volumer sanntidsdata</a:t>
            </a:r>
            <a:endParaRPr lang="nb-NO" noProof="0" dirty="0"/>
          </a:p>
        </p:txBody>
      </p:sp>
      <p:pic>
        <p:nvPicPr>
          <p:cNvPr id="6" name="Plassholder for bilde 5">
            <a:extLst>
              <a:ext uri="{FF2B5EF4-FFF2-40B4-BE49-F238E27FC236}">
                <a16:creationId xmlns:a16="http://schemas.microsoft.com/office/drawing/2014/main" id="{ECBCE7D4-3E35-B7FD-A75B-9D1CB448B657}"/>
              </a:ext>
            </a:extLst>
          </p:cNvPr>
          <p:cNvPicPr>
            <a:picLocks noGrp="1" noChangeAspect="1"/>
          </p:cNvPicPr>
          <p:nvPr>
            <p:ph type="pic" sz="quarter" idx="44"/>
          </p:nvPr>
        </p:nvPicPr>
        <p:blipFill>
          <a:blip r:embed="rId2"/>
          <a:srcRect l="25360" r="25851" b="27422"/>
          <a:stretch>
            <a:fillRect/>
          </a:stretch>
        </p:blipFill>
        <p:spPr>
          <a:xfrm>
            <a:off x="487160" y="524738"/>
            <a:ext cx="5613188" cy="5779335"/>
          </a:xfrm>
          <a:prstGeom prst="rect">
            <a:avLst/>
          </a:prstGeom>
          <a:solidFill>
            <a:srgbClr val="FFFFFF">
              <a:lumMod val="95000"/>
            </a:srgbClr>
          </a:solidFill>
        </p:spPr>
      </p:pic>
    </p:spTree>
    <p:extLst>
      <p:ext uri="{BB962C8B-B14F-4D97-AF65-F5344CB8AC3E}">
        <p14:creationId xmlns:p14="http://schemas.microsoft.com/office/powerpoint/2010/main" val="3471664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21D32-1D1C-16B5-DF7F-2983FA2477E3}"/>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B9539067-279A-3597-8457-71FF095F4A61}"/>
              </a:ext>
            </a:extLst>
          </p:cNvPr>
          <p:cNvSpPr>
            <a:spLocks noGrp="1"/>
          </p:cNvSpPr>
          <p:nvPr>
            <p:ph type="body" sz="quarter" idx="18"/>
          </p:nvPr>
        </p:nvSpPr>
        <p:spPr>
          <a:xfrm>
            <a:off x="128756" y="2006847"/>
            <a:ext cx="5666235" cy="4333523"/>
          </a:xfrm>
        </p:spPr>
        <p:txBody>
          <a:bodyPr lIns="91440" tIns="45720" rIns="91440" bIns="45720" anchor="t"/>
          <a:lstStyle/>
          <a:p>
            <a:pPr marL="285750" indent="-285750">
              <a:buFont typeface="Arial"/>
              <a:buChar char="•"/>
            </a:pPr>
            <a:r>
              <a:rPr lang="nb-NO" sz="1800" b="1" dirty="0">
                <a:latin typeface="Segoe UI"/>
                <a:cs typeface="Segoe UI"/>
              </a:rPr>
              <a:t>Fornybar energiforutsigelse: </a:t>
            </a:r>
            <a:r>
              <a:rPr lang="nb-NO" sz="1800" dirty="0">
                <a:latin typeface="Segoe UI"/>
                <a:cs typeface="Segoe UI"/>
              </a:rPr>
              <a:t>Forutsier vind-/</a:t>
            </a:r>
            <a:r>
              <a:rPr lang="nb-NO" sz="1800" dirty="0" err="1">
                <a:latin typeface="Segoe UI"/>
                <a:cs typeface="Segoe UI"/>
              </a:rPr>
              <a:t>solproduksjon</a:t>
            </a:r>
            <a:r>
              <a:rPr lang="nb-NO" sz="1800" dirty="0">
                <a:latin typeface="Segoe UI"/>
                <a:cs typeface="Segoe UI"/>
              </a:rPr>
              <a:t> ved bruk av værdata, historisk produksjon og satellittdata.</a:t>
            </a:r>
          </a:p>
          <a:p>
            <a:pPr marL="285750" indent="-285750">
              <a:buFont typeface="Arial"/>
              <a:buChar char="•"/>
            </a:pPr>
            <a:endParaRPr lang="nb-NO" sz="1800" dirty="0">
              <a:latin typeface="Segoe UI"/>
              <a:cs typeface="Segoe UI"/>
            </a:endParaRPr>
          </a:p>
          <a:p>
            <a:pPr marL="285750" indent="-285750">
              <a:buFont typeface="Arial"/>
              <a:buChar char="•"/>
            </a:pPr>
            <a:r>
              <a:rPr lang="nb-NO" sz="1800" b="1" dirty="0">
                <a:latin typeface="Segoe UI"/>
                <a:cs typeface="Segoe UI"/>
              </a:rPr>
              <a:t>Etterspørselsprognoser: </a:t>
            </a:r>
            <a:r>
              <a:rPr lang="nb-NO" sz="1800" dirty="0">
                <a:latin typeface="Segoe UI"/>
                <a:cs typeface="Segoe UI"/>
              </a:rPr>
              <a:t>Identifiserer forbruksmønstre for å redusere toppbelastninger og optimere produksjon.</a:t>
            </a:r>
          </a:p>
          <a:p>
            <a:pPr marL="285750" indent="-285750">
              <a:buFont typeface="Arial"/>
              <a:buChar char="•"/>
            </a:pPr>
            <a:endParaRPr lang="nb-NO" sz="1800" dirty="0">
              <a:latin typeface="Segoe UI"/>
              <a:cs typeface="Segoe UI"/>
            </a:endParaRPr>
          </a:p>
          <a:p>
            <a:pPr marL="285750" indent="-285750">
              <a:buFont typeface="Arial"/>
              <a:buChar char="•"/>
            </a:pPr>
            <a:r>
              <a:rPr lang="nb-NO" sz="1800" b="1" dirty="0">
                <a:latin typeface="Segoe UI"/>
                <a:cs typeface="Segoe UI"/>
              </a:rPr>
              <a:t>Smart nettoptimalisering: </a:t>
            </a:r>
            <a:r>
              <a:rPr lang="nb-NO" sz="1800" dirty="0">
                <a:latin typeface="Segoe UI"/>
                <a:cs typeface="Segoe UI"/>
              </a:rPr>
              <a:t>Sanntidskontroll av nett, feildeteksjon, automatisk balansering og cybersikkerhet.</a:t>
            </a:r>
          </a:p>
          <a:p>
            <a:pPr marL="285750" indent="-285750">
              <a:buFont typeface="Arial"/>
              <a:buChar char="•"/>
            </a:pPr>
            <a:endParaRPr lang="nb-NO" sz="1800" dirty="0">
              <a:latin typeface="Segoe UI"/>
              <a:cs typeface="Segoe UI"/>
            </a:endParaRPr>
          </a:p>
          <a:p>
            <a:pPr marL="285750" indent="-285750">
              <a:buFont typeface="Arial"/>
              <a:buChar char="•"/>
            </a:pPr>
            <a:r>
              <a:rPr lang="nb-NO" sz="1800" b="1" dirty="0">
                <a:latin typeface="Segoe UI"/>
                <a:cs typeface="Segoe UI"/>
              </a:rPr>
              <a:t>Prediktivt vedlikehold: </a:t>
            </a:r>
            <a:r>
              <a:rPr lang="nb-NO" sz="1800" dirty="0">
                <a:latin typeface="Segoe UI"/>
                <a:cs typeface="Segoe UI"/>
              </a:rPr>
              <a:t>Forutser utstyrsfeil for å redusere nedetid og forlenge levetiden til eiendeler.</a:t>
            </a:r>
            <a:endParaRPr lang="nb-NO" noProof="0" dirty="0">
              <a:ea typeface="Calibri"/>
              <a:cs typeface="Calibri"/>
            </a:endParaRPr>
          </a:p>
        </p:txBody>
      </p:sp>
      <p:sp>
        <p:nvSpPr>
          <p:cNvPr id="7" name="Text Placeholder 6">
            <a:extLst>
              <a:ext uri="{FF2B5EF4-FFF2-40B4-BE49-F238E27FC236}">
                <a16:creationId xmlns:a16="http://schemas.microsoft.com/office/drawing/2014/main" id="{081B12F3-BE36-C036-B4A2-2D0496996680}"/>
              </a:ext>
            </a:extLst>
          </p:cNvPr>
          <p:cNvSpPr>
            <a:spLocks noGrp="1"/>
          </p:cNvSpPr>
          <p:nvPr>
            <p:ph type="body" sz="quarter" idx="16"/>
          </p:nvPr>
        </p:nvSpPr>
        <p:spPr>
          <a:xfrm>
            <a:off x="253591" y="338068"/>
            <a:ext cx="5989509" cy="1005702"/>
          </a:xfrm>
        </p:spPr>
        <p:txBody>
          <a:bodyPr lIns="91440" tIns="45720" rIns="91440" bIns="45720" anchor="t">
            <a:noAutofit/>
          </a:bodyPr>
          <a:lstStyle/>
          <a:p>
            <a:r>
              <a:rPr lang="nb-NO" sz="3200" dirty="0">
                <a:ea typeface="Calibri"/>
                <a:cs typeface="Calibri"/>
              </a:rPr>
              <a:t>Hvordan KI støtter energistyring</a:t>
            </a:r>
          </a:p>
          <a:p>
            <a:r>
              <a:rPr lang="nb-NO" sz="2800" dirty="0">
                <a:latin typeface="Calibri"/>
                <a:ea typeface="Calibri"/>
                <a:cs typeface="Calibri"/>
              </a:rPr>
              <a:t>Konklusjoner</a:t>
            </a:r>
            <a:endParaRPr lang="nb-NO" sz="2800" noProof="0" dirty="0">
              <a:latin typeface="Calibri"/>
              <a:ea typeface="Calibri"/>
              <a:cs typeface="Calibri"/>
            </a:endParaRPr>
          </a:p>
        </p:txBody>
      </p:sp>
      <p:sp>
        <p:nvSpPr>
          <p:cNvPr id="17" name="Freeform 16">
            <a:extLst>
              <a:ext uri="{FF2B5EF4-FFF2-40B4-BE49-F238E27FC236}">
                <a16:creationId xmlns:a16="http://schemas.microsoft.com/office/drawing/2014/main" id="{6420F043-973F-16AA-01AB-419580485A80}"/>
              </a:ext>
            </a:extLst>
          </p:cNvPr>
          <p:cNvSpPr/>
          <p:nvPr/>
        </p:nvSpPr>
        <p:spPr>
          <a:xfrm rot="5551673">
            <a:off x="9464822" y="5119088"/>
            <a:ext cx="2447505" cy="1970486"/>
          </a:xfrm>
          <a:custGeom>
            <a:avLst/>
            <a:gdLst>
              <a:gd name="connsiteX0" fmla="*/ 2135061 w 2135061"/>
              <a:gd name="connsiteY0" fmla="*/ 804516 h 1718938"/>
              <a:gd name="connsiteX1" fmla="*/ 1330546 w 2135061"/>
              <a:gd name="connsiteY1" fmla="*/ 0 h 1718938"/>
              <a:gd name="connsiteX2" fmla="*/ 1316675 w 2135061"/>
              <a:gd name="connsiteY2" fmla="*/ 13871 h 1718938"/>
              <a:gd name="connsiteX3" fmla="*/ 1316675 w 2135061"/>
              <a:gd name="connsiteY3" fmla="*/ 300360 h 1718938"/>
              <a:gd name="connsiteX4" fmla="*/ 1340148 w 2135061"/>
              <a:gd name="connsiteY4" fmla="*/ 323833 h 1718938"/>
              <a:gd name="connsiteX5" fmla="*/ 1176364 w 2135061"/>
              <a:gd name="connsiteY5" fmla="*/ 487618 h 1718938"/>
              <a:gd name="connsiteX6" fmla="*/ 1201972 w 2135061"/>
              <a:gd name="connsiteY6" fmla="*/ 513225 h 1718938"/>
              <a:gd name="connsiteX7" fmla="*/ 988573 w 2135061"/>
              <a:gd name="connsiteY7" fmla="*/ 726625 h 1718938"/>
              <a:gd name="connsiteX8" fmla="*/ 323834 w 2135061"/>
              <a:gd name="connsiteY8" fmla="*/ 726625 h 1718938"/>
              <a:gd name="connsiteX9" fmla="*/ 311563 w 2135061"/>
              <a:gd name="connsiteY9" fmla="*/ 731426 h 1718938"/>
              <a:gd name="connsiteX10" fmla="*/ 114702 w 2135061"/>
              <a:gd name="connsiteY10" fmla="*/ 928288 h 1718938"/>
              <a:gd name="connsiteX11" fmla="*/ 76290 w 2135061"/>
              <a:gd name="connsiteY11" fmla="*/ 917084 h 1718938"/>
              <a:gd name="connsiteX12" fmla="*/ 0 w 2135061"/>
              <a:gd name="connsiteY12" fmla="*/ 991241 h 1718938"/>
              <a:gd name="connsiteX13" fmla="*/ 74156 w 2135061"/>
              <a:gd name="connsiteY13" fmla="*/ 1067531 h 1718938"/>
              <a:gd name="connsiteX14" fmla="*/ 127506 w 2135061"/>
              <a:gd name="connsiteY14" fmla="*/ 1046191 h 1718938"/>
              <a:gd name="connsiteX15" fmla="*/ 150447 w 2135061"/>
              <a:gd name="connsiteY15" fmla="*/ 993374 h 1718938"/>
              <a:gd name="connsiteX16" fmla="*/ 139243 w 2135061"/>
              <a:gd name="connsiteY16" fmla="*/ 952828 h 1718938"/>
              <a:gd name="connsiteX17" fmla="*/ 331303 w 2135061"/>
              <a:gd name="connsiteY17" fmla="*/ 760769 h 1718938"/>
              <a:gd name="connsiteX18" fmla="*/ 996042 w 2135061"/>
              <a:gd name="connsiteY18" fmla="*/ 760769 h 1718938"/>
              <a:gd name="connsiteX19" fmla="*/ 1008312 w 2135061"/>
              <a:gd name="connsiteY19" fmla="*/ 755967 h 1718938"/>
              <a:gd name="connsiteX20" fmla="*/ 1226513 w 2135061"/>
              <a:gd name="connsiteY20" fmla="*/ 537767 h 1718938"/>
              <a:gd name="connsiteX21" fmla="*/ 1254255 w 2135061"/>
              <a:gd name="connsiteY21" fmla="*/ 565509 h 1718938"/>
              <a:gd name="connsiteX22" fmla="*/ 1418039 w 2135061"/>
              <a:gd name="connsiteY22" fmla="*/ 401725 h 1718938"/>
              <a:gd name="connsiteX23" fmla="*/ 1506600 w 2135061"/>
              <a:gd name="connsiteY23" fmla="*/ 490285 h 1718938"/>
              <a:gd name="connsiteX24" fmla="*/ 1342816 w 2135061"/>
              <a:gd name="connsiteY24" fmla="*/ 654069 h 1718938"/>
              <a:gd name="connsiteX25" fmla="*/ 1368957 w 2135061"/>
              <a:gd name="connsiteY25" fmla="*/ 680211 h 1718938"/>
              <a:gd name="connsiteX26" fmla="*/ 1088337 w 2135061"/>
              <a:gd name="connsiteY26" fmla="*/ 960831 h 1718938"/>
              <a:gd name="connsiteX27" fmla="*/ 760236 w 2135061"/>
              <a:gd name="connsiteY27" fmla="*/ 960831 h 1718938"/>
              <a:gd name="connsiteX28" fmla="*/ 747965 w 2135061"/>
              <a:gd name="connsiteY28" fmla="*/ 965632 h 1718938"/>
              <a:gd name="connsiteX29" fmla="*/ 721824 w 2135061"/>
              <a:gd name="connsiteY29" fmla="*/ 991774 h 1718938"/>
              <a:gd name="connsiteX30" fmla="*/ 721824 w 2135061"/>
              <a:gd name="connsiteY30" fmla="*/ 991774 h 1718938"/>
              <a:gd name="connsiteX31" fmla="*/ 634863 w 2135061"/>
              <a:gd name="connsiteY31" fmla="*/ 1078201 h 1718938"/>
              <a:gd name="connsiteX32" fmla="*/ 600186 w 2135061"/>
              <a:gd name="connsiteY32" fmla="*/ 1069131 h 1718938"/>
              <a:gd name="connsiteX33" fmla="*/ 523896 w 2135061"/>
              <a:gd name="connsiteY33" fmla="*/ 1143288 h 1718938"/>
              <a:gd name="connsiteX34" fmla="*/ 598052 w 2135061"/>
              <a:gd name="connsiteY34" fmla="*/ 1219578 h 1718938"/>
              <a:gd name="connsiteX35" fmla="*/ 651402 w 2135061"/>
              <a:gd name="connsiteY35" fmla="*/ 1198238 h 1718938"/>
              <a:gd name="connsiteX36" fmla="*/ 674342 w 2135061"/>
              <a:gd name="connsiteY36" fmla="*/ 1145421 h 1718938"/>
              <a:gd name="connsiteX37" fmla="*/ 660471 w 2135061"/>
              <a:gd name="connsiteY37" fmla="*/ 1101141 h 1718938"/>
              <a:gd name="connsiteX38" fmla="*/ 667407 w 2135061"/>
              <a:gd name="connsiteY38" fmla="*/ 1094206 h 1718938"/>
              <a:gd name="connsiteX39" fmla="*/ 667407 w 2135061"/>
              <a:gd name="connsiteY39" fmla="*/ 1094206 h 1718938"/>
              <a:gd name="connsiteX40" fmla="*/ 766637 w 2135061"/>
              <a:gd name="connsiteY40" fmla="*/ 994975 h 1718938"/>
              <a:gd name="connsiteX41" fmla="*/ 1094739 w 2135061"/>
              <a:gd name="connsiteY41" fmla="*/ 994975 h 1718938"/>
              <a:gd name="connsiteX42" fmla="*/ 1107010 w 2135061"/>
              <a:gd name="connsiteY42" fmla="*/ 990173 h 1718938"/>
              <a:gd name="connsiteX43" fmla="*/ 1392431 w 2135061"/>
              <a:gd name="connsiteY43" fmla="*/ 704752 h 1718938"/>
              <a:gd name="connsiteX44" fmla="*/ 1419640 w 2135061"/>
              <a:gd name="connsiteY44" fmla="*/ 731960 h 1718938"/>
              <a:gd name="connsiteX45" fmla="*/ 1583424 w 2135061"/>
              <a:gd name="connsiteY45" fmla="*/ 568176 h 1718938"/>
              <a:gd name="connsiteX46" fmla="*/ 1671985 w 2135061"/>
              <a:gd name="connsiteY46" fmla="*/ 656737 h 1718938"/>
              <a:gd name="connsiteX47" fmla="*/ 1508200 w 2135061"/>
              <a:gd name="connsiteY47" fmla="*/ 820521 h 1718938"/>
              <a:gd name="connsiteX48" fmla="*/ 1535942 w 2135061"/>
              <a:gd name="connsiteY48" fmla="*/ 848263 h 1718938"/>
              <a:gd name="connsiteX49" fmla="*/ 1318808 w 2135061"/>
              <a:gd name="connsiteY49" fmla="*/ 1065396 h 1718938"/>
              <a:gd name="connsiteX50" fmla="*/ 1313473 w 2135061"/>
              <a:gd name="connsiteY50" fmla="*/ 1077667 h 1718938"/>
              <a:gd name="connsiteX51" fmla="*/ 1313473 w 2135061"/>
              <a:gd name="connsiteY51" fmla="*/ 1403635 h 1718938"/>
              <a:gd name="connsiteX52" fmla="*/ 1136886 w 2135061"/>
              <a:gd name="connsiteY52" fmla="*/ 1580223 h 1718938"/>
              <a:gd name="connsiteX53" fmla="*/ 1095806 w 2135061"/>
              <a:gd name="connsiteY53" fmla="*/ 1568486 h 1718938"/>
              <a:gd name="connsiteX54" fmla="*/ 1042990 w 2135061"/>
              <a:gd name="connsiteY54" fmla="*/ 1591427 h 1718938"/>
              <a:gd name="connsiteX55" fmla="*/ 1021650 w 2135061"/>
              <a:gd name="connsiteY55" fmla="*/ 1644776 h 1718938"/>
              <a:gd name="connsiteX56" fmla="*/ 1097940 w 2135061"/>
              <a:gd name="connsiteY56" fmla="*/ 1718932 h 1718938"/>
              <a:gd name="connsiteX57" fmla="*/ 1172096 w 2135061"/>
              <a:gd name="connsiteY57" fmla="*/ 1642642 h 1718938"/>
              <a:gd name="connsiteX58" fmla="*/ 1160893 w 2135061"/>
              <a:gd name="connsiteY58" fmla="*/ 1604230 h 1718938"/>
              <a:gd name="connsiteX59" fmla="*/ 1342816 w 2135061"/>
              <a:gd name="connsiteY59" fmla="*/ 1422307 h 1718938"/>
              <a:gd name="connsiteX60" fmla="*/ 1347618 w 2135061"/>
              <a:gd name="connsiteY60" fmla="*/ 1410037 h 1718938"/>
              <a:gd name="connsiteX61" fmla="*/ 1347618 w 2135061"/>
              <a:gd name="connsiteY61" fmla="*/ 1084069 h 1718938"/>
              <a:gd name="connsiteX62" fmla="*/ 1559417 w 2135061"/>
              <a:gd name="connsiteY62" fmla="*/ 872270 h 1718938"/>
              <a:gd name="connsiteX63" fmla="*/ 1585024 w 2135061"/>
              <a:gd name="connsiteY63" fmla="*/ 897878 h 1718938"/>
              <a:gd name="connsiteX64" fmla="*/ 1748809 w 2135061"/>
              <a:gd name="connsiteY64" fmla="*/ 734094 h 1718938"/>
              <a:gd name="connsiteX65" fmla="*/ 1837369 w 2135061"/>
              <a:gd name="connsiteY65" fmla="*/ 822655 h 1718938"/>
              <a:gd name="connsiteX66" fmla="*/ 1673585 w 2135061"/>
              <a:gd name="connsiteY66" fmla="*/ 986439 h 1718938"/>
              <a:gd name="connsiteX67" fmla="*/ 1700260 w 2135061"/>
              <a:gd name="connsiteY67" fmla="*/ 1013114 h 1718938"/>
              <a:gd name="connsiteX68" fmla="*/ 1612233 w 2135061"/>
              <a:gd name="connsiteY68" fmla="*/ 1101141 h 1718938"/>
              <a:gd name="connsiteX69" fmla="*/ 1571687 w 2135061"/>
              <a:gd name="connsiteY69" fmla="*/ 1089938 h 1718938"/>
              <a:gd name="connsiteX70" fmla="*/ 1518870 w 2135061"/>
              <a:gd name="connsiteY70" fmla="*/ 1112878 h 1718938"/>
              <a:gd name="connsiteX71" fmla="*/ 1497531 w 2135061"/>
              <a:gd name="connsiteY71" fmla="*/ 1166228 h 1718938"/>
              <a:gd name="connsiteX72" fmla="*/ 1573821 w 2135061"/>
              <a:gd name="connsiteY72" fmla="*/ 1240384 h 1718938"/>
              <a:gd name="connsiteX73" fmla="*/ 1647977 w 2135061"/>
              <a:gd name="connsiteY73" fmla="*/ 1164094 h 1718938"/>
              <a:gd name="connsiteX74" fmla="*/ 1636774 w 2135061"/>
              <a:gd name="connsiteY74" fmla="*/ 1125682 h 1718938"/>
              <a:gd name="connsiteX75" fmla="*/ 1724801 w 2135061"/>
              <a:gd name="connsiteY75" fmla="*/ 1037655 h 1718938"/>
              <a:gd name="connsiteX76" fmla="*/ 1751476 w 2135061"/>
              <a:gd name="connsiteY76" fmla="*/ 1064330 h 1718938"/>
              <a:gd name="connsiteX77" fmla="*/ 1915260 w 2135061"/>
              <a:gd name="connsiteY77" fmla="*/ 900546 h 1718938"/>
              <a:gd name="connsiteX78" fmla="*/ 1965942 w 2135061"/>
              <a:gd name="connsiteY78" fmla="*/ 951228 h 1718938"/>
              <a:gd name="connsiteX79" fmla="*/ 2051836 w 2135061"/>
              <a:gd name="connsiteY79" fmla="*/ 936823 h 1718938"/>
              <a:gd name="connsiteX80" fmla="*/ 2067841 w 2135061"/>
              <a:gd name="connsiteY80" fmla="*/ 937891 h 1718938"/>
              <a:gd name="connsiteX81" fmla="*/ 2133994 w 2135061"/>
              <a:gd name="connsiteY81" fmla="*/ 805050 h 1718938"/>
              <a:gd name="connsiteX82" fmla="*/ 601253 w 2135061"/>
              <a:gd name="connsiteY82" fmla="*/ 1192369 h 1718938"/>
              <a:gd name="connsiteX83" fmla="*/ 566575 w 2135061"/>
              <a:gd name="connsiteY83" fmla="*/ 1177965 h 1718938"/>
              <a:gd name="connsiteX84" fmla="*/ 552171 w 2135061"/>
              <a:gd name="connsiteY84" fmla="*/ 1144355 h 1718938"/>
              <a:gd name="connsiteX85" fmla="*/ 566042 w 2135061"/>
              <a:gd name="connsiteY85" fmla="*/ 1110210 h 1718938"/>
              <a:gd name="connsiteX86" fmla="*/ 600186 w 2135061"/>
              <a:gd name="connsiteY86" fmla="*/ 1095806 h 1718938"/>
              <a:gd name="connsiteX87" fmla="*/ 648734 w 2135061"/>
              <a:gd name="connsiteY87" fmla="*/ 1143288 h 1718938"/>
              <a:gd name="connsiteX88" fmla="*/ 601253 w 2135061"/>
              <a:gd name="connsiteY88" fmla="*/ 1192369 h 1718938"/>
              <a:gd name="connsiteX89" fmla="*/ 1098474 w 2135061"/>
              <a:gd name="connsiteY89" fmla="*/ 1691724 h 1718938"/>
              <a:gd name="connsiteX90" fmla="*/ 1063796 w 2135061"/>
              <a:gd name="connsiteY90" fmla="*/ 1677320 h 1718938"/>
              <a:gd name="connsiteX91" fmla="*/ 1049925 w 2135061"/>
              <a:gd name="connsiteY91" fmla="*/ 1643709 h 1718938"/>
              <a:gd name="connsiteX92" fmla="*/ 1063796 w 2135061"/>
              <a:gd name="connsiteY92" fmla="*/ 1609565 h 1718938"/>
              <a:gd name="connsiteX93" fmla="*/ 1097940 w 2135061"/>
              <a:gd name="connsiteY93" fmla="*/ 1595161 h 1718938"/>
              <a:gd name="connsiteX94" fmla="*/ 1146488 w 2135061"/>
              <a:gd name="connsiteY94" fmla="*/ 1642642 h 1718938"/>
              <a:gd name="connsiteX95" fmla="*/ 1099007 w 2135061"/>
              <a:gd name="connsiteY95" fmla="*/ 1691724 h 171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135061" h="1718938">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6000"/>
            </a:srgbClr>
          </a:solidFill>
          <a:ln w="5331" cap="flat">
            <a:noFill/>
            <a:prstDash val="solid"/>
            <a:miter/>
          </a:ln>
        </p:spPr>
        <p:txBody>
          <a:bodyPr rtlCol="0" anchor="ctr"/>
          <a:lstStyle/>
          <a:p>
            <a:endParaRPr lang="nb-NO" noProof="0" dirty="0"/>
          </a:p>
        </p:txBody>
      </p:sp>
      <p:pic>
        <p:nvPicPr>
          <p:cNvPr id="10" name="Plassholder for bilde 9">
            <a:extLst>
              <a:ext uri="{FF2B5EF4-FFF2-40B4-BE49-F238E27FC236}">
                <a16:creationId xmlns:a16="http://schemas.microsoft.com/office/drawing/2014/main" id="{F56E1F9B-C2CF-45C1-BBC7-EC0EA81B30DD}"/>
              </a:ext>
            </a:extLst>
          </p:cNvPr>
          <p:cNvPicPr>
            <a:picLocks noGrp="1" noChangeAspect="1"/>
          </p:cNvPicPr>
          <p:nvPr>
            <p:ph type="pic" sz="quarter" idx="44"/>
          </p:nvPr>
        </p:nvPicPr>
        <p:blipFill>
          <a:blip r:embed="rId2"/>
          <a:srcRect l="14956" r="14956"/>
          <a:stretch/>
        </p:blipFill>
        <p:spPr>
          <a:prstGeom prst="rect">
            <a:avLst/>
          </a:prstGeom>
          <a:solidFill>
            <a:srgbClr val="FFFFFF">
              <a:lumMod val="95000"/>
            </a:srgbClr>
          </a:solidFill>
        </p:spPr>
      </p:pic>
    </p:spTree>
    <p:extLst>
      <p:ext uri="{BB962C8B-B14F-4D97-AF65-F5344CB8AC3E}">
        <p14:creationId xmlns:p14="http://schemas.microsoft.com/office/powerpoint/2010/main" val="2181264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5328264C-32A9-A14B-88CE-E920BC4BEE14}"/>
              </a:ext>
            </a:extLst>
          </p:cNvPr>
          <p:cNvSpPr>
            <a:spLocks noGrp="1"/>
          </p:cNvSpPr>
          <p:nvPr>
            <p:ph type="body" sz="quarter" idx="20"/>
          </p:nvPr>
        </p:nvSpPr>
        <p:spPr/>
        <p:txBody>
          <a:bodyPr/>
          <a:lstStyle/>
          <a:p>
            <a:r>
              <a:rPr lang="nb-NO" noProof="0" dirty="0"/>
              <a:t>Takk</a:t>
            </a:r>
          </a:p>
        </p:txBody>
      </p:sp>
      <p:sp>
        <p:nvSpPr>
          <p:cNvPr id="4" name="Text Placeholder 5">
            <a:extLst>
              <a:ext uri="{FF2B5EF4-FFF2-40B4-BE49-F238E27FC236}">
                <a16:creationId xmlns:a16="http://schemas.microsoft.com/office/drawing/2014/main" id="{5BCD1BC8-1927-5964-A39E-854B770D143A}"/>
              </a:ext>
            </a:extLst>
          </p:cNvPr>
          <p:cNvSpPr txBox="1">
            <a:spLocks/>
          </p:cNvSpPr>
          <p:nvPr/>
        </p:nvSpPr>
        <p:spPr>
          <a:xfrm>
            <a:off x="8440627" y="931769"/>
            <a:ext cx="3256950" cy="690592"/>
          </a:xfrm>
          <a:prstGeom prst="rect">
            <a:avLst/>
          </a:prstGeom>
        </p:spPr>
        <p:txBody>
          <a:bodyPr/>
          <a:lstStyle>
            <a:lvl1pPr marL="518260" indent="-518260" algn="l" defTabSz="2073036" rtl="0" eaLnBrk="1" latinLnBrk="0" hangingPunct="1">
              <a:lnSpc>
                <a:spcPct val="100000"/>
              </a:lnSpc>
              <a:spcBef>
                <a:spcPts val="2267"/>
              </a:spcBef>
              <a:buFont typeface="Arial" panose="020B0604020202020204" pitchFamily="34" charset="0"/>
              <a:buChar char="•"/>
              <a:defRPr sz="6349" kern="1200">
                <a:solidFill>
                  <a:srgbClr val="011E3B"/>
                </a:solidFill>
                <a:latin typeface="Poppins" pitchFamily="2" charset="77"/>
                <a:ea typeface="+mn-ea"/>
                <a:cs typeface="Poppins" pitchFamily="2" charset="77"/>
              </a:defRPr>
            </a:lvl1pPr>
            <a:lvl2pPr marL="1554778" indent="-518260" algn="l" defTabSz="2073036" rtl="0" eaLnBrk="1" latinLnBrk="0" hangingPunct="1">
              <a:lnSpc>
                <a:spcPct val="100000"/>
              </a:lnSpc>
              <a:spcBef>
                <a:spcPts val="1133"/>
              </a:spcBef>
              <a:buFont typeface="Arial" panose="020B0604020202020204" pitchFamily="34" charset="0"/>
              <a:buChar char="•"/>
              <a:defRPr sz="5441" kern="1200">
                <a:solidFill>
                  <a:srgbClr val="011E3B"/>
                </a:solidFill>
                <a:latin typeface="Poppins" pitchFamily="2" charset="77"/>
                <a:ea typeface="+mn-ea"/>
                <a:cs typeface="Poppins" pitchFamily="2" charset="77"/>
              </a:defRPr>
            </a:lvl2pPr>
            <a:lvl3pPr marL="2591296" indent="-518260" algn="l" defTabSz="2073036" rtl="0" eaLnBrk="1" latinLnBrk="0" hangingPunct="1">
              <a:lnSpc>
                <a:spcPct val="100000"/>
              </a:lnSpc>
              <a:spcBef>
                <a:spcPts val="1133"/>
              </a:spcBef>
              <a:buFont typeface="Arial" panose="020B0604020202020204" pitchFamily="34" charset="0"/>
              <a:buChar char="•"/>
              <a:defRPr sz="4532" kern="1200">
                <a:solidFill>
                  <a:srgbClr val="011E3B"/>
                </a:solidFill>
                <a:latin typeface="Poppins" pitchFamily="2" charset="77"/>
                <a:ea typeface="+mn-ea"/>
                <a:cs typeface="Poppins" pitchFamily="2" charset="77"/>
              </a:defRPr>
            </a:lvl3pPr>
            <a:lvl4pPr marL="3627814" indent="-518260" algn="l" defTabSz="2073036" rtl="0" eaLnBrk="1" latinLnBrk="0" hangingPunct="1">
              <a:lnSpc>
                <a:spcPct val="100000"/>
              </a:lnSpc>
              <a:spcBef>
                <a:spcPts val="1133"/>
              </a:spcBef>
              <a:buFont typeface="Arial" panose="020B0604020202020204" pitchFamily="34" charset="0"/>
              <a:buChar char="•"/>
              <a:defRPr sz="4080" kern="1200">
                <a:solidFill>
                  <a:srgbClr val="011E3B"/>
                </a:solidFill>
                <a:latin typeface="Poppins" pitchFamily="2" charset="77"/>
                <a:ea typeface="+mn-ea"/>
                <a:cs typeface="Poppins" pitchFamily="2" charset="77"/>
              </a:defRPr>
            </a:lvl4pPr>
            <a:lvl5pPr marL="4664335" indent="-518260" algn="l" defTabSz="2073036" rtl="0" eaLnBrk="1" latinLnBrk="0" hangingPunct="1">
              <a:lnSpc>
                <a:spcPct val="100000"/>
              </a:lnSpc>
              <a:spcBef>
                <a:spcPts val="1133"/>
              </a:spcBef>
              <a:buFont typeface="Arial" panose="020B0604020202020204" pitchFamily="34" charset="0"/>
              <a:buChar char="•"/>
              <a:defRPr sz="4080" kern="1200">
                <a:solidFill>
                  <a:srgbClr val="011E3B"/>
                </a:solidFill>
                <a:latin typeface="Poppins" pitchFamily="2" charset="77"/>
                <a:ea typeface="+mn-ea"/>
                <a:cs typeface="Poppins" pitchFamily="2" charset="77"/>
              </a:defRPr>
            </a:lvl5pPr>
            <a:lvl6pPr marL="5700853" indent="-518260" algn="l" defTabSz="2073036"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372" indent="-518260" algn="l" defTabSz="2073036"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889" indent="-518260" algn="l" defTabSz="2073036"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411" indent="-518260" algn="l" defTabSz="2073036"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lgn="r">
              <a:buNone/>
            </a:pPr>
            <a:r>
              <a:rPr lang="nb-NO" sz="2800" b="1" noProof="0" dirty="0" err="1">
                <a:solidFill>
                  <a:srgbClr val="ADD037"/>
                </a:solidFill>
                <a:latin typeface="Calibri" panose="020F0502020204030204" pitchFamily="34" charset="0"/>
                <a:cs typeface="Calibri" panose="020F0502020204030204" pitchFamily="34" charset="0"/>
              </a:rPr>
              <a:t>follow</a:t>
            </a:r>
            <a:r>
              <a:rPr lang="nb-NO" sz="2800" b="1" noProof="0" dirty="0">
                <a:solidFill>
                  <a:srgbClr val="ADD037"/>
                </a:solidFill>
                <a:latin typeface="Calibri" panose="020F0502020204030204" pitchFamily="34" charset="0"/>
                <a:cs typeface="Calibri" panose="020F0502020204030204" pitchFamily="34" charset="0"/>
              </a:rPr>
              <a:t> </a:t>
            </a:r>
            <a:r>
              <a:rPr lang="nb-NO" sz="2800" b="1" noProof="0" dirty="0" err="1">
                <a:solidFill>
                  <a:srgbClr val="ADD037"/>
                </a:solidFill>
                <a:latin typeface="Calibri" panose="020F0502020204030204" pitchFamily="34" charset="0"/>
                <a:cs typeface="Calibri" panose="020F0502020204030204" pitchFamily="34" charset="0"/>
              </a:rPr>
              <a:t>our</a:t>
            </a:r>
            <a:r>
              <a:rPr lang="nb-NO" sz="2800" b="1" noProof="0" dirty="0">
                <a:solidFill>
                  <a:srgbClr val="ADD037"/>
                </a:solidFill>
                <a:latin typeface="Calibri" panose="020F0502020204030204" pitchFamily="34" charset="0"/>
                <a:cs typeface="Calibri" panose="020F0502020204030204" pitchFamily="34" charset="0"/>
              </a:rPr>
              <a:t> </a:t>
            </a:r>
            <a:r>
              <a:rPr lang="nb-NO" sz="2800" b="1" noProof="0" dirty="0" err="1">
                <a:solidFill>
                  <a:srgbClr val="ADD037"/>
                </a:solidFill>
                <a:latin typeface="Calibri" panose="020F0502020204030204" pitchFamily="34" charset="0"/>
                <a:cs typeface="Calibri" panose="020F0502020204030204" pitchFamily="34" charset="0"/>
              </a:rPr>
              <a:t>journey</a:t>
            </a:r>
            <a:endParaRPr lang="nb-NO" sz="2800" b="1" noProof="0" dirty="0">
              <a:solidFill>
                <a:srgbClr val="ADD037"/>
              </a:solidFill>
              <a:latin typeface="Calibri" panose="020F0502020204030204" pitchFamily="34" charset="0"/>
              <a:cs typeface="Calibri" panose="020F0502020204030204" pitchFamily="34" charset="0"/>
            </a:endParaRPr>
          </a:p>
        </p:txBody>
      </p:sp>
      <p:grpSp>
        <p:nvGrpSpPr>
          <p:cNvPr id="5" name="Group 4">
            <a:extLst>
              <a:ext uri="{FF2B5EF4-FFF2-40B4-BE49-F238E27FC236}">
                <a16:creationId xmlns:a16="http://schemas.microsoft.com/office/drawing/2014/main" id="{9278A985-5285-9BE5-FF1C-26B03EC8131C}"/>
              </a:ext>
            </a:extLst>
          </p:cNvPr>
          <p:cNvGrpSpPr/>
          <p:nvPr/>
        </p:nvGrpSpPr>
        <p:grpSpPr>
          <a:xfrm>
            <a:off x="7902471" y="1464084"/>
            <a:ext cx="3762674" cy="528310"/>
            <a:chOff x="4467403" y="9581995"/>
            <a:chExt cx="2608104" cy="366199"/>
          </a:xfrm>
        </p:grpSpPr>
        <p:grpSp>
          <p:nvGrpSpPr>
            <p:cNvPr id="6" name="Group 5">
              <a:extLst>
                <a:ext uri="{FF2B5EF4-FFF2-40B4-BE49-F238E27FC236}">
                  <a16:creationId xmlns:a16="http://schemas.microsoft.com/office/drawing/2014/main" id="{2FF774A9-F40B-3B3D-154A-AB13EAE43AA1}"/>
                </a:ext>
              </a:extLst>
            </p:cNvPr>
            <p:cNvGrpSpPr/>
            <p:nvPr/>
          </p:nvGrpSpPr>
          <p:grpSpPr>
            <a:xfrm>
              <a:off x="4467403" y="9581995"/>
              <a:ext cx="2608104" cy="366199"/>
              <a:chOff x="4799009" y="8410612"/>
              <a:chExt cx="2608104" cy="366199"/>
            </a:xfrm>
          </p:grpSpPr>
          <p:grpSp>
            <p:nvGrpSpPr>
              <p:cNvPr id="8" name="Group 7">
                <a:extLst>
                  <a:ext uri="{FF2B5EF4-FFF2-40B4-BE49-F238E27FC236}">
                    <a16:creationId xmlns:a16="http://schemas.microsoft.com/office/drawing/2014/main" id="{A8E4C14C-A815-FB9C-E167-5CE1D00A67C1}"/>
                  </a:ext>
                </a:extLst>
              </p:cNvPr>
              <p:cNvGrpSpPr/>
              <p:nvPr/>
            </p:nvGrpSpPr>
            <p:grpSpPr>
              <a:xfrm>
                <a:off x="4799009" y="8410612"/>
                <a:ext cx="2170624" cy="366199"/>
                <a:chOff x="929373" y="7811372"/>
                <a:chExt cx="1664680" cy="280843"/>
              </a:xfrm>
            </p:grpSpPr>
            <p:grpSp>
              <p:nvGrpSpPr>
                <p:cNvPr id="12" name="Graphic 3">
                  <a:extLst>
                    <a:ext uri="{FF2B5EF4-FFF2-40B4-BE49-F238E27FC236}">
                      <a16:creationId xmlns:a16="http://schemas.microsoft.com/office/drawing/2014/main" id="{F2FD77A9-29E8-DDAA-FC72-646DC1AD43F3}"/>
                    </a:ext>
                  </a:extLst>
                </p:cNvPr>
                <p:cNvGrpSpPr/>
                <p:nvPr/>
              </p:nvGrpSpPr>
              <p:grpSpPr>
                <a:xfrm>
                  <a:off x="1967511" y="7811373"/>
                  <a:ext cx="280634" cy="280634"/>
                  <a:chOff x="1950027" y="2499889"/>
                  <a:chExt cx="850463" cy="850463"/>
                </a:xfrm>
              </p:grpSpPr>
              <p:sp>
                <p:nvSpPr>
                  <p:cNvPr id="24" name="Freeform 23">
                    <a:extLst>
                      <a:ext uri="{FF2B5EF4-FFF2-40B4-BE49-F238E27FC236}">
                        <a16:creationId xmlns:a16="http://schemas.microsoft.com/office/drawing/2014/main" id="{43CF83D4-453C-2EBF-C00F-ABA0515F49E2}"/>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51C4C6"/>
                  </a:solidFill>
                  <a:ln w="6294" cap="flat">
                    <a:noFill/>
                    <a:prstDash val="solid"/>
                    <a:miter/>
                  </a:ln>
                </p:spPr>
                <p:txBody>
                  <a:bodyPr rtlCol="0" anchor="ctr"/>
                  <a:lstStyle/>
                  <a:p>
                    <a:endParaRPr lang="nb-NO" noProof="0" dirty="0">
                      <a:latin typeface="Calibri" panose="020F0502020204030204" pitchFamily="34" charset="0"/>
                      <a:cs typeface="Calibri" panose="020F0502020204030204" pitchFamily="34" charset="0"/>
                    </a:endParaRPr>
                  </a:p>
                </p:txBody>
              </p:sp>
              <p:grpSp>
                <p:nvGrpSpPr>
                  <p:cNvPr id="25" name="Graphic 3">
                    <a:extLst>
                      <a:ext uri="{FF2B5EF4-FFF2-40B4-BE49-F238E27FC236}">
                        <a16:creationId xmlns:a16="http://schemas.microsoft.com/office/drawing/2014/main" id="{72E18C4A-0488-2F76-2E75-4E0EC5C30704}"/>
                      </a:ext>
                    </a:extLst>
                  </p:cNvPr>
                  <p:cNvGrpSpPr/>
                  <p:nvPr/>
                </p:nvGrpSpPr>
                <p:grpSpPr>
                  <a:xfrm>
                    <a:off x="2107521" y="2657382"/>
                    <a:ext cx="535476" cy="535477"/>
                    <a:chOff x="2107521" y="2657382"/>
                    <a:chExt cx="535476" cy="535477"/>
                  </a:xfrm>
                  <a:solidFill>
                    <a:srgbClr val="FFFFFF"/>
                  </a:solidFill>
                </p:grpSpPr>
                <p:sp>
                  <p:nvSpPr>
                    <p:cNvPr id="26" name="Freeform 25">
                      <a:extLst>
                        <a:ext uri="{FF2B5EF4-FFF2-40B4-BE49-F238E27FC236}">
                          <a16:creationId xmlns:a16="http://schemas.microsoft.com/office/drawing/2014/main" id="{C5EAE385-AB74-3A87-243B-E51708679986}"/>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nb-NO" noProof="0" dirty="0">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016F5C8F-83BF-5414-8D01-5BE9CE33FC44}"/>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nb-NO" noProof="0" dirty="0">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5CE76F05-4824-411D-E35E-372A02E2144B}"/>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nb-NO" noProof="0" dirty="0">
                        <a:latin typeface="Calibri" panose="020F0502020204030204" pitchFamily="34" charset="0"/>
                        <a:cs typeface="Calibri" panose="020F0502020204030204" pitchFamily="34" charset="0"/>
                      </a:endParaRPr>
                    </a:p>
                  </p:txBody>
                </p:sp>
              </p:grpSp>
            </p:grpSp>
            <p:sp>
              <p:nvSpPr>
                <p:cNvPr id="13" name="Freeform 12">
                  <a:extLst>
                    <a:ext uri="{FF2B5EF4-FFF2-40B4-BE49-F238E27FC236}">
                      <a16:creationId xmlns:a16="http://schemas.microsoft.com/office/drawing/2014/main" id="{94A23549-8424-01D5-058A-B2611A3C8BA3}"/>
                    </a:ext>
                  </a:extLst>
                </p:cNvPr>
                <p:cNvSpPr/>
                <p:nvPr/>
              </p:nvSpPr>
              <p:spPr>
                <a:xfrm>
                  <a:off x="1275280" y="7811372"/>
                  <a:ext cx="280634" cy="280634"/>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51C4C6"/>
                </a:solidFill>
                <a:ln w="6294" cap="flat">
                  <a:noFill/>
                  <a:prstDash val="solid"/>
                  <a:miter/>
                </a:ln>
              </p:spPr>
              <p:txBody>
                <a:bodyPr rtlCol="0" anchor="ctr"/>
                <a:lstStyle/>
                <a:p>
                  <a:endParaRPr lang="nb-NO" noProof="0" dirty="0">
                    <a:latin typeface="Calibri" panose="020F0502020204030204" pitchFamily="34" charset="0"/>
                    <a:cs typeface="Calibri" panose="020F0502020204030204" pitchFamily="34" charset="0"/>
                  </a:endParaRPr>
                </a:p>
              </p:txBody>
            </p:sp>
            <p:grpSp>
              <p:nvGrpSpPr>
                <p:cNvPr id="14" name="Graphic 3">
                  <a:extLst>
                    <a:ext uri="{FF2B5EF4-FFF2-40B4-BE49-F238E27FC236}">
                      <a16:creationId xmlns:a16="http://schemas.microsoft.com/office/drawing/2014/main" id="{FD3DB357-7B6B-3AD7-F597-2384B7BA651C}"/>
                    </a:ext>
                  </a:extLst>
                </p:cNvPr>
                <p:cNvGrpSpPr/>
                <p:nvPr/>
              </p:nvGrpSpPr>
              <p:grpSpPr>
                <a:xfrm>
                  <a:off x="2313419" y="7811373"/>
                  <a:ext cx="280634" cy="280634"/>
                  <a:chOff x="2998302" y="2499889"/>
                  <a:chExt cx="850463" cy="850463"/>
                </a:xfrm>
              </p:grpSpPr>
              <p:sp>
                <p:nvSpPr>
                  <p:cNvPr id="22" name="Freeform 21">
                    <a:extLst>
                      <a:ext uri="{FF2B5EF4-FFF2-40B4-BE49-F238E27FC236}">
                        <a16:creationId xmlns:a16="http://schemas.microsoft.com/office/drawing/2014/main" id="{57019319-F610-D0C4-6DB8-EA09B84293E1}"/>
                      </a:ext>
                    </a:extLst>
                  </p:cNvPr>
                  <p:cNvSpPr/>
                  <p:nvPr/>
                </p:nvSpPr>
                <p:spPr>
                  <a:xfrm>
                    <a:off x="2998302" y="2499889"/>
                    <a:ext cx="850463" cy="85046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51C4C6"/>
                  </a:solidFill>
                  <a:ln w="6294" cap="flat">
                    <a:noFill/>
                    <a:prstDash val="solid"/>
                    <a:miter/>
                  </a:ln>
                </p:spPr>
                <p:txBody>
                  <a:bodyPr rtlCol="0" anchor="ctr"/>
                  <a:lstStyle/>
                  <a:p>
                    <a:endParaRPr lang="nb-NO" noProof="0" dirty="0">
                      <a:latin typeface="Calibri" panose="020F0502020204030204" pitchFamily="34" charset="0"/>
                      <a:cs typeface="Calibri" panose="020F0502020204030204" pitchFamily="34" charset="0"/>
                    </a:endParaRPr>
                  </a:p>
                </p:txBody>
              </p:sp>
              <p:sp>
                <p:nvSpPr>
                  <p:cNvPr id="23" name="Freeform 22">
                    <a:extLst>
                      <a:ext uri="{FF2B5EF4-FFF2-40B4-BE49-F238E27FC236}">
                        <a16:creationId xmlns:a16="http://schemas.microsoft.com/office/drawing/2014/main" id="{F86B2767-0A87-E296-1839-374DD6C1A8C1}"/>
                      </a:ext>
                    </a:extLst>
                  </p:cNvPr>
                  <p:cNvSpPr/>
                  <p:nvPr/>
                </p:nvSpPr>
                <p:spPr>
                  <a:xfrm>
                    <a:off x="3139416" y="2726679"/>
                    <a:ext cx="568235" cy="398142"/>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w="6294" cap="flat">
                    <a:noFill/>
                    <a:prstDash val="solid"/>
                    <a:miter/>
                  </a:ln>
                </p:spPr>
                <p:txBody>
                  <a:bodyPr rtlCol="0" anchor="ctr"/>
                  <a:lstStyle/>
                  <a:p>
                    <a:endParaRPr lang="nb-NO" noProof="0" dirty="0">
                      <a:latin typeface="Calibri" panose="020F0502020204030204" pitchFamily="34" charset="0"/>
                      <a:cs typeface="Calibri" panose="020F0502020204030204" pitchFamily="34" charset="0"/>
                    </a:endParaRPr>
                  </a:p>
                </p:txBody>
              </p:sp>
            </p:grpSp>
            <p:grpSp>
              <p:nvGrpSpPr>
                <p:cNvPr id="15" name="Graphic 3">
                  <a:extLst>
                    <a:ext uri="{FF2B5EF4-FFF2-40B4-BE49-F238E27FC236}">
                      <a16:creationId xmlns:a16="http://schemas.microsoft.com/office/drawing/2014/main" id="{BB306D1E-7B4C-0290-CCF6-71B8DE430DD1}"/>
                    </a:ext>
                  </a:extLst>
                </p:cNvPr>
                <p:cNvGrpSpPr/>
                <p:nvPr/>
              </p:nvGrpSpPr>
              <p:grpSpPr>
                <a:xfrm>
                  <a:off x="929373" y="7811373"/>
                  <a:ext cx="280634" cy="280842"/>
                  <a:chOff x="-1196056" y="2499889"/>
                  <a:chExt cx="850463" cy="851093"/>
                </a:xfrm>
              </p:grpSpPr>
              <p:sp>
                <p:nvSpPr>
                  <p:cNvPr id="18" name="Freeform 17">
                    <a:extLst>
                      <a:ext uri="{FF2B5EF4-FFF2-40B4-BE49-F238E27FC236}">
                        <a16:creationId xmlns:a16="http://schemas.microsoft.com/office/drawing/2014/main" id="{49C44091-F555-3C6F-91E3-69A3B4289579}"/>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51C4C6"/>
                  </a:solidFill>
                  <a:ln w="6294" cap="flat">
                    <a:noFill/>
                    <a:prstDash val="solid"/>
                    <a:miter/>
                  </a:ln>
                </p:spPr>
                <p:txBody>
                  <a:bodyPr rtlCol="0" anchor="ctr"/>
                  <a:lstStyle/>
                  <a:p>
                    <a:endParaRPr lang="nb-NO" noProof="0" dirty="0">
                      <a:latin typeface="Calibri" panose="020F0502020204030204" pitchFamily="34" charset="0"/>
                      <a:cs typeface="Calibri" panose="020F0502020204030204" pitchFamily="34" charset="0"/>
                    </a:endParaRPr>
                  </a:p>
                </p:txBody>
              </p:sp>
              <p:sp>
                <p:nvSpPr>
                  <p:cNvPr id="21" name="Freeform 20">
                    <a:extLst>
                      <a:ext uri="{FF2B5EF4-FFF2-40B4-BE49-F238E27FC236}">
                        <a16:creationId xmlns:a16="http://schemas.microsoft.com/office/drawing/2014/main" id="{CCDBF8F5-35A3-7FCE-1961-397028D4A202}"/>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nb-NO" noProof="0" dirty="0">
                      <a:latin typeface="Calibri" panose="020F0502020204030204" pitchFamily="34" charset="0"/>
                      <a:cs typeface="Calibri" panose="020F0502020204030204" pitchFamily="34" charset="0"/>
                    </a:endParaRPr>
                  </a:p>
                </p:txBody>
              </p:sp>
            </p:grpSp>
            <p:sp>
              <p:nvSpPr>
                <p:cNvPr id="16" name="Freeform 15">
                  <a:extLst>
                    <a:ext uri="{FF2B5EF4-FFF2-40B4-BE49-F238E27FC236}">
                      <a16:creationId xmlns:a16="http://schemas.microsoft.com/office/drawing/2014/main" id="{0C74260C-0ABD-6374-33B3-92F4151D110C}"/>
                    </a:ext>
                  </a:extLst>
                </p:cNvPr>
                <p:cNvSpPr/>
                <p:nvPr/>
              </p:nvSpPr>
              <p:spPr>
                <a:xfrm>
                  <a:off x="1621396" y="7811373"/>
                  <a:ext cx="280634" cy="280634"/>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51C4C6"/>
                </a:solidFill>
                <a:ln w="6294" cap="flat">
                  <a:noFill/>
                  <a:prstDash val="solid"/>
                  <a:miter/>
                </a:ln>
              </p:spPr>
              <p:txBody>
                <a:bodyPr rtlCol="0" anchor="ctr"/>
                <a:lstStyle/>
                <a:p>
                  <a:endParaRPr lang="nb-NO" noProof="0" dirty="0">
                    <a:latin typeface="Calibri" panose="020F0502020204030204" pitchFamily="34" charset="0"/>
                    <a:cs typeface="Calibri" panose="020F0502020204030204" pitchFamily="34" charset="0"/>
                  </a:endParaRPr>
                </a:p>
              </p:txBody>
            </p:sp>
            <p:pic>
              <p:nvPicPr>
                <p:cNvPr id="17" name="Graphic 16" descr="World with solid fill">
                  <a:extLst>
                    <a:ext uri="{FF2B5EF4-FFF2-40B4-BE49-F238E27FC236}">
                      <a16:creationId xmlns:a16="http://schemas.microsoft.com/office/drawing/2014/main" id="{26F7C531-2FDE-6C1A-326E-F277EAA62710}"/>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638675" y="7828652"/>
                  <a:ext cx="246077" cy="246077"/>
                </a:xfrm>
                <a:prstGeom prst="rect">
                  <a:avLst/>
                </a:prstGeom>
              </p:spPr>
            </p:pic>
          </p:grpSp>
          <p:grpSp>
            <p:nvGrpSpPr>
              <p:cNvPr id="9" name="Group 8">
                <a:extLst>
                  <a:ext uri="{FF2B5EF4-FFF2-40B4-BE49-F238E27FC236}">
                    <a16:creationId xmlns:a16="http://schemas.microsoft.com/office/drawing/2014/main" id="{06F1E608-7343-923B-868D-BDA18898395C}"/>
                  </a:ext>
                </a:extLst>
              </p:cNvPr>
              <p:cNvGrpSpPr/>
              <p:nvPr/>
            </p:nvGrpSpPr>
            <p:grpSpPr>
              <a:xfrm>
                <a:off x="7041186" y="8410621"/>
                <a:ext cx="365927" cy="365927"/>
                <a:chOff x="7041186" y="8410621"/>
                <a:chExt cx="365927" cy="365927"/>
              </a:xfrm>
            </p:grpSpPr>
            <p:sp>
              <p:nvSpPr>
                <p:cNvPr id="10" name="Freeform 9">
                  <a:extLst>
                    <a:ext uri="{FF2B5EF4-FFF2-40B4-BE49-F238E27FC236}">
                      <a16:creationId xmlns:a16="http://schemas.microsoft.com/office/drawing/2014/main" id="{93BB833A-6B01-109D-203E-E16C6C938513}"/>
                    </a:ext>
                  </a:extLst>
                </p:cNvPr>
                <p:cNvSpPr/>
                <p:nvPr/>
              </p:nvSpPr>
              <p:spPr>
                <a:xfrm>
                  <a:off x="7041186" y="8410621"/>
                  <a:ext cx="365927" cy="365927"/>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51C4C6"/>
                </a:solidFill>
                <a:ln w="6294" cap="flat">
                  <a:noFill/>
                  <a:prstDash val="solid"/>
                  <a:miter/>
                </a:ln>
              </p:spPr>
              <p:txBody>
                <a:bodyPr rtlCol="0" anchor="ctr"/>
                <a:lstStyle/>
                <a:p>
                  <a:endParaRPr lang="nb-NO" noProof="0" dirty="0">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384DEE06-1318-50E3-231D-7D20892448D6}"/>
                    </a:ext>
                  </a:extLst>
                </p:cNvPr>
                <p:cNvSpPr/>
                <p:nvPr/>
              </p:nvSpPr>
              <p:spPr>
                <a:xfrm>
                  <a:off x="7125919" y="8481335"/>
                  <a:ext cx="196461" cy="224498"/>
                </a:xfrm>
                <a:custGeom>
                  <a:avLst/>
                  <a:gdLst>
                    <a:gd name="connsiteX0" fmla="*/ 432429 w 434715"/>
                    <a:gd name="connsiteY0" fmla="*/ 121749 h 496754"/>
                    <a:gd name="connsiteX1" fmla="*/ 430143 w 434715"/>
                    <a:gd name="connsiteY1" fmla="*/ 119462 h 496754"/>
                    <a:gd name="connsiteX2" fmla="*/ 413570 w 434715"/>
                    <a:gd name="connsiteY2" fmla="*/ 117748 h 496754"/>
                    <a:gd name="connsiteX3" fmla="*/ 316986 w 434715"/>
                    <a:gd name="connsiteY3" fmla="*/ 24022 h 496754"/>
                    <a:gd name="connsiteX4" fmla="*/ 314129 w 434715"/>
                    <a:gd name="connsiteY4" fmla="*/ 2876 h 496754"/>
                    <a:gd name="connsiteX5" fmla="*/ 311271 w 434715"/>
                    <a:gd name="connsiteY5" fmla="*/ 19 h 496754"/>
                    <a:gd name="connsiteX6" fmla="*/ 309557 w 434715"/>
                    <a:gd name="connsiteY6" fmla="*/ 19 h 496754"/>
                    <a:gd name="connsiteX7" fmla="*/ 232976 w 434715"/>
                    <a:gd name="connsiteY7" fmla="*/ 19 h 496754"/>
                    <a:gd name="connsiteX8" fmla="*/ 228404 w 434715"/>
                    <a:gd name="connsiteY8" fmla="*/ 4591 h 496754"/>
                    <a:gd name="connsiteX9" fmla="*/ 228404 w 434715"/>
                    <a:gd name="connsiteY9" fmla="*/ 337775 h 496754"/>
                    <a:gd name="connsiteX10" fmla="*/ 227833 w 434715"/>
                    <a:gd name="connsiteY10" fmla="*/ 350349 h 496754"/>
                    <a:gd name="connsiteX11" fmla="*/ 194114 w 434715"/>
                    <a:gd name="connsiteY11" fmla="*/ 400069 h 496754"/>
                    <a:gd name="connsiteX12" fmla="*/ 142108 w 434715"/>
                    <a:gd name="connsiteY12" fmla="*/ 409213 h 496754"/>
                    <a:gd name="connsiteX13" fmla="*/ 124963 w 434715"/>
                    <a:gd name="connsiteY13" fmla="*/ 403498 h 496754"/>
                    <a:gd name="connsiteX14" fmla="*/ 123819 w 434715"/>
                    <a:gd name="connsiteY14" fmla="*/ 402355 h 496754"/>
                    <a:gd name="connsiteX15" fmla="*/ 118104 w 434715"/>
                    <a:gd name="connsiteY15" fmla="*/ 398354 h 496754"/>
                    <a:gd name="connsiteX16" fmla="*/ 86672 w 434715"/>
                    <a:gd name="connsiteY16" fmla="*/ 330346 h 496754"/>
                    <a:gd name="connsiteX17" fmla="*/ 134106 w 434715"/>
                    <a:gd name="connsiteY17" fmla="*/ 271482 h 496754"/>
                    <a:gd name="connsiteX18" fmla="*/ 159824 w 434715"/>
                    <a:gd name="connsiteY18" fmla="*/ 267481 h 496754"/>
                    <a:gd name="connsiteX19" fmla="*/ 176398 w 434715"/>
                    <a:gd name="connsiteY19" fmla="*/ 269767 h 496754"/>
                    <a:gd name="connsiteX20" fmla="*/ 179255 w 434715"/>
                    <a:gd name="connsiteY20" fmla="*/ 267481 h 496754"/>
                    <a:gd name="connsiteX21" fmla="*/ 179255 w 434715"/>
                    <a:gd name="connsiteY21" fmla="*/ 265195 h 496754"/>
                    <a:gd name="connsiteX22" fmla="*/ 178683 w 434715"/>
                    <a:gd name="connsiteY22" fmla="*/ 201759 h 496754"/>
                    <a:gd name="connsiteX23" fmla="*/ 178683 w 434715"/>
                    <a:gd name="connsiteY23" fmla="*/ 184614 h 496754"/>
                    <a:gd name="connsiteX24" fmla="*/ 176398 w 434715"/>
                    <a:gd name="connsiteY24" fmla="*/ 182327 h 496754"/>
                    <a:gd name="connsiteX25" fmla="*/ 145536 w 434715"/>
                    <a:gd name="connsiteY25" fmla="*/ 181756 h 496754"/>
                    <a:gd name="connsiteX26" fmla="*/ 103817 w 434715"/>
                    <a:gd name="connsiteY26" fmla="*/ 190900 h 496754"/>
                    <a:gd name="connsiteX27" fmla="*/ 46667 w 434715"/>
                    <a:gd name="connsiteY27" fmla="*/ 226904 h 496754"/>
                    <a:gd name="connsiteX28" fmla="*/ 13520 w 434715"/>
                    <a:gd name="connsiteY28" fmla="*/ 274339 h 496754"/>
                    <a:gd name="connsiteX29" fmla="*/ 375 w 434715"/>
                    <a:gd name="connsiteY29" fmla="*/ 328060 h 496754"/>
                    <a:gd name="connsiteX30" fmla="*/ 947 w 434715"/>
                    <a:gd name="connsiteY30" fmla="*/ 352634 h 496754"/>
                    <a:gd name="connsiteX31" fmla="*/ 7805 w 434715"/>
                    <a:gd name="connsiteY31" fmla="*/ 385782 h 496754"/>
                    <a:gd name="connsiteX32" fmla="*/ 60954 w 434715"/>
                    <a:gd name="connsiteY32" fmla="*/ 462362 h 496754"/>
                    <a:gd name="connsiteX33" fmla="*/ 68955 w 434715"/>
                    <a:gd name="connsiteY33" fmla="*/ 468077 h 496754"/>
                    <a:gd name="connsiteX34" fmla="*/ 68955 w 434715"/>
                    <a:gd name="connsiteY34" fmla="*/ 468077 h 496754"/>
                    <a:gd name="connsiteX35" fmla="*/ 72956 w 434715"/>
                    <a:gd name="connsiteY35" fmla="*/ 471507 h 496754"/>
                    <a:gd name="connsiteX36" fmla="*/ 86100 w 434715"/>
                    <a:gd name="connsiteY36" fmla="*/ 479507 h 496754"/>
                    <a:gd name="connsiteX37" fmla="*/ 176398 w 434715"/>
                    <a:gd name="connsiteY37" fmla="*/ 495509 h 496754"/>
                    <a:gd name="connsiteX38" fmla="*/ 278696 w 434715"/>
                    <a:gd name="connsiteY38" fmla="*/ 441217 h 496754"/>
                    <a:gd name="connsiteX39" fmla="*/ 316415 w 434715"/>
                    <a:gd name="connsiteY39" fmla="*/ 338347 h 496754"/>
                    <a:gd name="connsiteX40" fmla="*/ 316415 w 434715"/>
                    <a:gd name="connsiteY40" fmla="*/ 172612 h 496754"/>
                    <a:gd name="connsiteX41" fmla="*/ 316986 w 434715"/>
                    <a:gd name="connsiteY41" fmla="*/ 168611 h 496754"/>
                    <a:gd name="connsiteX42" fmla="*/ 320415 w 434715"/>
                    <a:gd name="connsiteY42" fmla="*/ 170326 h 496754"/>
                    <a:gd name="connsiteX43" fmla="*/ 387281 w 434715"/>
                    <a:gd name="connsiteY43" fmla="*/ 198901 h 496754"/>
                    <a:gd name="connsiteX44" fmla="*/ 429572 w 434715"/>
                    <a:gd name="connsiteY44" fmla="*/ 204044 h 496754"/>
                    <a:gd name="connsiteX45" fmla="*/ 434716 w 434715"/>
                    <a:gd name="connsiteY45" fmla="*/ 199472 h 496754"/>
                    <a:gd name="connsiteX46" fmla="*/ 432429 w 434715"/>
                    <a:gd name="connsiteY46" fmla="*/ 121749 h 49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4715" h="496754">
                      <a:moveTo>
                        <a:pt x="432429" y="121749"/>
                      </a:moveTo>
                      <a:cubicBezTo>
                        <a:pt x="432429" y="119462"/>
                        <a:pt x="432429" y="119462"/>
                        <a:pt x="430143" y="119462"/>
                      </a:cubicBezTo>
                      <a:cubicBezTo>
                        <a:pt x="424429" y="119462"/>
                        <a:pt x="418714" y="118891"/>
                        <a:pt x="413570" y="117748"/>
                      </a:cubicBezTo>
                      <a:cubicBezTo>
                        <a:pt x="393568" y="114890"/>
                        <a:pt x="327845" y="80600"/>
                        <a:pt x="316986" y="24022"/>
                      </a:cubicBezTo>
                      <a:cubicBezTo>
                        <a:pt x="316986" y="22879"/>
                        <a:pt x="314129" y="9163"/>
                        <a:pt x="314129" y="2876"/>
                      </a:cubicBezTo>
                      <a:cubicBezTo>
                        <a:pt x="314129" y="19"/>
                        <a:pt x="314129" y="19"/>
                        <a:pt x="311271" y="19"/>
                      </a:cubicBezTo>
                      <a:cubicBezTo>
                        <a:pt x="310700" y="19"/>
                        <a:pt x="310129" y="19"/>
                        <a:pt x="309557" y="19"/>
                      </a:cubicBezTo>
                      <a:cubicBezTo>
                        <a:pt x="283839" y="19"/>
                        <a:pt x="258122" y="19"/>
                        <a:pt x="232976" y="19"/>
                      </a:cubicBezTo>
                      <a:cubicBezTo>
                        <a:pt x="227833" y="19"/>
                        <a:pt x="228404" y="-553"/>
                        <a:pt x="228404" y="4591"/>
                      </a:cubicBezTo>
                      <a:cubicBezTo>
                        <a:pt x="228404" y="115462"/>
                        <a:pt x="228404" y="226904"/>
                        <a:pt x="228404" y="337775"/>
                      </a:cubicBezTo>
                      <a:cubicBezTo>
                        <a:pt x="228404" y="341776"/>
                        <a:pt x="228404" y="345777"/>
                        <a:pt x="227833" y="350349"/>
                      </a:cubicBezTo>
                      <a:cubicBezTo>
                        <a:pt x="223832" y="372065"/>
                        <a:pt x="212973" y="388639"/>
                        <a:pt x="194114" y="400069"/>
                      </a:cubicBezTo>
                      <a:cubicBezTo>
                        <a:pt x="178112" y="409784"/>
                        <a:pt x="160395" y="412642"/>
                        <a:pt x="142108" y="409213"/>
                      </a:cubicBezTo>
                      <a:cubicBezTo>
                        <a:pt x="136393" y="408070"/>
                        <a:pt x="130678" y="405784"/>
                        <a:pt x="124963" y="403498"/>
                      </a:cubicBezTo>
                      <a:cubicBezTo>
                        <a:pt x="124391" y="402927"/>
                        <a:pt x="123819" y="402927"/>
                        <a:pt x="123819" y="402355"/>
                      </a:cubicBezTo>
                      <a:cubicBezTo>
                        <a:pt x="122105" y="400640"/>
                        <a:pt x="119819" y="399497"/>
                        <a:pt x="118104" y="398354"/>
                      </a:cubicBezTo>
                      <a:cubicBezTo>
                        <a:pt x="94673" y="381781"/>
                        <a:pt x="83243" y="358921"/>
                        <a:pt x="86672" y="330346"/>
                      </a:cubicBezTo>
                      <a:cubicBezTo>
                        <a:pt x="90101" y="301199"/>
                        <a:pt x="106674" y="281769"/>
                        <a:pt x="134106" y="271482"/>
                      </a:cubicBezTo>
                      <a:cubicBezTo>
                        <a:pt x="142108" y="268624"/>
                        <a:pt x="150680" y="267481"/>
                        <a:pt x="159824" y="267481"/>
                      </a:cubicBezTo>
                      <a:cubicBezTo>
                        <a:pt x="165539" y="268052"/>
                        <a:pt x="171254" y="268624"/>
                        <a:pt x="176398" y="269767"/>
                      </a:cubicBezTo>
                      <a:cubicBezTo>
                        <a:pt x="178112" y="270339"/>
                        <a:pt x="179255" y="269767"/>
                        <a:pt x="179255" y="267481"/>
                      </a:cubicBezTo>
                      <a:cubicBezTo>
                        <a:pt x="179255" y="266909"/>
                        <a:pt x="179255" y="266338"/>
                        <a:pt x="179255" y="265195"/>
                      </a:cubicBezTo>
                      <a:cubicBezTo>
                        <a:pt x="179255" y="245192"/>
                        <a:pt x="178683" y="201759"/>
                        <a:pt x="178683" y="201759"/>
                      </a:cubicBezTo>
                      <a:cubicBezTo>
                        <a:pt x="178683" y="196044"/>
                        <a:pt x="178683" y="190329"/>
                        <a:pt x="178683" y="184614"/>
                      </a:cubicBezTo>
                      <a:cubicBezTo>
                        <a:pt x="178683" y="182899"/>
                        <a:pt x="178112" y="182899"/>
                        <a:pt x="176398" y="182327"/>
                      </a:cubicBezTo>
                      <a:cubicBezTo>
                        <a:pt x="166110" y="181184"/>
                        <a:pt x="155823" y="180613"/>
                        <a:pt x="145536" y="181756"/>
                      </a:cubicBezTo>
                      <a:cubicBezTo>
                        <a:pt x="131249" y="182899"/>
                        <a:pt x="117533" y="185756"/>
                        <a:pt x="103817" y="190900"/>
                      </a:cubicBezTo>
                      <a:cubicBezTo>
                        <a:pt x="82100" y="198901"/>
                        <a:pt x="63240" y="210902"/>
                        <a:pt x="46667" y="226904"/>
                      </a:cubicBezTo>
                      <a:cubicBezTo>
                        <a:pt x="32379" y="240620"/>
                        <a:pt x="21521" y="256622"/>
                        <a:pt x="13520" y="274339"/>
                      </a:cubicBezTo>
                      <a:cubicBezTo>
                        <a:pt x="5519" y="291484"/>
                        <a:pt x="1518" y="309772"/>
                        <a:pt x="375" y="328060"/>
                      </a:cubicBezTo>
                      <a:cubicBezTo>
                        <a:pt x="-196" y="336061"/>
                        <a:pt x="-196" y="344634"/>
                        <a:pt x="947" y="352634"/>
                      </a:cubicBezTo>
                      <a:cubicBezTo>
                        <a:pt x="2090" y="364064"/>
                        <a:pt x="4376" y="374923"/>
                        <a:pt x="7805" y="385782"/>
                      </a:cubicBezTo>
                      <a:cubicBezTo>
                        <a:pt x="17520" y="416642"/>
                        <a:pt x="35808" y="442360"/>
                        <a:pt x="60954" y="462362"/>
                      </a:cubicBezTo>
                      <a:cubicBezTo>
                        <a:pt x="63812" y="464649"/>
                        <a:pt x="66098" y="466934"/>
                        <a:pt x="68955" y="468077"/>
                      </a:cubicBezTo>
                      <a:cubicBezTo>
                        <a:pt x="68955" y="468077"/>
                        <a:pt x="68955" y="468077"/>
                        <a:pt x="68955" y="468077"/>
                      </a:cubicBezTo>
                      <a:cubicBezTo>
                        <a:pt x="70098" y="469220"/>
                        <a:pt x="71813" y="470364"/>
                        <a:pt x="72956" y="471507"/>
                      </a:cubicBezTo>
                      <a:cubicBezTo>
                        <a:pt x="76956" y="474364"/>
                        <a:pt x="81528" y="477222"/>
                        <a:pt x="86100" y="479507"/>
                      </a:cubicBezTo>
                      <a:cubicBezTo>
                        <a:pt x="114675" y="493795"/>
                        <a:pt x="144393" y="499510"/>
                        <a:pt x="176398" y="495509"/>
                      </a:cubicBezTo>
                      <a:cubicBezTo>
                        <a:pt x="217545" y="490366"/>
                        <a:pt x="251835" y="472078"/>
                        <a:pt x="278696" y="441217"/>
                      </a:cubicBezTo>
                      <a:cubicBezTo>
                        <a:pt x="303842" y="411499"/>
                        <a:pt x="316415" y="377209"/>
                        <a:pt x="316415" y="338347"/>
                      </a:cubicBezTo>
                      <a:cubicBezTo>
                        <a:pt x="316986" y="282912"/>
                        <a:pt x="316415" y="227476"/>
                        <a:pt x="316415" y="172612"/>
                      </a:cubicBezTo>
                      <a:cubicBezTo>
                        <a:pt x="316415" y="171469"/>
                        <a:pt x="315844" y="169183"/>
                        <a:pt x="316986" y="168611"/>
                      </a:cubicBezTo>
                      <a:cubicBezTo>
                        <a:pt x="318129" y="168040"/>
                        <a:pt x="319273" y="169754"/>
                        <a:pt x="320415" y="170326"/>
                      </a:cubicBezTo>
                      <a:cubicBezTo>
                        <a:pt x="340989" y="184042"/>
                        <a:pt x="363278" y="193757"/>
                        <a:pt x="387281" y="198901"/>
                      </a:cubicBezTo>
                      <a:cubicBezTo>
                        <a:pt x="400997" y="202330"/>
                        <a:pt x="415284" y="204044"/>
                        <a:pt x="429572" y="204044"/>
                      </a:cubicBezTo>
                      <a:cubicBezTo>
                        <a:pt x="434144" y="204044"/>
                        <a:pt x="434716" y="204044"/>
                        <a:pt x="434716" y="199472"/>
                      </a:cubicBezTo>
                      <a:cubicBezTo>
                        <a:pt x="433001" y="180613"/>
                        <a:pt x="432429" y="126892"/>
                        <a:pt x="432429" y="121749"/>
                      </a:cubicBezTo>
                      <a:close/>
                    </a:path>
                  </a:pathLst>
                </a:custGeom>
                <a:solidFill>
                  <a:srgbClr val="FFFFFF"/>
                </a:solidFill>
                <a:ln w="5715" cap="flat">
                  <a:noFill/>
                  <a:prstDash val="solid"/>
                  <a:miter/>
                </a:ln>
              </p:spPr>
              <p:txBody>
                <a:bodyPr rtlCol="0" anchor="ctr"/>
                <a:lstStyle/>
                <a:p>
                  <a:endParaRPr lang="nb-NO" noProof="0" dirty="0"/>
                </a:p>
              </p:txBody>
            </p:sp>
          </p:grpSp>
        </p:grpSp>
        <p:sp>
          <p:nvSpPr>
            <p:cNvPr id="7" name="Graphic 3">
              <a:extLst>
                <a:ext uri="{FF2B5EF4-FFF2-40B4-BE49-F238E27FC236}">
                  <a16:creationId xmlns:a16="http://schemas.microsoft.com/office/drawing/2014/main" id="{A4F13EED-B8AE-0FBC-FDC1-34EB860675C0}"/>
                </a:ext>
              </a:extLst>
            </p:cNvPr>
            <p:cNvSpPr/>
            <p:nvPr/>
          </p:nvSpPr>
          <p:spPr>
            <a:xfrm>
              <a:off x="4990606" y="9663014"/>
              <a:ext cx="204986" cy="193310"/>
            </a:xfrm>
            <a:custGeom>
              <a:avLst/>
              <a:gdLst>
                <a:gd name="connsiteX0" fmla="*/ 40005 w 300989"/>
                <a:gd name="connsiteY0" fmla="*/ 18097 h 283844"/>
                <a:gd name="connsiteX1" fmla="*/ 220980 w 300989"/>
                <a:gd name="connsiteY1" fmla="*/ 260985 h 283844"/>
                <a:gd name="connsiteX2" fmla="*/ 258127 w 300989"/>
                <a:gd name="connsiteY2" fmla="*/ 260985 h 283844"/>
                <a:gd name="connsiteX3" fmla="*/ 76200 w 300989"/>
                <a:gd name="connsiteY3" fmla="*/ 18097 h 283844"/>
                <a:gd name="connsiteX4" fmla="*/ 40005 w 300989"/>
                <a:gd name="connsiteY4" fmla="*/ 18097 h 283844"/>
                <a:gd name="connsiteX5" fmla="*/ 0 w 300989"/>
                <a:gd name="connsiteY5" fmla="*/ 0 h 283844"/>
                <a:gd name="connsiteX6" fmla="*/ 85725 w 300989"/>
                <a:gd name="connsiteY6" fmla="*/ 0 h 283844"/>
                <a:gd name="connsiteX7" fmla="*/ 164782 w 300989"/>
                <a:gd name="connsiteY7" fmla="*/ 102870 h 283844"/>
                <a:gd name="connsiteX8" fmla="*/ 263842 w 300989"/>
                <a:gd name="connsiteY8" fmla="*/ 0 h 283844"/>
                <a:gd name="connsiteX9" fmla="*/ 290513 w 300989"/>
                <a:gd name="connsiteY9" fmla="*/ 0 h 283844"/>
                <a:gd name="connsiteX10" fmla="*/ 178117 w 300989"/>
                <a:gd name="connsiteY10" fmla="*/ 121920 h 283844"/>
                <a:gd name="connsiteX11" fmla="*/ 164782 w 300989"/>
                <a:gd name="connsiteY11" fmla="*/ 104775 h 283844"/>
                <a:gd name="connsiteX12" fmla="*/ 300990 w 300989"/>
                <a:gd name="connsiteY12" fmla="*/ 283845 h 283844"/>
                <a:gd name="connsiteX13" fmla="*/ 208597 w 300989"/>
                <a:gd name="connsiteY13" fmla="*/ 283845 h 283844"/>
                <a:gd name="connsiteX14" fmla="*/ 126682 w 300989"/>
                <a:gd name="connsiteY14" fmla="*/ 173355 h 283844"/>
                <a:gd name="connsiteX15" fmla="*/ 31432 w 300989"/>
                <a:gd name="connsiteY15" fmla="*/ 276225 h 283844"/>
                <a:gd name="connsiteX16" fmla="*/ 3810 w 300989"/>
                <a:gd name="connsiteY16" fmla="*/ 276225 h 283844"/>
                <a:gd name="connsiteX17" fmla="*/ 116205 w 300989"/>
                <a:gd name="connsiteY17" fmla="*/ 157163 h 283844"/>
                <a:gd name="connsiteX18" fmla="*/ 0 w 300989"/>
                <a:gd name="connsiteY18" fmla="*/ 0 h 28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989" h="283844">
                  <a:moveTo>
                    <a:pt x="40005" y="18097"/>
                  </a:moveTo>
                  <a:lnTo>
                    <a:pt x="220980" y="260985"/>
                  </a:lnTo>
                  <a:lnTo>
                    <a:pt x="258127" y="260985"/>
                  </a:lnTo>
                  <a:lnTo>
                    <a:pt x="76200" y="18097"/>
                  </a:lnTo>
                  <a:lnTo>
                    <a:pt x="40005" y="18097"/>
                  </a:lnTo>
                  <a:close/>
                  <a:moveTo>
                    <a:pt x="0" y="0"/>
                  </a:moveTo>
                  <a:lnTo>
                    <a:pt x="85725" y="0"/>
                  </a:lnTo>
                  <a:lnTo>
                    <a:pt x="164782" y="102870"/>
                  </a:lnTo>
                  <a:lnTo>
                    <a:pt x="263842" y="0"/>
                  </a:lnTo>
                  <a:lnTo>
                    <a:pt x="290513" y="0"/>
                  </a:lnTo>
                  <a:lnTo>
                    <a:pt x="178117" y="121920"/>
                  </a:lnTo>
                  <a:lnTo>
                    <a:pt x="164782" y="104775"/>
                  </a:lnTo>
                  <a:lnTo>
                    <a:pt x="300990" y="283845"/>
                  </a:lnTo>
                  <a:lnTo>
                    <a:pt x="208597" y="283845"/>
                  </a:lnTo>
                  <a:lnTo>
                    <a:pt x="126682" y="173355"/>
                  </a:lnTo>
                  <a:lnTo>
                    <a:pt x="31432" y="276225"/>
                  </a:lnTo>
                  <a:lnTo>
                    <a:pt x="3810" y="276225"/>
                  </a:lnTo>
                  <a:lnTo>
                    <a:pt x="116205" y="157163"/>
                  </a:lnTo>
                  <a:lnTo>
                    <a:pt x="0" y="0"/>
                  </a:lnTo>
                  <a:close/>
                </a:path>
              </a:pathLst>
            </a:custGeom>
            <a:solidFill>
              <a:srgbClr val="FFFFFF"/>
            </a:solidFill>
            <a:ln w="9525" cap="flat">
              <a:noFill/>
              <a:prstDash val="solid"/>
              <a:miter/>
            </a:ln>
          </p:spPr>
          <p:txBody>
            <a:bodyPr rtlCol="0" anchor="ctr"/>
            <a:lstStyle/>
            <a:p>
              <a:endParaRPr lang="nb-NO" noProof="0" dirty="0"/>
            </a:p>
          </p:txBody>
        </p:sp>
      </p:grpSp>
      <p:sp>
        <p:nvSpPr>
          <p:cNvPr id="30" name="TextBox 29">
            <a:extLst>
              <a:ext uri="{FF2B5EF4-FFF2-40B4-BE49-F238E27FC236}">
                <a16:creationId xmlns:a16="http://schemas.microsoft.com/office/drawing/2014/main" id="{1F41CC22-9C4C-5924-6BD4-7ED28976907F}"/>
              </a:ext>
            </a:extLst>
          </p:cNvPr>
          <p:cNvSpPr txBox="1"/>
          <p:nvPr/>
        </p:nvSpPr>
        <p:spPr>
          <a:xfrm>
            <a:off x="8624956" y="5461000"/>
            <a:ext cx="348974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2800" baseline="0" noProof="0" dirty="0">
                <a:solidFill>
                  <a:srgbClr val="086D6E"/>
                </a:solidFill>
                <a:latin typeface="Calibri"/>
              </a:rPr>
              <a:t>www.sustainvet.eu</a:t>
            </a:r>
            <a:r>
              <a:rPr lang="nb-NO" sz="2800" noProof="0" dirty="0">
                <a:latin typeface="Calibri"/>
                <a:ea typeface="Calibri"/>
                <a:cs typeface="Calibri"/>
              </a:rPr>
              <a:t>​</a:t>
            </a:r>
            <a:endParaRPr lang="nb-NO" noProof="0" dirty="0"/>
          </a:p>
          <a:p>
            <a:pPr algn="ctr"/>
            <a:endParaRPr lang="nb-NO" noProof="0" dirty="0"/>
          </a:p>
        </p:txBody>
      </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202075A42567844860B0528BA6E2D9A" ma:contentTypeVersion="12" ma:contentTypeDescription="Create a new document." ma:contentTypeScope="" ma:versionID="2694f9c5156d155576ceaa30373d4527">
  <xsd:schema xmlns:xsd="http://www.w3.org/2001/XMLSchema" xmlns:xs="http://www.w3.org/2001/XMLSchema" xmlns:p="http://schemas.microsoft.com/office/2006/metadata/properties" xmlns:ns2="92a36596-4c27-4ea1-9f04-71a23c4554a9" xmlns:ns3="558b41f4-9262-4964-9013-127d98c85303" targetNamespace="http://schemas.microsoft.com/office/2006/metadata/properties" ma:root="true" ma:fieldsID="6a69e07572b3f3bca6df0441b2cdcc15" ns2:_="" ns3:_="">
    <xsd:import namespace="92a36596-4c27-4ea1-9f04-71a23c4554a9"/>
    <xsd:import namespace="558b41f4-9262-4964-9013-127d98c8530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a36596-4c27-4ea1-9f04-71a23c4554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75f1a9de-88f8-493e-beca-db2515e1193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58b41f4-9262-4964-9013-127d98c8530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8594747-aaa1-4ddf-847f-3e17b26a7ddb}" ma:internalName="TaxCatchAll" ma:showField="CatchAllData" ma:web="558b41f4-9262-4964-9013-127d98c8530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58b41f4-9262-4964-9013-127d98c85303" xsi:nil="true"/>
    <lcf76f155ced4ddcb4097134ff3c332f xmlns="92a36596-4c27-4ea1-9f04-71a23c4554a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89B163E-1DCF-4CC2-B8CF-6DC1E1ED78FE}">
  <ds:schemaRefs>
    <ds:schemaRef ds:uri="http://schemas.microsoft.com/sharepoint/v3/contenttype/forms"/>
  </ds:schemaRefs>
</ds:datastoreItem>
</file>

<file path=customXml/itemProps2.xml><?xml version="1.0" encoding="utf-8"?>
<ds:datastoreItem xmlns:ds="http://schemas.openxmlformats.org/officeDocument/2006/customXml" ds:itemID="{736E674C-2DCB-407E-A212-19212895BBD9}"/>
</file>

<file path=customXml/itemProps3.xml><?xml version="1.0" encoding="utf-8"?>
<ds:datastoreItem xmlns:ds="http://schemas.openxmlformats.org/officeDocument/2006/customXml" ds:itemID="{95D88645-D2E0-4998-B700-81721CAA6377}">
  <ds:schemaRefs>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1038cb2c-066a-4c04-b129-97ae2bc98e52"/>
    <ds:schemaRef ds:uri="http://purl.org/dc/terms/"/>
    <ds:schemaRef ds:uri="http://www.w3.org/XML/1998/namespace"/>
    <ds:schemaRef ds:uri="http://schemas.microsoft.com/office/infopath/2007/PartnerControls"/>
    <ds:schemaRef ds:uri="0841824c-2506-42d0-be9c-4868bb3335b3"/>
    <ds:schemaRef ds:uri="http://purl.org/dc/dcmitype/"/>
  </ds:schemaRefs>
</ds:datastoreItem>
</file>

<file path=docMetadata/LabelInfo.xml><?xml version="1.0" encoding="utf-8"?>
<clbl:labelList xmlns:clbl="http://schemas.microsoft.com/office/2020/mipLabelMetadata">
  <clbl:label id="{02af9dbb-aed9-4c75-94d9-8c097730bf57}" enabled="1" method="Standard" siteId="{026cbe1f-01c4-4698-a566-2fc43ebec731}" removed="0"/>
</clbl:labelList>
</file>

<file path=docProps/app.xml><?xml version="1.0" encoding="utf-8"?>
<Properties xmlns="http://schemas.openxmlformats.org/officeDocument/2006/extended-properties" xmlns:vt="http://schemas.openxmlformats.org/officeDocument/2006/docPropsVTypes">
  <Template>Office Theme</Template>
  <TotalTime>267</TotalTime>
  <Words>3660</Words>
  <Application>Microsoft Office PowerPoint</Application>
  <PresentationFormat>Widescreen</PresentationFormat>
  <Paragraphs>400</Paragraphs>
  <Slides>49</Slides>
  <Notes>30</Notes>
  <HiddenSlides>0</HiddenSlides>
  <MMClips>8</MMClips>
  <ScaleCrop>false</ScaleCrop>
  <HeadingPairs>
    <vt:vector size="4" baseType="variant">
      <vt:variant>
        <vt:lpstr>Tema</vt:lpstr>
      </vt:variant>
      <vt:variant>
        <vt:i4>1</vt:i4>
      </vt:variant>
      <vt:variant>
        <vt:lpstr>Lysbildetitler</vt:lpstr>
      </vt:variant>
      <vt:variant>
        <vt:i4>49</vt:i4>
      </vt:variant>
    </vt:vector>
  </HeadingPairs>
  <TitlesOfParts>
    <vt:vector size="50" baseType="lpstr">
      <vt:lpstr>Office Theme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Vilde Svantesvoll</cp:lastModifiedBy>
  <cp:revision>267</cp:revision>
  <dcterms:created xsi:type="dcterms:W3CDTF">2022-05-09T10:29:33Z</dcterms:created>
  <dcterms:modified xsi:type="dcterms:W3CDTF">2026-04-16T09:42:32Z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0x0101001202075A42567844860B0528BA6E2D9A</vt:lpwstr>
  </property>
  <property fmtid="{D5CDD505-2E9C-101B-9397-08002B2CF9AE}" pid="3" name="MediaServiceImageTags">
    <vt:lpwstr/>
  </property>
</Properties>
</file>