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4"/>
  </p:notesMasterIdLst>
  <p:handoutMasterIdLst>
    <p:handoutMasterId r:id="rId45"/>
  </p:handoutMasterIdLst>
  <p:sldIdLst>
    <p:sldId id="4286" r:id="rId5"/>
    <p:sldId id="4306" r:id="rId6"/>
    <p:sldId id="4349" r:id="rId7"/>
    <p:sldId id="4367" r:id="rId8"/>
    <p:sldId id="4323" r:id="rId9"/>
    <p:sldId id="4345" r:id="rId10"/>
    <p:sldId id="4346" r:id="rId11"/>
    <p:sldId id="4350" r:id="rId12"/>
    <p:sldId id="4368" r:id="rId13"/>
    <p:sldId id="4322" r:id="rId14"/>
    <p:sldId id="4351" r:id="rId15"/>
    <p:sldId id="4343" r:id="rId16"/>
    <p:sldId id="4352" r:id="rId17"/>
    <p:sldId id="4353" r:id="rId18"/>
    <p:sldId id="4369" r:id="rId19"/>
    <p:sldId id="4354" r:id="rId20"/>
    <p:sldId id="4370" r:id="rId21"/>
    <p:sldId id="4338" r:id="rId22"/>
    <p:sldId id="4357" r:id="rId23"/>
    <p:sldId id="4342" r:id="rId24"/>
    <p:sldId id="4348" r:id="rId25"/>
    <p:sldId id="4355" r:id="rId26"/>
    <p:sldId id="4371" r:id="rId27"/>
    <p:sldId id="4356" r:id="rId28"/>
    <p:sldId id="4372" r:id="rId29"/>
    <p:sldId id="4339" r:id="rId30"/>
    <p:sldId id="4344" r:id="rId31"/>
    <p:sldId id="4373" r:id="rId32"/>
    <p:sldId id="4358" r:id="rId33"/>
    <p:sldId id="4360" r:id="rId34"/>
    <p:sldId id="4375" r:id="rId35"/>
    <p:sldId id="4361" r:id="rId36"/>
    <p:sldId id="4376" r:id="rId37"/>
    <p:sldId id="4362" r:id="rId38"/>
    <p:sldId id="4363" r:id="rId39"/>
    <p:sldId id="4377" r:id="rId40"/>
    <p:sldId id="4364" r:id="rId41"/>
    <p:sldId id="4365" r:id="rId42"/>
    <p:sldId id="426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51C4C6"/>
    <a:srgbClr val="ADD037"/>
    <a:srgbClr val="00898B"/>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B0535E-B84C-424C-B485-AA48C03C36EE}" v="73" dt="2026-04-15T08:01:25.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67" autoAdjust="0"/>
    <p:restoredTop sz="95082"/>
  </p:normalViewPr>
  <p:slideViewPr>
    <p:cSldViewPr snapToGrid="0" snapToObjects="1">
      <p:cViewPr varScale="1">
        <p:scale>
          <a:sx n="99" d="100"/>
          <a:sy n="99" d="100"/>
        </p:scale>
        <p:origin x="72" y="6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lde Svantesvoll" userId="a250bdf2-907a-49c7-9ecb-25f32466bc6a" providerId="ADAL" clId="{5CF661CD-6061-4682-89D8-44E0987B3AD7}"/>
    <pc:docChg chg="undo custSel modSld">
      <pc:chgData name="Vilde Svantesvoll" userId="a250bdf2-907a-49c7-9ecb-25f32466bc6a" providerId="ADAL" clId="{5CF661CD-6061-4682-89D8-44E0987B3AD7}" dt="2026-04-15T12:36:37.045" v="998" actId="20577"/>
      <pc:docMkLst>
        <pc:docMk/>
      </pc:docMkLst>
      <pc:sldChg chg="modSp mod">
        <pc:chgData name="Vilde Svantesvoll" userId="a250bdf2-907a-49c7-9ecb-25f32466bc6a" providerId="ADAL" clId="{5CF661CD-6061-4682-89D8-44E0987B3AD7}" dt="2026-04-15T08:01:57.428" v="934" actId="20577"/>
        <pc:sldMkLst>
          <pc:docMk/>
          <pc:sldMk cId="4169825511" sldId="4263"/>
        </pc:sldMkLst>
        <pc:spChg chg="mod">
          <ac:chgData name="Vilde Svantesvoll" userId="a250bdf2-907a-49c7-9ecb-25f32466bc6a" providerId="ADAL" clId="{5CF661CD-6061-4682-89D8-44E0987B3AD7}" dt="2026-04-15T06:18:16.141" v="57" actId="790"/>
          <ac:spMkLst>
            <pc:docMk/>
            <pc:sldMk cId="4169825511" sldId="4263"/>
            <ac:spMk id="10" creationId="{93BB833A-6B01-109D-203E-E16C6C938513}"/>
          </ac:spMkLst>
        </pc:spChg>
        <pc:spChg chg="mod">
          <ac:chgData name="Vilde Svantesvoll" userId="a250bdf2-907a-49c7-9ecb-25f32466bc6a" providerId="ADAL" clId="{5CF661CD-6061-4682-89D8-44E0987B3AD7}" dt="2026-04-15T06:18:16.141" v="57" actId="790"/>
          <ac:spMkLst>
            <pc:docMk/>
            <pc:sldMk cId="4169825511" sldId="4263"/>
            <ac:spMk id="11" creationId="{384DEE06-1318-50E3-231D-7D20892448D6}"/>
          </ac:spMkLst>
        </pc:spChg>
        <pc:spChg chg="mod">
          <ac:chgData name="Vilde Svantesvoll" userId="a250bdf2-907a-49c7-9ecb-25f32466bc6a" providerId="ADAL" clId="{5CF661CD-6061-4682-89D8-44E0987B3AD7}" dt="2026-04-15T06:18:16.141" v="57" actId="790"/>
          <ac:spMkLst>
            <pc:docMk/>
            <pc:sldMk cId="4169825511" sldId="4263"/>
            <ac:spMk id="13" creationId="{94A23549-8424-01D5-058A-B2611A3C8BA3}"/>
          </ac:spMkLst>
        </pc:spChg>
        <pc:spChg chg="mod">
          <ac:chgData name="Vilde Svantesvoll" userId="a250bdf2-907a-49c7-9ecb-25f32466bc6a" providerId="ADAL" clId="{5CF661CD-6061-4682-89D8-44E0987B3AD7}" dt="2026-04-15T06:18:16.141" v="57" actId="790"/>
          <ac:spMkLst>
            <pc:docMk/>
            <pc:sldMk cId="4169825511" sldId="4263"/>
            <ac:spMk id="16" creationId="{0C74260C-0ABD-6374-33B3-92F4151D110C}"/>
          </ac:spMkLst>
        </pc:spChg>
        <pc:spChg chg="mod">
          <ac:chgData name="Vilde Svantesvoll" userId="a250bdf2-907a-49c7-9ecb-25f32466bc6a" providerId="ADAL" clId="{5CF661CD-6061-4682-89D8-44E0987B3AD7}" dt="2026-04-15T06:18:16.141" v="57" actId="790"/>
          <ac:spMkLst>
            <pc:docMk/>
            <pc:sldMk cId="4169825511" sldId="4263"/>
            <ac:spMk id="18" creationId="{49C44091-F555-3C6F-91E3-69A3B4289579}"/>
          </ac:spMkLst>
        </pc:spChg>
        <pc:spChg chg="mod">
          <ac:chgData name="Vilde Svantesvoll" userId="a250bdf2-907a-49c7-9ecb-25f32466bc6a" providerId="ADAL" clId="{5CF661CD-6061-4682-89D8-44E0987B3AD7}" dt="2026-04-15T08:01:57.428" v="934" actId="20577"/>
          <ac:spMkLst>
            <pc:docMk/>
            <pc:sldMk cId="4169825511" sldId="4263"/>
            <ac:spMk id="20" creationId="{5328264C-32A9-A14B-88CE-E920BC4BEE14}"/>
          </ac:spMkLst>
        </pc:spChg>
        <pc:spChg chg="mod">
          <ac:chgData name="Vilde Svantesvoll" userId="a250bdf2-907a-49c7-9ecb-25f32466bc6a" providerId="ADAL" clId="{5CF661CD-6061-4682-89D8-44E0987B3AD7}" dt="2026-04-15T06:18:16.141" v="57" actId="790"/>
          <ac:spMkLst>
            <pc:docMk/>
            <pc:sldMk cId="4169825511" sldId="4263"/>
            <ac:spMk id="23" creationId="{F86B2767-0A87-E296-1839-374DD6C1A8C1}"/>
          </ac:spMkLst>
        </pc:spChg>
        <pc:spChg chg="mod">
          <ac:chgData name="Vilde Svantesvoll" userId="a250bdf2-907a-49c7-9ecb-25f32466bc6a" providerId="ADAL" clId="{5CF661CD-6061-4682-89D8-44E0987B3AD7}" dt="2026-04-15T06:18:16.141" v="57" actId="790"/>
          <ac:spMkLst>
            <pc:docMk/>
            <pc:sldMk cId="4169825511" sldId="4263"/>
            <ac:spMk id="24" creationId="{43CF83D4-453C-2EBF-C00F-ABA0515F49E2}"/>
          </ac:spMkLst>
        </pc:spChg>
        <pc:spChg chg="mod">
          <ac:chgData name="Vilde Svantesvoll" userId="a250bdf2-907a-49c7-9ecb-25f32466bc6a" providerId="ADAL" clId="{5CF661CD-6061-4682-89D8-44E0987B3AD7}" dt="2026-04-15T06:18:16.141" v="57" actId="790"/>
          <ac:spMkLst>
            <pc:docMk/>
            <pc:sldMk cId="4169825511" sldId="4263"/>
            <ac:spMk id="26" creationId="{C5EAE385-AB74-3A87-243B-E51708679986}"/>
          </ac:spMkLst>
        </pc:spChg>
        <pc:spChg chg="mod">
          <ac:chgData name="Vilde Svantesvoll" userId="a250bdf2-907a-49c7-9ecb-25f32466bc6a" providerId="ADAL" clId="{5CF661CD-6061-4682-89D8-44E0987B3AD7}" dt="2026-04-15T06:18:16.141" v="57" actId="790"/>
          <ac:spMkLst>
            <pc:docMk/>
            <pc:sldMk cId="4169825511" sldId="4263"/>
            <ac:spMk id="27" creationId="{016F5C8F-83BF-5414-8D01-5BE9CE33FC44}"/>
          </ac:spMkLst>
        </pc:spChg>
        <pc:spChg chg="mod">
          <ac:chgData name="Vilde Svantesvoll" userId="a250bdf2-907a-49c7-9ecb-25f32466bc6a" providerId="ADAL" clId="{5CF661CD-6061-4682-89D8-44E0987B3AD7}" dt="2026-04-15T06:18:16.141" v="57" actId="790"/>
          <ac:spMkLst>
            <pc:docMk/>
            <pc:sldMk cId="4169825511" sldId="4263"/>
            <ac:spMk id="29" creationId="{C60527F0-CEFD-CBD9-9FF6-227AF5867BC6}"/>
          </ac:spMkLst>
        </pc:spChg>
      </pc:sldChg>
      <pc:sldChg chg="modSp mod">
        <pc:chgData name="Vilde Svantesvoll" userId="a250bdf2-907a-49c7-9ecb-25f32466bc6a" providerId="ADAL" clId="{5CF661CD-6061-4682-89D8-44E0987B3AD7}" dt="2026-04-15T06:18:16.141" v="57" actId="790"/>
        <pc:sldMkLst>
          <pc:docMk/>
          <pc:sldMk cId="2288239601" sldId="4286"/>
        </pc:sldMkLst>
        <pc:spChg chg="mod">
          <ac:chgData name="Vilde Svantesvoll" userId="a250bdf2-907a-49c7-9ecb-25f32466bc6a" providerId="ADAL" clId="{5CF661CD-6061-4682-89D8-44E0987B3AD7}" dt="2026-04-15T06:18:16.141" v="57" actId="790"/>
          <ac:spMkLst>
            <pc:docMk/>
            <pc:sldMk cId="2288239601" sldId="4286"/>
            <ac:spMk id="3" creationId="{65B15D0B-CBC7-E04A-B025-FE49C1E6B0D5}"/>
          </ac:spMkLst>
        </pc:spChg>
        <pc:spChg chg="mod">
          <ac:chgData name="Vilde Svantesvoll" userId="a250bdf2-907a-49c7-9ecb-25f32466bc6a" providerId="ADAL" clId="{5CF661CD-6061-4682-89D8-44E0987B3AD7}" dt="2026-04-15T06:18:16.141" v="57" actId="790"/>
          <ac:spMkLst>
            <pc:docMk/>
            <pc:sldMk cId="2288239601" sldId="4286"/>
            <ac:spMk id="7" creationId="{C7A02EA4-4CBF-804E-84A7-7223E815E249}"/>
          </ac:spMkLst>
        </pc:spChg>
        <pc:spChg chg="mod">
          <ac:chgData name="Vilde Svantesvoll" userId="a250bdf2-907a-49c7-9ecb-25f32466bc6a" providerId="ADAL" clId="{5CF661CD-6061-4682-89D8-44E0987B3AD7}" dt="2026-04-15T06:18:16.141" v="57" actId="790"/>
          <ac:spMkLst>
            <pc:docMk/>
            <pc:sldMk cId="2288239601" sldId="4286"/>
            <ac:spMk id="9" creationId="{89177E28-4F22-7E40-AB64-D1BAC04F32A8}"/>
          </ac:spMkLst>
        </pc:spChg>
        <pc:spChg chg="mod">
          <ac:chgData name="Vilde Svantesvoll" userId="a250bdf2-907a-49c7-9ecb-25f32466bc6a" providerId="ADAL" clId="{5CF661CD-6061-4682-89D8-44E0987B3AD7}" dt="2026-04-15T06:18:16.141" v="57" actId="790"/>
          <ac:spMkLst>
            <pc:docMk/>
            <pc:sldMk cId="2288239601" sldId="4286"/>
            <ac:spMk id="12" creationId="{A491D2E9-853F-F4A8-2BA9-284DE843A771}"/>
          </ac:spMkLst>
        </pc:spChg>
      </pc:sldChg>
      <pc:sldChg chg="modSp mod">
        <pc:chgData name="Vilde Svantesvoll" userId="a250bdf2-907a-49c7-9ecb-25f32466bc6a" providerId="ADAL" clId="{5CF661CD-6061-4682-89D8-44E0987B3AD7}" dt="2026-04-15T06:19:23.673" v="62"/>
        <pc:sldMkLst>
          <pc:docMk/>
          <pc:sldMk cId="30286005" sldId="4306"/>
        </pc:sldMkLst>
        <pc:spChg chg="mod">
          <ac:chgData name="Vilde Svantesvoll" userId="a250bdf2-907a-49c7-9ecb-25f32466bc6a" providerId="ADAL" clId="{5CF661CD-6061-4682-89D8-44E0987B3AD7}" dt="2026-04-15T06:18:16.141" v="57" actId="790"/>
          <ac:spMkLst>
            <pc:docMk/>
            <pc:sldMk cId="30286005" sldId="4306"/>
            <ac:spMk id="2" creationId="{44D3A2D2-9E51-5508-8E44-DD54838C9B97}"/>
          </ac:spMkLst>
        </pc:spChg>
        <pc:spChg chg="mod">
          <ac:chgData name="Vilde Svantesvoll" userId="a250bdf2-907a-49c7-9ecb-25f32466bc6a" providerId="ADAL" clId="{5CF661CD-6061-4682-89D8-44E0987B3AD7}" dt="2026-04-15T06:18:16.141" v="57" actId="790"/>
          <ac:spMkLst>
            <pc:docMk/>
            <pc:sldMk cId="30286005" sldId="4306"/>
            <ac:spMk id="15" creationId="{C4E048F0-9773-C54B-A71E-3C9CFEB59C8E}"/>
          </ac:spMkLst>
        </pc:spChg>
        <pc:spChg chg="mod">
          <ac:chgData name="Vilde Svantesvoll" userId="a250bdf2-907a-49c7-9ecb-25f32466bc6a" providerId="ADAL" clId="{5CF661CD-6061-4682-89D8-44E0987B3AD7}" dt="2026-04-15T06:18:16.141" v="57" actId="790"/>
          <ac:spMkLst>
            <pc:docMk/>
            <pc:sldMk cId="30286005" sldId="4306"/>
            <ac:spMk id="16" creationId="{BC8CA0EC-3203-874B-818E-A3951341F2E9}"/>
          </ac:spMkLst>
        </pc:spChg>
        <pc:spChg chg="mod">
          <ac:chgData name="Vilde Svantesvoll" userId="a250bdf2-907a-49c7-9ecb-25f32466bc6a" providerId="ADAL" clId="{5CF661CD-6061-4682-89D8-44E0987B3AD7}" dt="2026-04-15T06:18:16.141" v="57" actId="790"/>
          <ac:spMkLst>
            <pc:docMk/>
            <pc:sldMk cId="30286005" sldId="4306"/>
            <ac:spMk id="18" creationId="{CD062C7B-9BAE-0E43-A6E9-6E98B3E7EBD7}"/>
          </ac:spMkLst>
        </pc:spChg>
        <pc:spChg chg="mod">
          <ac:chgData name="Vilde Svantesvoll" userId="a250bdf2-907a-49c7-9ecb-25f32466bc6a" providerId="ADAL" clId="{5CF661CD-6061-4682-89D8-44E0987B3AD7}" dt="2026-04-15T06:18:16.141" v="57" actId="790"/>
          <ac:spMkLst>
            <pc:docMk/>
            <pc:sldMk cId="30286005" sldId="4306"/>
            <ac:spMk id="19" creationId="{5B018A2C-261B-FE40-8CCB-12ABA36272E0}"/>
          </ac:spMkLst>
        </pc:spChg>
        <pc:spChg chg="mod">
          <ac:chgData name="Vilde Svantesvoll" userId="a250bdf2-907a-49c7-9ecb-25f32466bc6a" providerId="ADAL" clId="{5CF661CD-6061-4682-89D8-44E0987B3AD7}" dt="2026-04-15T06:18:35.357" v="58"/>
          <ac:spMkLst>
            <pc:docMk/>
            <pc:sldMk cId="30286005" sldId="4306"/>
            <ac:spMk id="20" creationId="{F1085800-9569-4843-B00A-CC81BB1D9B93}"/>
          </ac:spMkLst>
        </pc:spChg>
        <pc:spChg chg="mod">
          <ac:chgData name="Vilde Svantesvoll" userId="a250bdf2-907a-49c7-9ecb-25f32466bc6a" providerId="ADAL" clId="{5CF661CD-6061-4682-89D8-44E0987B3AD7}" dt="2026-04-15T06:18:16.141" v="57" actId="790"/>
          <ac:spMkLst>
            <pc:docMk/>
            <pc:sldMk cId="30286005" sldId="4306"/>
            <ac:spMk id="21" creationId="{E66C7987-60BB-DC47-A0C2-99C652EF4EF7}"/>
          </ac:spMkLst>
        </pc:spChg>
        <pc:spChg chg="mod">
          <ac:chgData name="Vilde Svantesvoll" userId="a250bdf2-907a-49c7-9ecb-25f32466bc6a" providerId="ADAL" clId="{5CF661CD-6061-4682-89D8-44E0987B3AD7}" dt="2026-04-15T06:18:51.507" v="59"/>
          <ac:spMkLst>
            <pc:docMk/>
            <pc:sldMk cId="30286005" sldId="4306"/>
            <ac:spMk id="22" creationId="{4AB945CA-DD37-8744-AC8D-A87A2B36C598}"/>
          </ac:spMkLst>
        </pc:spChg>
        <pc:spChg chg="mod">
          <ac:chgData name="Vilde Svantesvoll" userId="a250bdf2-907a-49c7-9ecb-25f32466bc6a" providerId="ADAL" clId="{5CF661CD-6061-4682-89D8-44E0987B3AD7}" dt="2026-04-15T06:18:16.141" v="57" actId="790"/>
          <ac:spMkLst>
            <pc:docMk/>
            <pc:sldMk cId="30286005" sldId="4306"/>
            <ac:spMk id="23" creationId="{8343CF12-FDE6-8849-AC52-1E26D392F86A}"/>
          </ac:spMkLst>
        </pc:spChg>
        <pc:spChg chg="mod">
          <ac:chgData name="Vilde Svantesvoll" userId="a250bdf2-907a-49c7-9ecb-25f32466bc6a" providerId="ADAL" clId="{5CF661CD-6061-4682-89D8-44E0987B3AD7}" dt="2026-04-15T06:19:04.423" v="61"/>
          <ac:spMkLst>
            <pc:docMk/>
            <pc:sldMk cId="30286005" sldId="4306"/>
            <ac:spMk id="24" creationId="{5691577C-B257-3147-BB4B-29D2F40873AE}"/>
          </ac:spMkLst>
        </pc:spChg>
        <pc:spChg chg="mod">
          <ac:chgData name="Vilde Svantesvoll" userId="a250bdf2-907a-49c7-9ecb-25f32466bc6a" providerId="ADAL" clId="{5CF661CD-6061-4682-89D8-44E0987B3AD7}" dt="2026-04-15T06:19:23.673" v="62"/>
          <ac:spMkLst>
            <pc:docMk/>
            <pc:sldMk cId="30286005" sldId="4306"/>
            <ac:spMk id="26" creationId="{AF2A8952-1670-2F4B-B3F8-033CA2659F15}"/>
          </ac:spMkLst>
        </pc:spChg>
      </pc:sldChg>
      <pc:sldChg chg="modSp mod">
        <pc:chgData name="Vilde Svantesvoll" userId="a250bdf2-907a-49c7-9ecb-25f32466bc6a" providerId="ADAL" clId="{5CF661CD-6061-4682-89D8-44E0987B3AD7}" dt="2026-04-15T06:33:35.990" v="176" actId="1076"/>
        <pc:sldMkLst>
          <pc:docMk/>
          <pc:sldMk cId="3933563620" sldId="4322"/>
        </pc:sldMkLst>
        <pc:spChg chg="mod">
          <ac:chgData name="Vilde Svantesvoll" userId="a250bdf2-907a-49c7-9ecb-25f32466bc6a" providerId="ADAL" clId="{5CF661CD-6061-4682-89D8-44E0987B3AD7}" dt="2026-04-15T06:33:17.406" v="174" actId="14100"/>
          <ac:spMkLst>
            <pc:docMk/>
            <pc:sldMk cId="3933563620" sldId="4322"/>
            <ac:spMk id="4" creationId="{9E0FD84C-0DB0-A747-9C28-9505FE9A7E00}"/>
          </ac:spMkLst>
        </pc:spChg>
        <pc:spChg chg="mod">
          <ac:chgData name="Vilde Svantesvoll" userId="a250bdf2-907a-49c7-9ecb-25f32466bc6a" providerId="ADAL" clId="{5CF661CD-6061-4682-89D8-44E0987B3AD7}" dt="2026-04-15T06:32:37.356" v="169" actId="14100"/>
          <ac:spMkLst>
            <pc:docMk/>
            <pc:sldMk cId="3933563620" sldId="4322"/>
            <ac:spMk id="5" creationId="{596AF18B-65BF-DB48-9E25-AFA12E81586C}"/>
          </ac:spMkLst>
        </pc:spChg>
        <pc:spChg chg="mod">
          <ac:chgData name="Vilde Svantesvoll" userId="a250bdf2-907a-49c7-9ecb-25f32466bc6a" providerId="ADAL" clId="{5CF661CD-6061-4682-89D8-44E0987B3AD7}" dt="2026-04-15T06:33:35.990" v="176" actId="1076"/>
          <ac:spMkLst>
            <pc:docMk/>
            <pc:sldMk cId="3933563620" sldId="4322"/>
            <ac:spMk id="7" creationId="{846DAF90-1B27-3F39-5C41-15096702C09B}"/>
          </ac:spMkLst>
        </pc:spChg>
      </pc:sldChg>
      <pc:sldChg chg="modSp mod">
        <pc:chgData name="Vilde Svantesvoll" userId="a250bdf2-907a-49c7-9ecb-25f32466bc6a" providerId="ADAL" clId="{5CF661CD-6061-4682-89D8-44E0987B3AD7}" dt="2026-04-15T06:23:10.767" v="110" actId="20577"/>
        <pc:sldMkLst>
          <pc:docMk/>
          <pc:sldMk cId="1329186062" sldId="4323"/>
        </pc:sldMkLst>
        <pc:spChg chg="mod">
          <ac:chgData name="Vilde Svantesvoll" userId="a250bdf2-907a-49c7-9ecb-25f32466bc6a" providerId="ADAL" clId="{5CF661CD-6061-4682-89D8-44E0987B3AD7}" dt="2026-04-15T06:23:10.767" v="110" actId="20577"/>
          <ac:spMkLst>
            <pc:docMk/>
            <pc:sldMk cId="1329186062" sldId="4323"/>
            <ac:spMk id="4" creationId="{6BDE6B06-E517-A44D-93E9-58E8C9D1D2E9}"/>
          </ac:spMkLst>
        </pc:spChg>
        <pc:spChg chg="mod">
          <ac:chgData name="Vilde Svantesvoll" userId="a250bdf2-907a-49c7-9ecb-25f32466bc6a" providerId="ADAL" clId="{5CF661CD-6061-4682-89D8-44E0987B3AD7}" dt="2026-04-15T06:18:16.141" v="57" actId="790"/>
          <ac:spMkLst>
            <pc:docMk/>
            <pc:sldMk cId="1329186062" sldId="4323"/>
            <ac:spMk id="5" creationId="{F53E186E-EEE8-784F-BE9F-48BF925F13E9}"/>
          </ac:spMkLst>
        </pc:spChg>
      </pc:sldChg>
      <pc:sldChg chg="modSp mod">
        <pc:chgData name="Vilde Svantesvoll" userId="a250bdf2-907a-49c7-9ecb-25f32466bc6a" providerId="ADAL" clId="{5CF661CD-6061-4682-89D8-44E0987B3AD7}" dt="2026-04-15T07:13:10.707" v="336" actId="255"/>
        <pc:sldMkLst>
          <pc:docMk/>
          <pc:sldMk cId="2155738992" sldId="4338"/>
        </pc:sldMkLst>
        <pc:spChg chg="mod">
          <ac:chgData name="Vilde Svantesvoll" userId="a250bdf2-907a-49c7-9ecb-25f32466bc6a" providerId="ADAL" clId="{5CF661CD-6061-4682-89D8-44E0987B3AD7}" dt="2026-04-15T07:13:10.707" v="336" actId="255"/>
          <ac:spMkLst>
            <pc:docMk/>
            <pc:sldMk cId="2155738992" sldId="4338"/>
            <ac:spMk id="2" creationId="{A3609859-F9E5-1140-8DE2-548E2441BEF9}"/>
          </ac:spMkLst>
        </pc:spChg>
        <pc:spChg chg="mod">
          <ac:chgData name="Vilde Svantesvoll" userId="a250bdf2-907a-49c7-9ecb-25f32466bc6a" providerId="ADAL" clId="{5CF661CD-6061-4682-89D8-44E0987B3AD7}" dt="2026-04-15T06:18:16.141" v="57" actId="790"/>
          <ac:spMkLst>
            <pc:docMk/>
            <pc:sldMk cId="2155738992" sldId="4338"/>
            <ac:spMk id="4" creationId="{C95CEBEE-FDAC-01F2-1F4B-74D9CF19D5ED}"/>
          </ac:spMkLst>
        </pc:spChg>
        <pc:spChg chg="mod">
          <ac:chgData name="Vilde Svantesvoll" userId="a250bdf2-907a-49c7-9ecb-25f32466bc6a" providerId="ADAL" clId="{5CF661CD-6061-4682-89D8-44E0987B3AD7}" dt="2026-04-15T06:18:16.141" v="57" actId="790"/>
          <ac:spMkLst>
            <pc:docMk/>
            <pc:sldMk cId="2155738992" sldId="4338"/>
            <ac:spMk id="5" creationId="{85241DAC-738A-2446-AED5-50E6EF776372}"/>
          </ac:spMkLst>
        </pc:spChg>
      </pc:sldChg>
      <pc:sldChg chg="modSp mod">
        <pc:chgData name="Vilde Svantesvoll" userId="a250bdf2-907a-49c7-9ecb-25f32466bc6a" providerId="ADAL" clId="{5CF661CD-6061-4682-89D8-44E0987B3AD7}" dt="2026-04-15T07:26:12.403" v="618" actId="113"/>
        <pc:sldMkLst>
          <pc:docMk/>
          <pc:sldMk cId="2509141879" sldId="4339"/>
        </pc:sldMkLst>
        <pc:spChg chg="mod">
          <ac:chgData name="Vilde Svantesvoll" userId="a250bdf2-907a-49c7-9ecb-25f32466bc6a" providerId="ADAL" clId="{5CF661CD-6061-4682-89D8-44E0987B3AD7}" dt="2026-04-15T07:24:05.946" v="603"/>
          <ac:spMkLst>
            <pc:docMk/>
            <pc:sldMk cId="2509141879" sldId="4339"/>
            <ac:spMk id="2" creationId="{4807231A-8C56-9D46-8B91-D1040E2F919E}"/>
          </ac:spMkLst>
        </pc:spChg>
        <pc:spChg chg="mod">
          <ac:chgData name="Vilde Svantesvoll" userId="a250bdf2-907a-49c7-9ecb-25f32466bc6a" providerId="ADAL" clId="{5CF661CD-6061-4682-89D8-44E0987B3AD7}" dt="2026-04-15T06:18:16.141" v="57" actId="790"/>
          <ac:spMkLst>
            <pc:docMk/>
            <pc:sldMk cId="2509141879" sldId="4339"/>
            <ac:spMk id="9" creationId="{3EED783A-392D-AD70-4163-E9E01ABBE688}"/>
          </ac:spMkLst>
        </pc:spChg>
        <pc:spChg chg="mod">
          <ac:chgData name="Vilde Svantesvoll" userId="a250bdf2-907a-49c7-9ecb-25f32466bc6a" providerId="ADAL" clId="{5CF661CD-6061-4682-89D8-44E0987B3AD7}" dt="2026-04-15T07:26:12.403" v="618" actId="113"/>
          <ac:spMkLst>
            <pc:docMk/>
            <pc:sldMk cId="2509141879" sldId="4339"/>
            <ac:spMk id="11" creationId="{6F13E856-49AD-9196-BF30-539CB48E8F42}"/>
          </ac:spMkLst>
        </pc:spChg>
      </pc:sldChg>
      <pc:sldChg chg="modSp mod">
        <pc:chgData name="Vilde Svantesvoll" userId="a250bdf2-907a-49c7-9ecb-25f32466bc6a" providerId="ADAL" clId="{5CF661CD-6061-4682-89D8-44E0987B3AD7}" dt="2026-04-15T07:17:20.925" v="495" actId="20577"/>
        <pc:sldMkLst>
          <pc:docMk/>
          <pc:sldMk cId="315668921" sldId="4342"/>
        </pc:sldMkLst>
        <pc:spChg chg="mod">
          <ac:chgData name="Vilde Svantesvoll" userId="a250bdf2-907a-49c7-9ecb-25f32466bc6a" providerId="ADAL" clId="{5CF661CD-6061-4682-89D8-44E0987B3AD7}" dt="2026-04-15T07:17:20.925" v="495" actId="20577"/>
          <ac:spMkLst>
            <pc:docMk/>
            <pc:sldMk cId="315668921" sldId="4342"/>
            <ac:spMk id="4" creationId="{6BDE6B06-E517-A44D-93E9-58E8C9D1D2E9}"/>
          </ac:spMkLst>
        </pc:spChg>
        <pc:spChg chg="mod">
          <ac:chgData name="Vilde Svantesvoll" userId="a250bdf2-907a-49c7-9ecb-25f32466bc6a" providerId="ADAL" clId="{5CF661CD-6061-4682-89D8-44E0987B3AD7}" dt="2026-04-15T06:18:16.141" v="57" actId="790"/>
          <ac:spMkLst>
            <pc:docMk/>
            <pc:sldMk cId="315668921" sldId="4342"/>
            <ac:spMk id="5" creationId="{F53E186E-EEE8-784F-BE9F-48BF925F13E9}"/>
          </ac:spMkLst>
        </pc:spChg>
      </pc:sldChg>
      <pc:sldChg chg="modSp mod">
        <pc:chgData name="Vilde Svantesvoll" userId="a250bdf2-907a-49c7-9ecb-25f32466bc6a" providerId="ADAL" clId="{5CF661CD-6061-4682-89D8-44E0987B3AD7}" dt="2026-04-15T06:36:30.058" v="193" actId="1076"/>
        <pc:sldMkLst>
          <pc:docMk/>
          <pc:sldMk cId="161488016" sldId="4343"/>
        </pc:sldMkLst>
        <pc:spChg chg="mod">
          <ac:chgData name="Vilde Svantesvoll" userId="a250bdf2-907a-49c7-9ecb-25f32466bc6a" providerId="ADAL" clId="{5CF661CD-6061-4682-89D8-44E0987B3AD7}" dt="2026-04-15T06:34:36.888" v="187"/>
          <ac:spMkLst>
            <pc:docMk/>
            <pc:sldMk cId="161488016" sldId="4343"/>
            <ac:spMk id="5" creationId="{459AD9BB-4E46-B84B-9D80-8E6CCE2ECCC2}"/>
          </ac:spMkLst>
        </pc:spChg>
        <pc:spChg chg="mod">
          <ac:chgData name="Vilde Svantesvoll" userId="a250bdf2-907a-49c7-9ecb-25f32466bc6a" providerId="ADAL" clId="{5CF661CD-6061-4682-89D8-44E0987B3AD7}" dt="2026-04-15T06:18:16.141" v="57" actId="790"/>
          <ac:spMkLst>
            <pc:docMk/>
            <pc:sldMk cId="161488016" sldId="4343"/>
            <ac:spMk id="6" creationId="{AABCC17E-FEFA-3D46-B2F1-B026276D7600}"/>
          </ac:spMkLst>
        </pc:spChg>
        <pc:spChg chg="mod">
          <ac:chgData name="Vilde Svantesvoll" userId="a250bdf2-907a-49c7-9ecb-25f32466bc6a" providerId="ADAL" clId="{5CF661CD-6061-4682-89D8-44E0987B3AD7}" dt="2026-04-15T06:18:16.141" v="57" actId="790"/>
          <ac:spMkLst>
            <pc:docMk/>
            <pc:sldMk cId="161488016" sldId="4343"/>
            <ac:spMk id="7" creationId="{2720F4E6-5EDD-6EF7-92F1-6950EF417AC0}"/>
          </ac:spMkLst>
        </pc:spChg>
        <pc:spChg chg="mod">
          <ac:chgData name="Vilde Svantesvoll" userId="a250bdf2-907a-49c7-9ecb-25f32466bc6a" providerId="ADAL" clId="{5CF661CD-6061-4682-89D8-44E0987B3AD7}" dt="2026-04-15T06:35:12.504" v="190"/>
          <ac:spMkLst>
            <pc:docMk/>
            <pc:sldMk cId="161488016" sldId="4343"/>
            <ac:spMk id="9" creationId="{C611E378-7FF0-F548-BFF2-58F292A29080}"/>
          </ac:spMkLst>
        </pc:spChg>
        <pc:spChg chg="mod">
          <ac:chgData name="Vilde Svantesvoll" userId="a250bdf2-907a-49c7-9ecb-25f32466bc6a" providerId="ADAL" clId="{5CF661CD-6061-4682-89D8-44E0987B3AD7}" dt="2026-04-15T06:18:16.141" v="57" actId="790"/>
          <ac:spMkLst>
            <pc:docMk/>
            <pc:sldMk cId="161488016" sldId="4343"/>
            <ac:spMk id="10" creationId="{0B4DA29B-2063-2947-BF10-324FE66A42B0}"/>
          </ac:spMkLst>
        </pc:spChg>
        <pc:spChg chg="mod">
          <ac:chgData name="Vilde Svantesvoll" userId="a250bdf2-907a-49c7-9ecb-25f32466bc6a" providerId="ADAL" clId="{5CF661CD-6061-4682-89D8-44E0987B3AD7}" dt="2026-04-15T06:36:30.058" v="193" actId="1076"/>
          <ac:spMkLst>
            <pc:docMk/>
            <pc:sldMk cId="161488016" sldId="4343"/>
            <ac:spMk id="12" creationId="{9BC75645-F9FD-244F-9028-F3DE8F14BD2C}"/>
          </ac:spMkLst>
        </pc:spChg>
        <pc:spChg chg="mod">
          <ac:chgData name="Vilde Svantesvoll" userId="a250bdf2-907a-49c7-9ecb-25f32466bc6a" providerId="ADAL" clId="{5CF661CD-6061-4682-89D8-44E0987B3AD7}" dt="2026-04-15T06:18:16.141" v="57" actId="790"/>
          <ac:spMkLst>
            <pc:docMk/>
            <pc:sldMk cId="161488016" sldId="4343"/>
            <ac:spMk id="13" creationId="{EDE17FFD-854F-B743-AE68-82CB098A6F42}"/>
          </ac:spMkLst>
        </pc:spChg>
        <pc:spChg chg="mod">
          <ac:chgData name="Vilde Svantesvoll" userId="a250bdf2-907a-49c7-9ecb-25f32466bc6a" providerId="ADAL" clId="{5CF661CD-6061-4682-89D8-44E0987B3AD7}" dt="2026-04-15T06:34:46.556" v="188" actId="1076"/>
          <ac:spMkLst>
            <pc:docMk/>
            <pc:sldMk cId="161488016" sldId="4343"/>
            <ac:spMk id="14" creationId="{5C08D818-88AD-7343-A803-2FC550F0CC72}"/>
          </ac:spMkLst>
        </pc:spChg>
        <pc:spChg chg="mod">
          <ac:chgData name="Vilde Svantesvoll" userId="a250bdf2-907a-49c7-9ecb-25f32466bc6a" providerId="ADAL" clId="{5CF661CD-6061-4682-89D8-44E0987B3AD7}" dt="2026-04-15T06:34:57.477" v="189"/>
          <ac:spMkLst>
            <pc:docMk/>
            <pc:sldMk cId="161488016" sldId="4343"/>
            <ac:spMk id="16" creationId="{38404C53-6F2D-634F-AC7C-DAEDCC70B667}"/>
          </ac:spMkLst>
        </pc:spChg>
        <pc:spChg chg="mod">
          <ac:chgData name="Vilde Svantesvoll" userId="a250bdf2-907a-49c7-9ecb-25f32466bc6a" providerId="ADAL" clId="{5CF661CD-6061-4682-89D8-44E0987B3AD7}" dt="2026-04-15T06:35:35.873" v="191"/>
          <ac:spMkLst>
            <pc:docMk/>
            <pc:sldMk cId="161488016" sldId="4343"/>
            <ac:spMk id="17" creationId="{78AACFF1-83E8-FE4D-AEF9-F288D29CFEB2}"/>
          </ac:spMkLst>
        </pc:spChg>
      </pc:sldChg>
      <pc:sldChg chg="modSp mod">
        <pc:chgData name="Vilde Svantesvoll" userId="a250bdf2-907a-49c7-9ecb-25f32466bc6a" providerId="ADAL" clId="{5CF661CD-6061-4682-89D8-44E0987B3AD7}" dt="2026-04-15T07:29:01.879" v="640" actId="20577"/>
        <pc:sldMkLst>
          <pc:docMk/>
          <pc:sldMk cId="273007492" sldId="4344"/>
        </pc:sldMkLst>
        <pc:spChg chg="mod">
          <ac:chgData name="Vilde Svantesvoll" userId="a250bdf2-907a-49c7-9ecb-25f32466bc6a" providerId="ADAL" clId="{5CF661CD-6061-4682-89D8-44E0987B3AD7}" dt="2026-04-15T07:29:01.879" v="640" actId="20577"/>
          <ac:spMkLst>
            <pc:docMk/>
            <pc:sldMk cId="273007492" sldId="4344"/>
            <ac:spMk id="4" creationId="{9E0FD84C-0DB0-A747-9C28-9505FE9A7E00}"/>
          </ac:spMkLst>
        </pc:spChg>
        <pc:spChg chg="mod">
          <ac:chgData name="Vilde Svantesvoll" userId="a250bdf2-907a-49c7-9ecb-25f32466bc6a" providerId="ADAL" clId="{5CF661CD-6061-4682-89D8-44E0987B3AD7}" dt="2026-04-15T07:28:55.460" v="636" actId="20577"/>
          <ac:spMkLst>
            <pc:docMk/>
            <pc:sldMk cId="273007492" sldId="4344"/>
            <ac:spMk id="5" creationId="{596AF18B-65BF-DB48-9E25-AFA12E81586C}"/>
          </ac:spMkLst>
        </pc:spChg>
      </pc:sldChg>
      <pc:sldChg chg="modSp mod">
        <pc:chgData name="Vilde Svantesvoll" userId="a250bdf2-907a-49c7-9ecb-25f32466bc6a" providerId="ADAL" clId="{5CF661CD-6061-4682-89D8-44E0987B3AD7}" dt="2026-04-15T06:23:26.506" v="111"/>
        <pc:sldMkLst>
          <pc:docMk/>
          <pc:sldMk cId="2180590098" sldId="4345"/>
        </pc:sldMkLst>
        <pc:spChg chg="mod">
          <ac:chgData name="Vilde Svantesvoll" userId="a250bdf2-907a-49c7-9ecb-25f32466bc6a" providerId="ADAL" clId="{5CF661CD-6061-4682-89D8-44E0987B3AD7}" dt="2026-04-15T06:23:26.506" v="111"/>
          <ac:spMkLst>
            <pc:docMk/>
            <pc:sldMk cId="2180590098" sldId="4345"/>
            <ac:spMk id="5" creationId="{0B0E6245-30EF-F42E-EAC7-811C919972DE}"/>
          </ac:spMkLst>
        </pc:spChg>
        <pc:spChg chg="mod">
          <ac:chgData name="Vilde Svantesvoll" userId="a250bdf2-907a-49c7-9ecb-25f32466bc6a" providerId="ADAL" clId="{5CF661CD-6061-4682-89D8-44E0987B3AD7}" dt="2026-04-15T06:18:16.141" v="57" actId="790"/>
          <ac:spMkLst>
            <pc:docMk/>
            <pc:sldMk cId="2180590098" sldId="4345"/>
            <ac:spMk id="6" creationId="{A8CB7F73-7CAF-DB3D-E072-16F2600F9BEA}"/>
          </ac:spMkLst>
        </pc:spChg>
        <pc:spChg chg="mod">
          <ac:chgData name="Vilde Svantesvoll" userId="a250bdf2-907a-49c7-9ecb-25f32466bc6a" providerId="ADAL" clId="{5CF661CD-6061-4682-89D8-44E0987B3AD7}" dt="2026-04-15T06:18:16.141" v="57" actId="790"/>
          <ac:spMkLst>
            <pc:docMk/>
            <pc:sldMk cId="2180590098" sldId="4345"/>
            <ac:spMk id="7" creationId="{41418E73-9DC7-D729-1821-9D037F2E4DE1}"/>
          </ac:spMkLst>
        </pc:spChg>
        <pc:spChg chg="mod">
          <ac:chgData name="Vilde Svantesvoll" userId="a250bdf2-907a-49c7-9ecb-25f32466bc6a" providerId="ADAL" clId="{5CF661CD-6061-4682-89D8-44E0987B3AD7}" dt="2026-04-15T06:18:16.141" v="57" actId="790"/>
          <ac:spMkLst>
            <pc:docMk/>
            <pc:sldMk cId="2180590098" sldId="4345"/>
            <ac:spMk id="10" creationId="{CD7050BF-AC3F-38A7-A83E-E7FA869A0193}"/>
          </ac:spMkLst>
        </pc:spChg>
      </pc:sldChg>
      <pc:sldChg chg="modSp mod">
        <pc:chgData name="Vilde Svantesvoll" userId="a250bdf2-907a-49c7-9ecb-25f32466bc6a" providerId="ADAL" clId="{5CF661CD-6061-4682-89D8-44E0987B3AD7}" dt="2026-04-15T06:29:05.489" v="129" actId="20577"/>
        <pc:sldMkLst>
          <pc:docMk/>
          <pc:sldMk cId="569541287" sldId="4346"/>
        </pc:sldMkLst>
        <pc:spChg chg="mod">
          <ac:chgData name="Vilde Svantesvoll" userId="a250bdf2-907a-49c7-9ecb-25f32466bc6a" providerId="ADAL" clId="{5CF661CD-6061-4682-89D8-44E0987B3AD7}" dt="2026-04-15T06:28:13.721" v="125"/>
          <ac:spMkLst>
            <pc:docMk/>
            <pc:sldMk cId="569541287" sldId="4346"/>
            <ac:spMk id="7" creationId="{43BB5A1D-BC30-F3B3-36FF-C097BE8728EB}"/>
          </ac:spMkLst>
        </pc:spChg>
        <pc:spChg chg="mod">
          <ac:chgData name="Vilde Svantesvoll" userId="a250bdf2-907a-49c7-9ecb-25f32466bc6a" providerId="ADAL" clId="{5CF661CD-6061-4682-89D8-44E0987B3AD7}" dt="2026-04-15T06:29:05.489" v="129" actId="20577"/>
          <ac:spMkLst>
            <pc:docMk/>
            <pc:sldMk cId="569541287" sldId="4346"/>
            <ac:spMk id="8" creationId="{B06EE696-A4DD-16D5-92F1-5A56ED0DC5A0}"/>
          </ac:spMkLst>
        </pc:spChg>
        <pc:spChg chg="mod">
          <ac:chgData name="Vilde Svantesvoll" userId="a250bdf2-907a-49c7-9ecb-25f32466bc6a" providerId="ADAL" clId="{5CF661CD-6061-4682-89D8-44E0987B3AD7}" dt="2026-04-15T06:18:16.141" v="57" actId="790"/>
          <ac:spMkLst>
            <pc:docMk/>
            <pc:sldMk cId="569541287" sldId="4346"/>
            <ac:spMk id="17" creationId="{40FC3DF2-BAF1-F579-7F32-ED22A03B8B9C}"/>
          </ac:spMkLst>
        </pc:spChg>
      </pc:sldChg>
      <pc:sldChg chg="modSp mod">
        <pc:chgData name="Vilde Svantesvoll" userId="a250bdf2-907a-49c7-9ecb-25f32466bc6a" providerId="ADAL" clId="{5CF661CD-6061-4682-89D8-44E0987B3AD7}" dt="2026-04-15T12:35:17.816" v="970" actId="20577"/>
        <pc:sldMkLst>
          <pc:docMk/>
          <pc:sldMk cId="1722726524" sldId="4348"/>
        </pc:sldMkLst>
        <pc:spChg chg="mod">
          <ac:chgData name="Vilde Svantesvoll" userId="a250bdf2-907a-49c7-9ecb-25f32466bc6a" providerId="ADAL" clId="{5CF661CD-6061-4682-89D8-44E0987B3AD7}" dt="2026-04-15T07:17:48.507" v="502" actId="14100"/>
          <ac:spMkLst>
            <pc:docMk/>
            <pc:sldMk cId="1722726524" sldId="4348"/>
            <ac:spMk id="3" creationId="{D50A2CEE-16B5-7EF5-EACB-8B422068AA5A}"/>
          </ac:spMkLst>
        </pc:spChg>
        <pc:spChg chg="mod">
          <ac:chgData name="Vilde Svantesvoll" userId="a250bdf2-907a-49c7-9ecb-25f32466bc6a" providerId="ADAL" clId="{5CF661CD-6061-4682-89D8-44E0987B3AD7}" dt="2026-04-15T12:35:17.816" v="970" actId="20577"/>
          <ac:spMkLst>
            <pc:docMk/>
            <pc:sldMk cId="1722726524" sldId="4348"/>
            <ac:spMk id="4" creationId="{ECEBC01D-3D17-B48A-82B7-77A607F89F78}"/>
          </ac:spMkLst>
        </pc:spChg>
      </pc:sldChg>
      <pc:sldChg chg="modSp mod">
        <pc:chgData name="Vilde Svantesvoll" userId="a250bdf2-907a-49c7-9ecb-25f32466bc6a" providerId="ADAL" clId="{5CF661CD-6061-4682-89D8-44E0987B3AD7}" dt="2026-04-15T06:21:03.754" v="75" actId="12"/>
        <pc:sldMkLst>
          <pc:docMk/>
          <pc:sldMk cId="2442225723" sldId="4349"/>
        </pc:sldMkLst>
        <pc:spChg chg="mod">
          <ac:chgData name="Vilde Svantesvoll" userId="a250bdf2-907a-49c7-9ecb-25f32466bc6a" providerId="ADAL" clId="{5CF661CD-6061-4682-89D8-44E0987B3AD7}" dt="2026-04-15T06:21:03.754" v="75" actId="12"/>
          <ac:spMkLst>
            <pc:docMk/>
            <pc:sldMk cId="2442225723" sldId="4349"/>
            <ac:spMk id="4" creationId="{4E2941F8-A138-9B0A-0455-F5ABFFC5CFF1}"/>
          </ac:spMkLst>
        </pc:spChg>
        <pc:spChg chg="mod">
          <ac:chgData name="Vilde Svantesvoll" userId="a250bdf2-907a-49c7-9ecb-25f32466bc6a" providerId="ADAL" clId="{5CF661CD-6061-4682-89D8-44E0987B3AD7}" dt="2026-04-15T06:19:38.138" v="63"/>
          <ac:spMkLst>
            <pc:docMk/>
            <pc:sldMk cId="2442225723" sldId="4349"/>
            <ac:spMk id="5" creationId="{B8588589-0536-B507-3977-13AA75AD90A2}"/>
          </ac:spMkLst>
        </pc:spChg>
      </pc:sldChg>
      <pc:sldChg chg="modSp mod">
        <pc:chgData name="Vilde Svantesvoll" userId="a250bdf2-907a-49c7-9ecb-25f32466bc6a" providerId="ADAL" clId="{5CF661CD-6061-4682-89D8-44E0987B3AD7}" dt="2026-04-15T12:34:26.271" v="950" actId="20577"/>
        <pc:sldMkLst>
          <pc:docMk/>
          <pc:sldMk cId="2015383830" sldId="4350"/>
        </pc:sldMkLst>
        <pc:spChg chg="mod">
          <ac:chgData name="Vilde Svantesvoll" userId="a250bdf2-907a-49c7-9ecb-25f32466bc6a" providerId="ADAL" clId="{5CF661CD-6061-4682-89D8-44E0987B3AD7}" dt="2026-04-15T06:29:27.321" v="142" actId="20577"/>
          <ac:spMkLst>
            <pc:docMk/>
            <pc:sldMk cId="2015383830" sldId="4350"/>
            <ac:spMk id="7" creationId="{A686E94A-FCCC-AD36-6639-E48A866AFD34}"/>
          </ac:spMkLst>
        </pc:spChg>
        <pc:spChg chg="mod">
          <ac:chgData name="Vilde Svantesvoll" userId="a250bdf2-907a-49c7-9ecb-25f32466bc6a" providerId="ADAL" clId="{5CF661CD-6061-4682-89D8-44E0987B3AD7}" dt="2026-04-15T12:34:26.271" v="950" actId="20577"/>
          <ac:spMkLst>
            <pc:docMk/>
            <pc:sldMk cId="2015383830" sldId="4350"/>
            <ac:spMk id="8" creationId="{89DE284A-D4CB-FB82-45EB-99A7836F1918}"/>
          </ac:spMkLst>
        </pc:spChg>
        <pc:spChg chg="mod">
          <ac:chgData name="Vilde Svantesvoll" userId="a250bdf2-907a-49c7-9ecb-25f32466bc6a" providerId="ADAL" clId="{5CF661CD-6061-4682-89D8-44E0987B3AD7}" dt="2026-04-15T06:18:16.141" v="57" actId="790"/>
          <ac:spMkLst>
            <pc:docMk/>
            <pc:sldMk cId="2015383830" sldId="4350"/>
            <ac:spMk id="17" creationId="{B72B255D-7442-E7A5-5D64-30555179BA75}"/>
          </ac:spMkLst>
        </pc:spChg>
      </pc:sldChg>
      <pc:sldChg chg="modSp mod">
        <pc:chgData name="Vilde Svantesvoll" userId="a250bdf2-907a-49c7-9ecb-25f32466bc6a" providerId="ADAL" clId="{5CF661CD-6061-4682-89D8-44E0987B3AD7}" dt="2026-04-15T06:33:54.988" v="184"/>
        <pc:sldMkLst>
          <pc:docMk/>
          <pc:sldMk cId="678314151" sldId="4351"/>
        </pc:sldMkLst>
        <pc:spChg chg="mod">
          <ac:chgData name="Vilde Svantesvoll" userId="a250bdf2-907a-49c7-9ecb-25f32466bc6a" providerId="ADAL" clId="{5CF661CD-6061-4682-89D8-44E0987B3AD7}" dt="2026-04-15T06:33:54.988" v="184"/>
          <ac:spMkLst>
            <pc:docMk/>
            <pc:sldMk cId="678314151" sldId="4351"/>
            <ac:spMk id="4" creationId="{E3CED5AB-ECCF-1E09-0468-230860080B78}"/>
          </ac:spMkLst>
        </pc:spChg>
        <pc:spChg chg="mod">
          <ac:chgData name="Vilde Svantesvoll" userId="a250bdf2-907a-49c7-9ecb-25f32466bc6a" providerId="ADAL" clId="{5CF661CD-6061-4682-89D8-44E0987B3AD7}" dt="2026-04-15T06:18:16.141" v="57" actId="790"/>
          <ac:spMkLst>
            <pc:docMk/>
            <pc:sldMk cId="678314151" sldId="4351"/>
            <ac:spMk id="5" creationId="{6AF7473C-6E34-0570-FBF3-F3709D99662C}"/>
          </ac:spMkLst>
        </pc:spChg>
      </pc:sldChg>
      <pc:sldChg chg="modSp mod">
        <pc:chgData name="Vilde Svantesvoll" userId="a250bdf2-907a-49c7-9ecb-25f32466bc6a" providerId="ADAL" clId="{5CF661CD-6061-4682-89D8-44E0987B3AD7}" dt="2026-04-15T12:34:36.186" v="954" actId="20577"/>
        <pc:sldMkLst>
          <pc:docMk/>
          <pc:sldMk cId="3201382616" sldId="4352"/>
        </pc:sldMkLst>
        <pc:spChg chg="mod">
          <ac:chgData name="Vilde Svantesvoll" userId="a250bdf2-907a-49c7-9ecb-25f32466bc6a" providerId="ADAL" clId="{5CF661CD-6061-4682-89D8-44E0987B3AD7}" dt="2026-04-15T06:37:03.023" v="195"/>
          <ac:spMkLst>
            <pc:docMk/>
            <pc:sldMk cId="3201382616" sldId="4352"/>
            <ac:spMk id="5" creationId="{7622D9A3-3977-104D-A442-DE571B9318C9}"/>
          </ac:spMkLst>
        </pc:spChg>
        <pc:spChg chg="mod">
          <ac:chgData name="Vilde Svantesvoll" userId="a250bdf2-907a-49c7-9ecb-25f32466bc6a" providerId="ADAL" clId="{5CF661CD-6061-4682-89D8-44E0987B3AD7}" dt="2026-04-15T06:18:16.141" v="57" actId="790"/>
          <ac:spMkLst>
            <pc:docMk/>
            <pc:sldMk cId="3201382616" sldId="4352"/>
            <ac:spMk id="6" creationId="{16FC1C53-6D84-F9FA-640E-377567A17D56}"/>
          </ac:spMkLst>
        </pc:spChg>
        <pc:spChg chg="mod">
          <ac:chgData name="Vilde Svantesvoll" userId="a250bdf2-907a-49c7-9ecb-25f32466bc6a" providerId="ADAL" clId="{5CF661CD-6061-4682-89D8-44E0987B3AD7}" dt="2026-04-15T06:18:16.141" v="57" actId="790"/>
          <ac:spMkLst>
            <pc:docMk/>
            <pc:sldMk cId="3201382616" sldId="4352"/>
            <ac:spMk id="7" creationId="{489D7FBC-FBD5-E6BC-D476-F9E401B06894}"/>
          </ac:spMkLst>
        </pc:spChg>
        <pc:spChg chg="mod">
          <ac:chgData name="Vilde Svantesvoll" userId="a250bdf2-907a-49c7-9ecb-25f32466bc6a" providerId="ADAL" clId="{5CF661CD-6061-4682-89D8-44E0987B3AD7}" dt="2026-04-15T12:34:36.186" v="954" actId="20577"/>
          <ac:spMkLst>
            <pc:docMk/>
            <pc:sldMk cId="3201382616" sldId="4352"/>
            <ac:spMk id="9" creationId="{8111B831-5380-67F7-D896-EB945E8F8C5A}"/>
          </ac:spMkLst>
        </pc:spChg>
        <pc:spChg chg="mod">
          <ac:chgData name="Vilde Svantesvoll" userId="a250bdf2-907a-49c7-9ecb-25f32466bc6a" providerId="ADAL" clId="{5CF661CD-6061-4682-89D8-44E0987B3AD7}" dt="2026-04-15T06:18:16.141" v="57" actId="790"/>
          <ac:spMkLst>
            <pc:docMk/>
            <pc:sldMk cId="3201382616" sldId="4352"/>
            <ac:spMk id="10" creationId="{4D5109C8-3A83-6C74-A53C-74170F445832}"/>
          </ac:spMkLst>
        </pc:spChg>
        <pc:spChg chg="mod">
          <ac:chgData name="Vilde Svantesvoll" userId="a250bdf2-907a-49c7-9ecb-25f32466bc6a" providerId="ADAL" clId="{5CF661CD-6061-4682-89D8-44E0987B3AD7}" dt="2026-04-15T06:40:52.239" v="199"/>
          <ac:spMkLst>
            <pc:docMk/>
            <pc:sldMk cId="3201382616" sldId="4352"/>
            <ac:spMk id="12" creationId="{EE6AE0FE-A685-BDC6-BC58-E4125272AB00}"/>
          </ac:spMkLst>
        </pc:spChg>
        <pc:spChg chg="mod">
          <ac:chgData name="Vilde Svantesvoll" userId="a250bdf2-907a-49c7-9ecb-25f32466bc6a" providerId="ADAL" clId="{5CF661CD-6061-4682-89D8-44E0987B3AD7}" dt="2026-04-15T06:18:16.141" v="57" actId="790"/>
          <ac:spMkLst>
            <pc:docMk/>
            <pc:sldMk cId="3201382616" sldId="4352"/>
            <ac:spMk id="13" creationId="{AA55E3DB-AF91-7685-B021-B91BA761F7B7}"/>
          </ac:spMkLst>
        </pc:spChg>
        <pc:spChg chg="mod">
          <ac:chgData name="Vilde Svantesvoll" userId="a250bdf2-907a-49c7-9ecb-25f32466bc6a" providerId="ADAL" clId="{5CF661CD-6061-4682-89D8-44E0987B3AD7}" dt="2026-04-15T06:36:50.273" v="194"/>
          <ac:spMkLst>
            <pc:docMk/>
            <pc:sldMk cId="3201382616" sldId="4352"/>
            <ac:spMk id="14" creationId="{3EBF17FA-FCB3-7504-BEDE-CEE83F19165E}"/>
          </ac:spMkLst>
        </pc:spChg>
        <pc:spChg chg="mod">
          <ac:chgData name="Vilde Svantesvoll" userId="a250bdf2-907a-49c7-9ecb-25f32466bc6a" providerId="ADAL" clId="{5CF661CD-6061-4682-89D8-44E0987B3AD7}" dt="2026-04-15T06:39:47.572" v="196"/>
          <ac:spMkLst>
            <pc:docMk/>
            <pc:sldMk cId="3201382616" sldId="4352"/>
            <ac:spMk id="16" creationId="{FD252891-5452-7F90-031C-D668873C2D05}"/>
          </ac:spMkLst>
        </pc:spChg>
        <pc:spChg chg="mod">
          <ac:chgData name="Vilde Svantesvoll" userId="a250bdf2-907a-49c7-9ecb-25f32466bc6a" providerId="ADAL" clId="{5CF661CD-6061-4682-89D8-44E0987B3AD7}" dt="2026-04-15T06:40:36.789" v="198"/>
          <ac:spMkLst>
            <pc:docMk/>
            <pc:sldMk cId="3201382616" sldId="4352"/>
            <ac:spMk id="17" creationId="{5259491D-3910-7A0D-F713-7ABBBD98546D}"/>
          </ac:spMkLst>
        </pc:spChg>
      </pc:sldChg>
      <pc:sldChg chg="modSp mod">
        <pc:chgData name="Vilde Svantesvoll" userId="a250bdf2-907a-49c7-9ecb-25f32466bc6a" providerId="ADAL" clId="{5CF661CD-6061-4682-89D8-44E0987B3AD7}" dt="2026-04-15T06:49:22.759" v="204" actId="113"/>
        <pc:sldMkLst>
          <pc:docMk/>
          <pc:sldMk cId="1673858027" sldId="4353"/>
        </pc:sldMkLst>
        <pc:spChg chg="mod">
          <ac:chgData name="Vilde Svantesvoll" userId="a250bdf2-907a-49c7-9ecb-25f32466bc6a" providerId="ADAL" clId="{5CF661CD-6061-4682-89D8-44E0987B3AD7}" dt="2026-04-15T06:48:16.320" v="200"/>
          <ac:spMkLst>
            <pc:docMk/>
            <pc:sldMk cId="1673858027" sldId="4353"/>
            <ac:spMk id="7" creationId="{46C73B72-01B4-14E9-28B3-4BC6D8B51ECD}"/>
          </ac:spMkLst>
        </pc:spChg>
        <pc:spChg chg="mod">
          <ac:chgData name="Vilde Svantesvoll" userId="a250bdf2-907a-49c7-9ecb-25f32466bc6a" providerId="ADAL" clId="{5CF661CD-6061-4682-89D8-44E0987B3AD7}" dt="2026-04-15T06:49:22.759" v="204" actId="113"/>
          <ac:spMkLst>
            <pc:docMk/>
            <pc:sldMk cId="1673858027" sldId="4353"/>
            <ac:spMk id="8" creationId="{80ABA088-BAAD-9115-309D-322BD6D1275B}"/>
          </ac:spMkLst>
        </pc:spChg>
        <pc:spChg chg="mod">
          <ac:chgData name="Vilde Svantesvoll" userId="a250bdf2-907a-49c7-9ecb-25f32466bc6a" providerId="ADAL" clId="{5CF661CD-6061-4682-89D8-44E0987B3AD7}" dt="2026-04-15T06:18:16.141" v="57" actId="790"/>
          <ac:spMkLst>
            <pc:docMk/>
            <pc:sldMk cId="1673858027" sldId="4353"/>
            <ac:spMk id="17" creationId="{DC62731C-F2FD-33D7-65DB-AE2084A33F7F}"/>
          </ac:spMkLst>
        </pc:spChg>
      </pc:sldChg>
      <pc:sldChg chg="modSp mod">
        <pc:chgData name="Vilde Svantesvoll" userId="a250bdf2-907a-49c7-9ecb-25f32466bc6a" providerId="ADAL" clId="{5CF661CD-6061-4682-89D8-44E0987B3AD7}" dt="2026-04-15T06:52:35.597" v="259" actId="20577"/>
        <pc:sldMkLst>
          <pc:docMk/>
          <pc:sldMk cId="443238474" sldId="4354"/>
        </pc:sldMkLst>
        <pc:spChg chg="mod">
          <ac:chgData name="Vilde Svantesvoll" userId="a250bdf2-907a-49c7-9ecb-25f32466bc6a" providerId="ADAL" clId="{5CF661CD-6061-4682-89D8-44E0987B3AD7}" dt="2026-04-15T06:18:16.141" v="57" actId="790"/>
          <ac:spMkLst>
            <pc:docMk/>
            <pc:sldMk cId="443238474" sldId="4354"/>
            <ac:spMk id="2" creationId="{A4121EBA-579E-D656-E0E1-929FB91DA01B}"/>
          </ac:spMkLst>
        </pc:spChg>
        <pc:spChg chg="mod">
          <ac:chgData name="Vilde Svantesvoll" userId="a250bdf2-907a-49c7-9ecb-25f32466bc6a" providerId="ADAL" clId="{5CF661CD-6061-4682-89D8-44E0987B3AD7}" dt="2026-04-15T06:50:42.888" v="237" actId="20577"/>
          <ac:spMkLst>
            <pc:docMk/>
            <pc:sldMk cId="443238474" sldId="4354"/>
            <ac:spMk id="7" creationId="{22F4CC64-6ED6-D0A5-C58E-8D428CC95ACC}"/>
          </ac:spMkLst>
        </pc:spChg>
        <pc:spChg chg="mod">
          <ac:chgData name="Vilde Svantesvoll" userId="a250bdf2-907a-49c7-9ecb-25f32466bc6a" providerId="ADAL" clId="{5CF661CD-6061-4682-89D8-44E0987B3AD7}" dt="2026-04-15T06:52:35.597" v="259" actId="20577"/>
          <ac:spMkLst>
            <pc:docMk/>
            <pc:sldMk cId="443238474" sldId="4354"/>
            <ac:spMk id="8" creationId="{CF232BE9-CDB4-8639-0BA1-F14FE537DFB9}"/>
          </ac:spMkLst>
        </pc:spChg>
        <pc:spChg chg="mod">
          <ac:chgData name="Vilde Svantesvoll" userId="a250bdf2-907a-49c7-9ecb-25f32466bc6a" providerId="ADAL" clId="{5CF661CD-6061-4682-89D8-44E0987B3AD7}" dt="2026-04-15T06:18:16.141" v="57" actId="790"/>
          <ac:spMkLst>
            <pc:docMk/>
            <pc:sldMk cId="443238474" sldId="4354"/>
            <ac:spMk id="17" creationId="{FEFB489E-AE21-DF5D-884E-9BFA67B6C922}"/>
          </ac:spMkLst>
        </pc:spChg>
      </pc:sldChg>
      <pc:sldChg chg="modSp mod">
        <pc:chgData name="Vilde Svantesvoll" userId="a250bdf2-907a-49c7-9ecb-25f32466bc6a" providerId="ADAL" clId="{5CF661CD-6061-4682-89D8-44E0987B3AD7}" dt="2026-04-15T12:35:23.959" v="972" actId="20577"/>
        <pc:sldMkLst>
          <pc:docMk/>
          <pc:sldMk cId="2383716328" sldId="4355"/>
        </pc:sldMkLst>
        <pc:spChg chg="mod">
          <ac:chgData name="Vilde Svantesvoll" userId="a250bdf2-907a-49c7-9ecb-25f32466bc6a" providerId="ADAL" clId="{5CF661CD-6061-4682-89D8-44E0987B3AD7}" dt="2026-04-15T07:19:10.735" v="518" actId="20577"/>
          <ac:spMkLst>
            <pc:docMk/>
            <pc:sldMk cId="2383716328" sldId="4355"/>
            <ac:spMk id="7" creationId="{C9E81492-C0D2-9527-7D2B-1E158C258BC2}"/>
          </ac:spMkLst>
        </pc:spChg>
        <pc:spChg chg="mod">
          <ac:chgData name="Vilde Svantesvoll" userId="a250bdf2-907a-49c7-9ecb-25f32466bc6a" providerId="ADAL" clId="{5CF661CD-6061-4682-89D8-44E0987B3AD7}" dt="2026-04-15T12:35:23.959" v="972" actId="20577"/>
          <ac:spMkLst>
            <pc:docMk/>
            <pc:sldMk cId="2383716328" sldId="4355"/>
            <ac:spMk id="8" creationId="{80C1F6D4-3D44-5294-40FC-ABBB0BECDC35}"/>
          </ac:spMkLst>
        </pc:spChg>
        <pc:spChg chg="mod">
          <ac:chgData name="Vilde Svantesvoll" userId="a250bdf2-907a-49c7-9ecb-25f32466bc6a" providerId="ADAL" clId="{5CF661CD-6061-4682-89D8-44E0987B3AD7}" dt="2026-04-15T06:18:16.141" v="57" actId="790"/>
          <ac:spMkLst>
            <pc:docMk/>
            <pc:sldMk cId="2383716328" sldId="4355"/>
            <ac:spMk id="17" creationId="{C8360E4A-8E65-C345-8A2D-83BC68CF6896}"/>
          </ac:spMkLst>
        </pc:spChg>
      </pc:sldChg>
      <pc:sldChg chg="modSp mod">
        <pc:chgData name="Vilde Svantesvoll" userId="a250bdf2-907a-49c7-9ecb-25f32466bc6a" providerId="ADAL" clId="{5CF661CD-6061-4682-89D8-44E0987B3AD7}" dt="2026-04-15T12:35:35.412" v="976" actId="20577"/>
        <pc:sldMkLst>
          <pc:docMk/>
          <pc:sldMk cId="1337061375" sldId="4356"/>
        </pc:sldMkLst>
        <pc:spChg chg="mod">
          <ac:chgData name="Vilde Svantesvoll" userId="a250bdf2-907a-49c7-9ecb-25f32466bc6a" providerId="ADAL" clId="{5CF661CD-6061-4682-89D8-44E0987B3AD7}" dt="2026-04-15T06:18:16.141" v="57" actId="790"/>
          <ac:spMkLst>
            <pc:docMk/>
            <pc:sldMk cId="1337061375" sldId="4356"/>
            <ac:spMk id="2" creationId="{0074FFDF-7FEA-9CEC-1C70-5DF08F458538}"/>
          </ac:spMkLst>
        </pc:spChg>
        <pc:spChg chg="mod">
          <ac:chgData name="Vilde Svantesvoll" userId="a250bdf2-907a-49c7-9ecb-25f32466bc6a" providerId="ADAL" clId="{5CF661CD-6061-4682-89D8-44E0987B3AD7}" dt="2026-04-15T07:21:57.876" v="558" actId="313"/>
          <ac:spMkLst>
            <pc:docMk/>
            <pc:sldMk cId="1337061375" sldId="4356"/>
            <ac:spMk id="7" creationId="{4FB1E40F-0BBC-8647-EE65-B75BFFC9A92E}"/>
          </ac:spMkLst>
        </pc:spChg>
        <pc:spChg chg="mod">
          <ac:chgData name="Vilde Svantesvoll" userId="a250bdf2-907a-49c7-9ecb-25f32466bc6a" providerId="ADAL" clId="{5CF661CD-6061-4682-89D8-44E0987B3AD7}" dt="2026-04-15T12:35:35.412" v="976" actId="20577"/>
          <ac:spMkLst>
            <pc:docMk/>
            <pc:sldMk cId="1337061375" sldId="4356"/>
            <ac:spMk id="8" creationId="{34DC1A8E-19E9-ECA5-B9AA-EA41EF8EDC43}"/>
          </ac:spMkLst>
        </pc:spChg>
        <pc:spChg chg="mod">
          <ac:chgData name="Vilde Svantesvoll" userId="a250bdf2-907a-49c7-9ecb-25f32466bc6a" providerId="ADAL" clId="{5CF661CD-6061-4682-89D8-44E0987B3AD7}" dt="2026-04-15T06:18:16.141" v="57" actId="790"/>
          <ac:spMkLst>
            <pc:docMk/>
            <pc:sldMk cId="1337061375" sldId="4356"/>
            <ac:spMk id="17" creationId="{8137D165-E494-0ED1-4C6F-BBE1B7F4CD38}"/>
          </ac:spMkLst>
        </pc:spChg>
      </pc:sldChg>
      <pc:sldChg chg="modSp mod">
        <pc:chgData name="Vilde Svantesvoll" userId="a250bdf2-907a-49c7-9ecb-25f32466bc6a" providerId="ADAL" clId="{5CF661CD-6061-4682-89D8-44E0987B3AD7}" dt="2026-04-15T12:35:12.621" v="968" actId="20577"/>
        <pc:sldMkLst>
          <pc:docMk/>
          <pc:sldMk cId="1907945234" sldId="4357"/>
        </pc:sldMkLst>
        <pc:spChg chg="mod">
          <ac:chgData name="Vilde Svantesvoll" userId="a250bdf2-907a-49c7-9ecb-25f32466bc6a" providerId="ADAL" clId="{5CF661CD-6061-4682-89D8-44E0987B3AD7}" dt="2026-04-15T12:35:12.621" v="968" actId="20577"/>
          <ac:spMkLst>
            <pc:docMk/>
            <pc:sldMk cId="1907945234" sldId="4357"/>
            <ac:spMk id="2" creationId="{46CF55C9-6CB8-93BC-398D-89AB8A89F93D}"/>
          </ac:spMkLst>
        </pc:spChg>
        <pc:spChg chg="mod">
          <ac:chgData name="Vilde Svantesvoll" userId="a250bdf2-907a-49c7-9ecb-25f32466bc6a" providerId="ADAL" clId="{5CF661CD-6061-4682-89D8-44E0987B3AD7}" dt="2026-04-15T06:18:16.141" v="57" actId="790"/>
          <ac:spMkLst>
            <pc:docMk/>
            <pc:sldMk cId="1907945234" sldId="4357"/>
            <ac:spMk id="5" creationId="{0E39D40A-2007-50A7-F0CC-0186B2270CAF}"/>
          </ac:spMkLst>
        </pc:spChg>
        <pc:spChg chg="mod">
          <ac:chgData name="Vilde Svantesvoll" userId="a250bdf2-907a-49c7-9ecb-25f32466bc6a" providerId="ADAL" clId="{5CF661CD-6061-4682-89D8-44E0987B3AD7}" dt="2026-04-15T06:18:16.141" v="57" actId="790"/>
          <ac:spMkLst>
            <pc:docMk/>
            <pc:sldMk cId="1907945234" sldId="4357"/>
            <ac:spMk id="10" creationId="{7B20DE9E-61FE-381E-CA42-14D7103982D2}"/>
          </ac:spMkLst>
        </pc:spChg>
      </pc:sldChg>
      <pc:sldChg chg="modSp mod">
        <pc:chgData name="Vilde Svantesvoll" userId="a250bdf2-907a-49c7-9ecb-25f32466bc6a" providerId="ADAL" clId="{5CF661CD-6061-4682-89D8-44E0987B3AD7}" dt="2026-04-15T07:31:01.954" v="692" actId="20577"/>
        <pc:sldMkLst>
          <pc:docMk/>
          <pc:sldMk cId="2702034268" sldId="4358"/>
        </pc:sldMkLst>
        <pc:spChg chg="mod">
          <ac:chgData name="Vilde Svantesvoll" userId="a250bdf2-907a-49c7-9ecb-25f32466bc6a" providerId="ADAL" clId="{5CF661CD-6061-4682-89D8-44E0987B3AD7}" dt="2026-04-15T07:31:01.954" v="692" actId="20577"/>
          <ac:spMkLst>
            <pc:docMk/>
            <pc:sldMk cId="2702034268" sldId="4358"/>
            <ac:spMk id="4" creationId="{C0B9129E-4D30-B5C5-2171-FCF4426E6B93}"/>
          </ac:spMkLst>
        </pc:spChg>
        <pc:spChg chg="mod">
          <ac:chgData name="Vilde Svantesvoll" userId="a250bdf2-907a-49c7-9ecb-25f32466bc6a" providerId="ADAL" clId="{5CF661CD-6061-4682-89D8-44E0987B3AD7}" dt="2026-04-15T06:18:16.141" v="57" actId="790"/>
          <ac:spMkLst>
            <pc:docMk/>
            <pc:sldMk cId="2702034268" sldId="4358"/>
            <ac:spMk id="5" creationId="{8A4B91C7-7084-0DB5-5A63-847C993D71C5}"/>
          </ac:spMkLst>
        </pc:spChg>
      </pc:sldChg>
      <pc:sldChg chg="modSp mod">
        <pc:chgData name="Vilde Svantesvoll" userId="a250bdf2-907a-49c7-9ecb-25f32466bc6a" providerId="ADAL" clId="{5CF661CD-6061-4682-89D8-44E0987B3AD7}" dt="2026-04-15T07:32:15.715" v="739" actId="113"/>
        <pc:sldMkLst>
          <pc:docMk/>
          <pc:sldMk cId="448163268" sldId="4360"/>
        </pc:sldMkLst>
        <pc:spChg chg="mod">
          <ac:chgData name="Vilde Svantesvoll" userId="a250bdf2-907a-49c7-9ecb-25f32466bc6a" providerId="ADAL" clId="{5CF661CD-6061-4682-89D8-44E0987B3AD7}" dt="2026-04-15T07:31:13.606" v="731" actId="20577"/>
          <ac:spMkLst>
            <pc:docMk/>
            <pc:sldMk cId="448163268" sldId="4360"/>
            <ac:spMk id="7" creationId="{6EBF0C47-CAF2-A5D6-6009-9FF63CC6FFF5}"/>
          </ac:spMkLst>
        </pc:spChg>
        <pc:spChg chg="mod">
          <ac:chgData name="Vilde Svantesvoll" userId="a250bdf2-907a-49c7-9ecb-25f32466bc6a" providerId="ADAL" clId="{5CF661CD-6061-4682-89D8-44E0987B3AD7}" dt="2026-04-15T07:32:15.715" v="739" actId="113"/>
          <ac:spMkLst>
            <pc:docMk/>
            <pc:sldMk cId="448163268" sldId="4360"/>
            <ac:spMk id="8" creationId="{C07E27EA-604A-7732-8582-B322EF2BEA4A}"/>
          </ac:spMkLst>
        </pc:spChg>
        <pc:spChg chg="mod">
          <ac:chgData name="Vilde Svantesvoll" userId="a250bdf2-907a-49c7-9ecb-25f32466bc6a" providerId="ADAL" clId="{5CF661CD-6061-4682-89D8-44E0987B3AD7}" dt="2026-04-15T06:18:16.141" v="57" actId="790"/>
          <ac:spMkLst>
            <pc:docMk/>
            <pc:sldMk cId="448163268" sldId="4360"/>
            <ac:spMk id="17" creationId="{BA3D60A9-8EAA-988D-3AFD-7999887ED0A8}"/>
          </ac:spMkLst>
        </pc:spChg>
      </pc:sldChg>
      <pc:sldChg chg="modSp mod">
        <pc:chgData name="Vilde Svantesvoll" userId="a250bdf2-907a-49c7-9ecb-25f32466bc6a" providerId="ADAL" clId="{5CF661CD-6061-4682-89D8-44E0987B3AD7}" dt="2026-04-15T12:36:22.936" v="994" actId="20577"/>
        <pc:sldMkLst>
          <pc:docMk/>
          <pc:sldMk cId="1778413040" sldId="4361"/>
        </pc:sldMkLst>
        <pc:spChg chg="mod">
          <ac:chgData name="Vilde Svantesvoll" userId="a250bdf2-907a-49c7-9ecb-25f32466bc6a" providerId="ADAL" clId="{5CF661CD-6061-4682-89D8-44E0987B3AD7}" dt="2026-04-15T07:33:55.242" v="788" actId="20577"/>
          <ac:spMkLst>
            <pc:docMk/>
            <pc:sldMk cId="1778413040" sldId="4361"/>
            <ac:spMk id="7" creationId="{28F1461C-BB34-53AB-1D2E-E0F9735EBD4F}"/>
          </ac:spMkLst>
        </pc:spChg>
        <pc:spChg chg="mod">
          <ac:chgData name="Vilde Svantesvoll" userId="a250bdf2-907a-49c7-9ecb-25f32466bc6a" providerId="ADAL" clId="{5CF661CD-6061-4682-89D8-44E0987B3AD7}" dt="2026-04-15T12:36:22.936" v="994" actId="20577"/>
          <ac:spMkLst>
            <pc:docMk/>
            <pc:sldMk cId="1778413040" sldId="4361"/>
            <ac:spMk id="8" creationId="{C62EC9B2-AAA6-3654-FD5F-CFF5DC6C011C}"/>
          </ac:spMkLst>
        </pc:spChg>
        <pc:spChg chg="mod">
          <ac:chgData name="Vilde Svantesvoll" userId="a250bdf2-907a-49c7-9ecb-25f32466bc6a" providerId="ADAL" clId="{5CF661CD-6061-4682-89D8-44E0987B3AD7}" dt="2026-04-15T06:18:16.141" v="57" actId="790"/>
          <ac:spMkLst>
            <pc:docMk/>
            <pc:sldMk cId="1778413040" sldId="4361"/>
            <ac:spMk id="17" creationId="{015566BB-15D5-76FB-EE0E-35CD5A466F94}"/>
          </ac:spMkLst>
        </pc:spChg>
      </pc:sldChg>
      <pc:sldChg chg="modSp mod">
        <pc:chgData name="Vilde Svantesvoll" userId="a250bdf2-907a-49c7-9ecb-25f32466bc6a" providerId="ADAL" clId="{5CF661CD-6061-4682-89D8-44E0987B3AD7}" dt="2026-04-15T07:45:06.957" v="846"/>
        <pc:sldMkLst>
          <pc:docMk/>
          <pc:sldMk cId="1080291982" sldId="4362"/>
        </pc:sldMkLst>
        <pc:spChg chg="mod">
          <ac:chgData name="Vilde Svantesvoll" userId="a250bdf2-907a-49c7-9ecb-25f32466bc6a" providerId="ADAL" clId="{5CF661CD-6061-4682-89D8-44E0987B3AD7}" dt="2026-04-15T07:45:06.957" v="846"/>
          <ac:spMkLst>
            <pc:docMk/>
            <pc:sldMk cId="1080291982" sldId="4362"/>
            <ac:spMk id="4" creationId="{9C2F3163-73E6-AE75-CE15-14C7B1CA4A77}"/>
          </ac:spMkLst>
        </pc:spChg>
        <pc:spChg chg="mod">
          <ac:chgData name="Vilde Svantesvoll" userId="a250bdf2-907a-49c7-9ecb-25f32466bc6a" providerId="ADAL" clId="{5CF661CD-6061-4682-89D8-44E0987B3AD7}" dt="2026-04-15T06:18:16.141" v="57" actId="790"/>
          <ac:spMkLst>
            <pc:docMk/>
            <pc:sldMk cId="1080291982" sldId="4362"/>
            <ac:spMk id="5" creationId="{0602E62B-A982-69EB-8B55-AAE4885C8595}"/>
          </ac:spMkLst>
        </pc:spChg>
      </pc:sldChg>
      <pc:sldChg chg="modSp mod">
        <pc:chgData name="Vilde Svantesvoll" userId="a250bdf2-907a-49c7-9ecb-25f32466bc6a" providerId="ADAL" clId="{5CF661CD-6061-4682-89D8-44E0987B3AD7}" dt="2026-04-15T12:36:37.045" v="998" actId="20577"/>
        <pc:sldMkLst>
          <pc:docMk/>
          <pc:sldMk cId="347166497" sldId="4363"/>
        </pc:sldMkLst>
        <pc:spChg chg="mod">
          <ac:chgData name="Vilde Svantesvoll" userId="a250bdf2-907a-49c7-9ecb-25f32466bc6a" providerId="ADAL" clId="{5CF661CD-6061-4682-89D8-44E0987B3AD7}" dt="2026-04-15T12:36:37.045" v="998" actId="20577"/>
          <ac:spMkLst>
            <pc:docMk/>
            <pc:sldMk cId="347166497" sldId="4363"/>
            <ac:spMk id="8" creationId="{16162081-37C7-3528-375A-04E7B538BE42}"/>
          </ac:spMkLst>
        </pc:spChg>
        <pc:spChg chg="mod">
          <ac:chgData name="Vilde Svantesvoll" userId="a250bdf2-907a-49c7-9ecb-25f32466bc6a" providerId="ADAL" clId="{5CF661CD-6061-4682-89D8-44E0987B3AD7}" dt="2026-04-15T06:18:16.141" v="57" actId="790"/>
          <ac:spMkLst>
            <pc:docMk/>
            <pc:sldMk cId="347166497" sldId="4363"/>
            <ac:spMk id="11" creationId="{8945CC0B-571E-2C6D-4010-0AEA1C8580A8}"/>
          </ac:spMkLst>
        </pc:spChg>
      </pc:sldChg>
      <pc:sldChg chg="modSp mod">
        <pc:chgData name="Vilde Svantesvoll" userId="a250bdf2-907a-49c7-9ecb-25f32466bc6a" providerId="ADAL" clId="{5CF661CD-6061-4682-89D8-44E0987B3AD7}" dt="2026-04-15T08:00:46.024" v="910" actId="1076"/>
        <pc:sldMkLst>
          <pc:docMk/>
          <pc:sldMk cId="218126405" sldId="4364"/>
        </pc:sldMkLst>
        <pc:spChg chg="mod">
          <ac:chgData name="Vilde Svantesvoll" userId="a250bdf2-907a-49c7-9ecb-25f32466bc6a" providerId="ADAL" clId="{5CF661CD-6061-4682-89D8-44E0987B3AD7}" dt="2026-04-15T07:59:20.350" v="871"/>
          <ac:spMkLst>
            <pc:docMk/>
            <pc:sldMk cId="218126405" sldId="4364"/>
            <ac:spMk id="7" creationId="{081B12F3-BE36-C036-B4A2-2D0496996680}"/>
          </ac:spMkLst>
        </pc:spChg>
        <pc:spChg chg="mod">
          <ac:chgData name="Vilde Svantesvoll" userId="a250bdf2-907a-49c7-9ecb-25f32466bc6a" providerId="ADAL" clId="{5CF661CD-6061-4682-89D8-44E0987B3AD7}" dt="2026-04-15T08:00:46.024" v="910" actId="1076"/>
          <ac:spMkLst>
            <pc:docMk/>
            <pc:sldMk cId="218126405" sldId="4364"/>
            <ac:spMk id="8" creationId="{B9539067-279A-3597-8457-71FF095F4A61}"/>
          </ac:spMkLst>
        </pc:spChg>
      </pc:sldChg>
      <pc:sldChg chg="modSp mod">
        <pc:chgData name="Vilde Svantesvoll" userId="a250bdf2-907a-49c7-9ecb-25f32466bc6a" providerId="ADAL" clId="{5CF661CD-6061-4682-89D8-44E0987B3AD7}" dt="2026-04-15T08:02:29.398" v="946" actId="20577"/>
        <pc:sldMkLst>
          <pc:docMk/>
          <pc:sldMk cId="2514030984" sldId="4365"/>
        </pc:sldMkLst>
        <pc:spChg chg="mod">
          <ac:chgData name="Vilde Svantesvoll" userId="a250bdf2-907a-49c7-9ecb-25f32466bc6a" providerId="ADAL" clId="{5CF661CD-6061-4682-89D8-44E0987B3AD7}" dt="2026-04-15T08:02:29.398" v="946" actId="20577"/>
          <ac:spMkLst>
            <pc:docMk/>
            <pc:sldMk cId="2514030984" sldId="4365"/>
            <ac:spMk id="2" creationId="{B316C369-B778-9EAD-4131-FEA1C6B7058A}"/>
          </ac:spMkLst>
        </pc:spChg>
        <pc:spChg chg="mod">
          <ac:chgData name="Vilde Svantesvoll" userId="a250bdf2-907a-49c7-9ecb-25f32466bc6a" providerId="ADAL" clId="{5CF661CD-6061-4682-89D8-44E0987B3AD7}" dt="2026-04-15T08:00:54.308" v="922" actId="20577"/>
          <ac:spMkLst>
            <pc:docMk/>
            <pc:sldMk cId="2514030984" sldId="4365"/>
            <ac:spMk id="5" creationId="{D38CB173-3A7C-8A45-ADC5-95240A7295A1}"/>
          </ac:spMkLst>
        </pc:spChg>
      </pc:sldChg>
      <pc:sldChg chg="modSp mod">
        <pc:chgData name="Vilde Svantesvoll" userId="a250bdf2-907a-49c7-9ecb-25f32466bc6a" providerId="ADAL" clId="{5CF661CD-6061-4682-89D8-44E0987B3AD7}" dt="2026-04-15T12:34:20.578" v="948" actId="20577"/>
        <pc:sldMkLst>
          <pc:docMk/>
          <pc:sldMk cId="552068432" sldId="4367"/>
        </pc:sldMkLst>
        <pc:spChg chg="mod">
          <ac:chgData name="Vilde Svantesvoll" userId="a250bdf2-907a-49c7-9ecb-25f32466bc6a" providerId="ADAL" clId="{5CF661CD-6061-4682-89D8-44E0987B3AD7}" dt="2026-04-15T12:34:20.578" v="948" actId="20577"/>
          <ac:spMkLst>
            <pc:docMk/>
            <pc:sldMk cId="552068432" sldId="4367"/>
            <ac:spMk id="2" creationId="{5A3303F3-1B26-633A-6558-0D12F4B3C919}"/>
          </ac:spMkLst>
        </pc:spChg>
        <pc:spChg chg="mod">
          <ac:chgData name="Vilde Svantesvoll" userId="a250bdf2-907a-49c7-9ecb-25f32466bc6a" providerId="ADAL" clId="{5CF661CD-6061-4682-89D8-44E0987B3AD7}" dt="2026-04-15T06:21:33.173" v="86"/>
          <ac:spMkLst>
            <pc:docMk/>
            <pc:sldMk cId="552068432" sldId="4367"/>
            <ac:spMk id="3" creationId="{95F842DD-330D-2252-C68B-C14DCE521386}"/>
          </ac:spMkLst>
        </pc:spChg>
      </pc:sldChg>
      <pc:sldChg chg="modSp mod">
        <pc:chgData name="Vilde Svantesvoll" userId="a250bdf2-907a-49c7-9ecb-25f32466bc6a" providerId="ADAL" clId="{5CF661CD-6061-4682-89D8-44E0987B3AD7}" dt="2026-04-15T12:34:31.018" v="952" actId="20577"/>
        <pc:sldMkLst>
          <pc:docMk/>
          <pc:sldMk cId="1100665845" sldId="4368"/>
        </pc:sldMkLst>
        <pc:spChg chg="mod">
          <ac:chgData name="Vilde Svantesvoll" userId="a250bdf2-907a-49c7-9ecb-25f32466bc6a" providerId="ADAL" clId="{5CF661CD-6061-4682-89D8-44E0987B3AD7}" dt="2026-04-15T12:34:31.018" v="952" actId="20577"/>
          <ac:spMkLst>
            <pc:docMk/>
            <pc:sldMk cId="1100665845" sldId="4368"/>
            <ac:spMk id="3" creationId="{27890D9A-4F80-62DA-D284-6B026C72FE37}"/>
          </ac:spMkLst>
        </pc:spChg>
        <pc:spChg chg="mod">
          <ac:chgData name="Vilde Svantesvoll" userId="a250bdf2-907a-49c7-9ecb-25f32466bc6a" providerId="ADAL" clId="{5CF661CD-6061-4682-89D8-44E0987B3AD7}" dt="2026-04-15T06:30:37.488" v="159" actId="20577"/>
          <ac:spMkLst>
            <pc:docMk/>
            <pc:sldMk cId="1100665845" sldId="4368"/>
            <ac:spMk id="4" creationId="{95F7274D-8220-EB50-C0BC-03229EC203F9}"/>
          </ac:spMkLst>
        </pc:spChg>
      </pc:sldChg>
      <pc:sldChg chg="modSp mod">
        <pc:chgData name="Vilde Svantesvoll" userId="a250bdf2-907a-49c7-9ecb-25f32466bc6a" providerId="ADAL" clId="{5CF661CD-6061-4682-89D8-44E0987B3AD7}" dt="2026-04-15T12:34:42.112" v="956" actId="20577"/>
        <pc:sldMkLst>
          <pc:docMk/>
          <pc:sldMk cId="2666390626" sldId="4369"/>
        </pc:sldMkLst>
        <pc:spChg chg="mod">
          <ac:chgData name="Vilde Svantesvoll" userId="a250bdf2-907a-49c7-9ecb-25f32466bc6a" providerId="ADAL" clId="{5CF661CD-6061-4682-89D8-44E0987B3AD7}" dt="2026-04-15T12:34:42.112" v="956" actId="20577"/>
          <ac:spMkLst>
            <pc:docMk/>
            <pc:sldMk cId="2666390626" sldId="4369"/>
            <ac:spMk id="3" creationId="{3406D6FE-7CB1-1F52-8DA8-1F3E351C0DB0}"/>
          </ac:spMkLst>
        </pc:spChg>
        <pc:spChg chg="mod">
          <ac:chgData name="Vilde Svantesvoll" userId="a250bdf2-907a-49c7-9ecb-25f32466bc6a" providerId="ADAL" clId="{5CF661CD-6061-4682-89D8-44E0987B3AD7}" dt="2026-04-15T06:49:36.972" v="205"/>
          <ac:spMkLst>
            <pc:docMk/>
            <pc:sldMk cId="2666390626" sldId="4369"/>
            <ac:spMk id="4" creationId="{F50D91F6-2603-8795-7C2A-46AA8CFAAB98}"/>
          </ac:spMkLst>
        </pc:spChg>
        <pc:spChg chg="mod">
          <ac:chgData name="Vilde Svantesvoll" userId="a250bdf2-907a-49c7-9ecb-25f32466bc6a" providerId="ADAL" clId="{5CF661CD-6061-4682-89D8-44E0987B3AD7}" dt="2026-04-15T06:18:16.141" v="57" actId="790"/>
          <ac:spMkLst>
            <pc:docMk/>
            <pc:sldMk cId="2666390626" sldId="4369"/>
            <ac:spMk id="13" creationId="{F131B6B7-811E-BF3B-8DE5-8A93EF860530}"/>
          </ac:spMkLst>
        </pc:spChg>
      </pc:sldChg>
      <pc:sldChg chg="modSp mod">
        <pc:chgData name="Vilde Svantesvoll" userId="a250bdf2-907a-49c7-9ecb-25f32466bc6a" providerId="ADAL" clId="{5CF661CD-6061-4682-89D8-44E0987B3AD7}" dt="2026-04-15T12:35:00.646" v="964" actId="20577"/>
        <pc:sldMkLst>
          <pc:docMk/>
          <pc:sldMk cId="41307016" sldId="4370"/>
        </pc:sldMkLst>
        <pc:spChg chg="mod">
          <ac:chgData name="Vilde Svantesvoll" userId="a250bdf2-907a-49c7-9ecb-25f32466bc6a" providerId="ADAL" clId="{5CF661CD-6061-4682-89D8-44E0987B3AD7}" dt="2026-04-15T12:35:00.646" v="964" actId="20577"/>
          <ac:spMkLst>
            <pc:docMk/>
            <pc:sldMk cId="41307016" sldId="4370"/>
            <ac:spMk id="3" creationId="{08A424D7-D4B1-5F07-A0F9-EFC2E11E6011}"/>
          </ac:spMkLst>
        </pc:spChg>
        <pc:spChg chg="mod">
          <ac:chgData name="Vilde Svantesvoll" userId="a250bdf2-907a-49c7-9ecb-25f32466bc6a" providerId="ADAL" clId="{5CF661CD-6061-4682-89D8-44E0987B3AD7}" dt="2026-04-15T06:52:59.873" v="296" actId="20577"/>
          <ac:spMkLst>
            <pc:docMk/>
            <pc:sldMk cId="41307016" sldId="4370"/>
            <ac:spMk id="4" creationId="{A743E884-F32A-B9FC-5F0A-D14311AB6A94}"/>
          </ac:spMkLst>
        </pc:spChg>
      </pc:sldChg>
      <pc:sldChg chg="modSp mod">
        <pc:chgData name="Vilde Svantesvoll" userId="a250bdf2-907a-49c7-9ecb-25f32466bc6a" providerId="ADAL" clId="{5CF661CD-6061-4682-89D8-44E0987B3AD7}" dt="2026-04-15T12:35:29.629" v="974" actId="20577"/>
        <pc:sldMkLst>
          <pc:docMk/>
          <pc:sldMk cId="3160835055" sldId="4371"/>
        </pc:sldMkLst>
        <pc:spChg chg="mod">
          <ac:chgData name="Vilde Svantesvoll" userId="a250bdf2-907a-49c7-9ecb-25f32466bc6a" providerId="ADAL" clId="{5CF661CD-6061-4682-89D8-44E0987B3AD7}" dt="2026-04-15T12:35:29.629" v="974" actId="20577"/>
          <ac:spMkLst>
            <pc:docMk/>
            <pc:sldMk cId="3160835055" sldId="4371"/>
            <ac:spMk id="3" creationId="{9A80B89F-51E5-4FDF-65DA-BE63E45DEFFA}"/>
          </ac:spMkLst>
        </pc:spChg>
        <pc:spChg chg="mod">
          <ac:chgData name="Vilde Svantesvoll" userId="a250bdf2-907a-49c7-9ecb-25f32466bc6a" providerId="ADAL" clId="{5CF661CD-6061-4682-89D8-44E0987B3AD7}" dt="2026-04-15T07:20:11.265" v="530" actId="14100"/>
          <ac:spMkLst>
            <pc:docMk/>
            <pc:sldMk cId="3160835055" sldId="4371"/>
            <ac:spMk id="4" creationId="{C6D9E5A6-127C-BFA9-6DD2-8D17B0AEBF19}"/>
          </ac:spMkLst>
        </pc:spChg>
      </pc:sldChg>
      <pc:sldChg chg="modSp mod">
        <pc:chgData name="Vilde Svantesvoll" userId="a250bdf2-907a-49c7-9ecb-25f32466bc6a" providerId="ADAL" clId="{5CF661CD-6061-4682-89D8-44E0987B3AD7}" dt="2026-04-15T12:35:40.498" v="978" actId="20577"/>
        <pc:sldMkLst>
          <pc:docMk/>
          <pc:sldMk cId="2662588237" sldId="4372"/>
        </pc:sldMkLst>
        <pc:spChg chg="mod">
          <ac:chgData name="Vilde Svantesvoll" userId="a250bdf2-907a-49c7-9ecb-25f32466bc6a" providerId="ADAL" clId="{5CF661CD-6061-4682-89D8-44E0987B3AD7}" dt="2026-04-15T06:18:16.141" v="57" actId="790"/>
          <ac:spMkLst>
            <pc:docMk/>
            <pc:sldMk cId="2662588237" sldId="4372"/>
            <ac:spMk id="2" creationId="{F2A076BC-B9F8-0D53-7D75-377D9E8CC082}"/>
          </ac:spMkLst>
        </pc:spChg>
        <pc:spChg chg="mod">
          <ac:chgData name="Vilde Svantesvoll" userId="a250bdf2-907a-49c7-9ecb-25f32466bc6a" providerId="ADAL" clId="{5CF661CD-6061-4682-89D8-44E0987B3AD7}" dt="2026-04-15T12:35:40.498" v="978" actId="20577"/>
          <ac:spMkLst>
            <pc:docMk/>
            <pc:sldMk cId="2662588237" sldId="4372"/>
            <ac:spMk id="3" creationId="{065B54D0-5CA6-39E7-8AE1-BCF715BC59B0}"/>
          </ac:spMkLst>
        </pc:spChg>
        <pc:spChg chg="mod">
          <ac:chgData name="Vilde Svantesvoll" userId="a250bdf2-907a-49c7-9ecb-25f32466bc6a" providerId="ADAL" clId="{5CF661CD-6061-4682-89D8-44E0987B3AD7}" dt="2026-04-15T07:22:56.356" v="593" actId="20577"/>
          <ac:spMkLst>
            <pc:docMk/>
            <pc:sldMk cId="2662588237" sldId="4372"/>
            <ac:spMk id="4" creationId="{BA4B89DD-C643-B2EF-786D-20067CB40C15}"/>
          </ac:spMkLst>
        </pc:spChg>
      </pc:sldChg>
      <pc:sldChg chg="modSp mod">
        <pc:chgData name="Vilde Svantesvoll" userId="a250bdf2-907a-49c7-9ecb-25f32466bc6a" providerId="ADAL" clId="{5CF661CD-6061-4682-89D8-44E0987B3AD7}" dt="2026-04-15T12:35:52.918" v="982" actId="20577"/>
        <pc:sldMkLst>
          <pc:docMk/>
          <pc:sldMk cId="1384343095" sldId="4373"/>
        </pc:sldMkLst>
        <pc:spChg chg="mod">
          <ac:chgData name="Vilde Svantesvoll" userId="a250bdf2-907a-49c7-9ecb-25f32466bc6a" providerId="ADAL" clId="{5CF661CD-6061-4682-89D8-44E0987B3AD7}" dt="2026-04-15T12:35:52.918" v="982" actId="20577"/>
          <ac:spMkLst>
            <pc:docMk/>
            <pc:sldMk cId="1384343095" sldId="4373"/>
            <ac:spMk id="2" creationId="{FBD1AD00-FEBB-CE23-3011-8B1864591CCF}"/>
          </ac:spMkLst>
        </pc:spChg>
        <pc:spChg chg="mod">
          <ac:chgData name="Vilde Svantesvoll" userId="a250bdf2-907a-49c7-9ecb-25f32466bc6a" providerId="ADAL" clId="{5CF661CD-6061-4682-89D8-44E0987B3AD7}" dt="2026-04-15T06:18:16.141" v="57" actId="790"/>
          <ac:spMkLst>
            <pc:docMk/>
            <pc:sldMk cId="1384343095" sldId="4373"/>
            <ac:spMk id="3" creationId="{ECD41C1A-ED3B-3FC8-244D-27811D624A2C}"/>
          </ac:spMkLst>
        </pc:spChg>
        <pc:spChg chg="mod">
          <ac:chgData name="Vilde Svantesvoll" userId="a250bdf2-907a-49c7-9ecb-25f32466bc6a" providerId="ADAL" clId="{5CF661CD-6061-4682-89D8-44E0987B3AD7}" dt="2026-04-15T06:18:16.141" v="57" actId="790"/>
          <ac:spMkLst>
            <pc:docMk/>
            <pc:sldMk cId="1384343095" sldId="4373"/>
            <ac:spMk id="4" creationId="{0936DF5D-5884-2667-6913-454DB275559D}"/>
          </ac:spMkLst>
        </pc:spChg>
      </pc:sldChg>
      <pc:sldChg chg="modSp mod">
        <pc:chgData name="Vilde Svantesvoll" userId="a250bdf2-907a-49c7-9ecb-25f32466bc6a" providerId="ADAL" clId="{5CF661CD-6061-4682-89D8-44E0987B3AD7}" dt="2026-04-15T12:36:05.896" v="988" actId="20577"/>
        <pc:sldMkLst>
          <pc:docMk/>
          <pc:sldMk cId="2115120275" sldId="4375"/>
        </pc:sldMkLst>
        <pc:spChg chg="mod">
          <ac:chgData name="Vilde Svantesvoll" userId="a250bdf2-907a-49c7-9ecb-25f32466bc6a" providerId="ADAL" clId="{5CF661CD-6061-4682-89D8-44E0987B3AD7}" dt="2026-04-15T06:18:16.141" v="57" actId="790"/>
          <ac:spMkLst>
            <pc:docMk/>
            <pc:sldMk cId="2115120275" sldId="4375"/>
            <ac:spMk id="2" creationId="{D400A7BE-356F-52CD-7991-B7F37E607FD2}"/>
          </ac:spMkLst>
        </pc:spChg>
        <pc:spChg chg="mod">
          <ac:chgData name="Vilde Svantesvoll" userId="a250bdf2-907a-49c7-9ecb-25f32466bc6a" providerId="ADAL" clId="{5CF661CD-6061-4682-89D8-44E0987B3AD7}" dt="2026-04-15T12:36:05.896" v="988" actId="20577"/>
          <ac:spMkLst>
            <pc:docMk/>
            <pc:sldMk cId="2115120275" sldId="4375"/>
            <ac:spMk id="3" creationId="{136A775F-B33F-0249-F3FD-C990E90AA984}"/>
          </ac:spMkLst>
        </pc:spChg>
        <pc:spChg chg="mod">
          <ac:chgData name="Vilde Svantesvoll" userId="a250bdf2-907a-49c7-9ecb-25f32466bc6a" providerId="ADAL" clId="{5CF661CD-6061-4682-89D8-44E0987B3AD7}" dt="2026-04-15T07:32:46.764" v="757" actId="20577"/>
          <ac:spMkLst>
            <pc:docMk/>
            <pc:sldMk cId="2115120275" sldId="4375"/>
            <ac:spMk id="4" creationId="{BD49DE2F-981E-6CAD-5247-02B9A7308AC1}"/>
          </ac:spMkLst>
        </pc:spChg>
      </pc:sldChg>
      <pc:sldChg chg="modSp mod">
        <pc:chgData name="Vilde Svantesvoll" userId="a250bdf2-907a-49c7-9ecb-25f32466bc6a" providerId="ADAL" clId="{5CF661CD-6061-4682-89D8-44E0987B3AD7}" dt="2026-04-15T12:36:28.962" v="996" actId="20577"/>
        <pc:sldMkLst>
          <pc:docMk/>
          <pc:sldMk cId="2958057241" sldId="4376"/>
        </pc:sldMkLst>
        <pc:spChg chg="mod">
          <ac:chgData name="Vilde Svantesvoll" userId="a250bdf2-907a-49c7-9ecb-25f32466bc6a" providerId="ADAL" clId="{5CF661CD-6061-4682-89D8-44E0987B3AD7}" dt="2026-04-15T12:36:28.962" v="996" actId="20577"/>
          <ac:spMkLst>
            <pc:docMk/>
            <pc:sldMk cId="2958057241" sldId="4376"/>
            <ac:spMk id="3" creationId="{E1DC379D-2C06-82C1-D155-D315E126D892}"/>
          </ac:spMkLst>
        </pc:spChg>
        <pc:spChg chg="mod">
          <ac:chgData name="Vilde Svantesvoll" userId="a250bdf2-907a-49c7-9ecb-25f32466bc6a" providerId="ADAL" clId="{5CF661CD-6061-4682-89D8-44E0987B3AD7}" dt="2026-04-15T07:43:44.904" v="828" actId="20577"/>
          <ac:spMkLst>
            <pc:docMk/>
            <pc:sldMk cId="2958057241" sldId="4376"/>
            <ac:spMk id="4" creationId="{BDABE13A-F2F2-5A28-2B36-9CCF21B65800}"/>
          </ac:spMkLst>
        </pc:spChg>
        <pc:spChg chg="mod">
          <ac:chgData name="Vilde Svantesvoll" userId="a250bdf2-907a-49c7-9ecb-25f32466bc6a" providerId="ADAL" clId="{5CF661CD-6061-4682-89D8-44E0987B3AD7}" dt="2026-04-15T06:18:16.141" v="57" actId="790"/>
          <ac:spMkLst>
            <pc:docMk/>
            <pc:sldMk cId="2958057241" sldId="4376"/>
            <ac:spMk id="5" creationId="{8A88EFB6-A287-F48B-2BE5-E6E5C70A1524}"/>
          </ac:spMkLst>
        </pc:spChg>
      </pc:sldChg>
      <pc:sldChg chg="modSp mod">
        <pc:chgData name="Vilde Svantesvoll" userId="a250bdf2-907a-49c7-9ecb-25f32466bc6a" providerId="ADAL" clId="{5CF661CD-6061-4682-89D8-44E0987B3AD7}" dt="2026-04-15T07:47:22.891" v="870" actId="1076"/>
        <pc:sldMkLst>
          <pc:docMk/>
          <pc:sldMk cId="2643340295" sldId="4377"/>
        </pc:sldMkLst>
        <pc:spChg chg="mod">
          <ac:chgData name="Vilde Svantesvoll" userId="a250bdf2-907a-49c7-9ecb-25f32466bc6a" providerId="ADAL" clId="{5CF661CD-6061-4682-89D8-44E0987B3AD7}" dt="2026-04-15T07:47:22.891" v="870" actId="1076"/>
          <ac:spMkLst>
            <pc:docMk/>
            <pc:sldMk cId="2643340295" sldId="4377"/>
            <ac:spMk id="3" creationId="{1901C0E9-908A-759A-D50F-8C944EF24916}"/>
          </ac:spMkLst>
        </pc:spChg>
        <pc:spChg chg="mod">
          <ac:chgData name="Vilde Svantesvoll" userId="a250bdf2-907a-49c7-9ecb-25f32466bc6a" providerId="ADAL" clId="{5CF661CD-6061-4682-89D8-44E0987B3AD7}" dt="2026-04-15T07:46:47.056" v="862" actId="14100"/>
          <ac:spMkLst>
            <pc:docMk/>
            <pc:sldMk cId="2643340295" sldId="4377"/>
            <ac:spMk id="4" creationId="{4DF42D24-500B-7DE1-8CEF-6DCDDCCBDA5E}"/>
          </ac:spMkLst>
        </pc:spChg>
        <pc:spChg chg="mod">
          <ac:chgData name="Vilde Svantesvoll" userId="a250bdf2-907a-49c7-9ecb-25f32466bc6a" providerId="ADAL" clId="{5CF661CD-6061-4682-89D8-44E0987B3AD7}" dt="2026-04-15T06:18:16.141" v="57" actId="790"/>
          <ac:spMkLst>
            <pc:docMk/>
            <pc:sldMk cId="2643340295" sldId="4377"/>
            <ac:spMk id="9" creationId="{0123F2EB-E180-496F-CCBD-73B547D97FF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4/15/2026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725568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0.bin"/><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13.xml"/><Relationship Id="rId7" Type="http://schemas.openxmlformats.org/officeDocument/2006/relationships/image" Target="../media/image22.jpeg"/><Relationship Id="rId2" Type="http://schemas.openxmlformats.org/officeDocument/2006/relationships/video" Target="https://www.youtube.com/embed/cEGjB7NaPCw?feature=oembed" TargetMode="External"/><Relationship Id="rId1" Type="http://schemas.openxmlformats.org/officeDocument/2006/relationships/video" Target="https://www.youtube.com/embed/OlLFK8oSNEM?feature=oembed" TargetMode="External"/><Relationship Id="rId6" Type="http://schemas.openxmlformats.org/officeDocument/2006/relationships/hyperlink" Target="https://www.youtube.com/watch?v=cEGjB7NaPCw" TargetMode="External"/><Relationship Id="rId5" Type="http://schemas.openxmlformats.org/officeDocument/2006/relationships/hyperlink" Target="https://www.ted.com/talks/wanis_kabbaj_what_a_driverless_world_could_look_like" TargetMode="External"/><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tiwVMrTLUWg?feature=oembed" TargetMode="External"/><Relationship Id="rId1" Type="http://schemas.openxmlformats.org/officeDocument/2006/relationships/video" Target="https://www.youtube.com/embed/B8R148hFxPw?feature=oembed" TargetMode="Externa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6.bin"/><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8.bin"/><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bin"/><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0.bin"/><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4.xml"/><Relationship Id="rId1" Type="http://schemas.openxmlformats.org/officeDocument/2006/relationships/video" Target="https://www.youtube.com/embed/fkj0TDPEVTk?feature=oembed" TargetMode="External"/><Relationship Id="rId4" Type="http://schemas.openxmlformats.org/officeDocument/2006/relationships/hyperlink" Target="https://www.youtube.com/watch?v=fkj0TDPEVTk"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3.bin"/><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bin"/><Relationship Id="rId2" Type="http://schemas.openxmlformats.org/officeDocument/2006/relationships/image" Target="../media/image6.bin"/><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34.bin"/><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7.bin"/><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9.bin"/><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bin"/><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3.bin"/><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8" y="4287696"/>
            <a:ext cx="4048714" cy="719039"/>
          </a:xfrm>
          <a:prstGeom prst="rect">
            <a:avLst/>
          </a:prstGeom>
        </p:spPr>
        <p:txBody>
          <a:bodyPr/>
          <a:lstStyle/>
          <a:p>
            <a:r>
              <a:rPr lang="nb-NO" sz="4800" b="1" noProof="0" dirty="0"/>
              <a:t>KI i Transport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608056" y="2998716"/>
            <a:ext cx="3311988" cy="533188"/>
          </a:xfrm>
          <a:prstGeom prst="rect">
            <a:avLst/>
          </a:prstGeom>
        </p:spPr>
        <p:txBody>
          <a:bodyPr/>
          <a:lstStyle/>
          <a:p>
            <a:r>
              <a:rPr lang="nb-NO" sz="4800" b="1" noProof="0" dirty="0"/>
              <a:t>Modul 3</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nb-NO" b="0" noProof="0" dirty="0"/>
              <a:t>www.</a:t>
            </a:r>
            <a:r>
              <a:rPr lang="nb-NO" noProof="0" dirty="0"/>
              <a:t>sustainvet.eu</a:t>
            </a:r>
            <a:endParaRPr lang="nb-NO" b="0" noProof="0" dirty="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9" name="Plassholder for bilde 18">
            <a:extLst>
              <a:ext uri="{FF2B5EF4-FFF2-40B4-BE49-F238E27FC236}">
                <a16:creationId xmlns:a16="http://schemas.microsoft.com/office/drawing/2014/main" id="{F39EA282-F563-E75F-1532-528C987C1BBD}"/>
              </a:ext>
            </a:extLst>
          </p:cNvPr>
          <p:cNvPicPr>
            <a:picLocks noGrp="1" noChangeAspect="1"/>
          </p:cNvPicPr>
          <p:nvPr>
            <p:ph type="pic" sz="quarter" idx="44"/>
          </p:nvPr>
        </p:nvPicPr>
        <p:blipFill>
          <a:blip r:embed="rId3"/>
          <a:srcRect l="1717" r="1717"/>
          <a:stretch/>
        </p:blipFill>
        <p:spPr>
          <a:xfrm>
            <a:off x="5279136" y="561497"/>
            <a:ext cx="6439497" cy="4445238"/>
          </a:xfrm>
          <a:prstGeom prst="rect">
            <a:avLst/>
          </a:prstGeom>
          <a:solidFill>
            <a:srgbClr val="FFFFFF">
              <a:lumMod val="95000"/>
            </a:srgbClr>
          </a:solidFill>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snimki\IMG_4454-21s.jpg">
            <a:extLst>
              <a:ext uri="{FF2B5EF4-FFF2-40B4-BE49-F238E27FC236}">
                <a16:creationId xmlns:a16="http://schemas.microsoft.com/office/drawing/2014/main" id="{6FC866A0-E02E-D0EB-E1CF-14EED502F721}"/>
              </a:ext>
            </a:extLst>
          </p:cNvPr>
          <p:cNvPicPr>
            <a:picLocks noChangeAspect="1" noChangeArrowheads="1"/>
          </p:cNvPicPr>
          <p:nvPr/>
        </p:nvPicPr>
        <p:blipFill>
          <a:blip r:embed="rId2" cstate="print"/>
          <a:srcRect/>
          <a:stretch>
            <a:fillRect/>
          </a:stretch>
        </p:blipFill>
        <p:spPr bwMode="auto">
          <a:xfrm>
            <a:off x="5695169" y="3013962"/>
            <a:ext cx="5773479" cy="3492734"/>
          </a:xfrm>
          <a:prstGeom prst="rect">
            <a:avLst/>
          </a:prstGeom>
          <a:no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02874" y="1121445"/>
            <a:ext cx="7568783" cy="1818289"/>
          </a:xfrm>
          <a:prstGeom prst="rect">
            <a:avLst/>
          </a:prstGeom>
        </p:spPr>
        <p:txBody>
          <a:bodyPr/>
          <a:lstStyle/>
          <a:p>
            <a:pPr marL="0">
              <a:lnSpc>
                <a:spcPct val="150000"/>
              </a:lnSpc>
              <a:defRPr sz="1600"/>
            </a:pPr>
            <a:r>
              <a:rPr lang="nb-NO" sz="1900" dirty="0"/>
              <a:t>Vi befinner oss i et avgjørende øyeblikk i transportens historie. De beslutningene vi tar i dag om integrering av kunstig intelligens, vil forme mobiliteten for kommende generasjoner. HST Todor </a:t>
            </a:r>
            <a:r>
              <a:rPr lang="nb-NO" sz="1900" dirty="0" err="1"/>
              <a:t>Kableshkov</a:t>
            </a:r>
            <a:r>
              <a:rPr lang="nb-NO" sz="1900" dirty="0"/>
              <a:t> forbereder studentene ikke bare på å bruke disse teknologiene, men også på å lede en ansvarlig utvikling og implementering av dem.</a:t>
            </a:r>
            <a:endParaRPr lang="nb-NO" sz="1900"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550152"/>
            <a:ext cx="7688913" cy="803654"/>
          </a:xfrm>
          <a:prstGeom prst="rect">
            <a:avLst/>
          </a:prstGeom>
        </p:spPr>
        <p:txBody>
          <a:bodyPr/>
          <a:lstStyle/>
          <a:p>
            <a:r>
              <a:rPr lang="nb-NO" dirty="0"/>
              <a:t>Transportsektoren står ved et veiskille</a:t>
            </a:r>
            <a:endParaRPr lang="nb-NO" noProof="0" dirty="0"/>
          </a:p>
        </p:txBody>
      </p:sp>
      <p:pic>
        <p:nvPicPr>
          <p:cNvPr id="3" name="Picture 3">
            <a:extLst>
              <a:ext uri="{FF2B5EF4-FFF2-40B4-BE49-F238E27FC236}">
                <a16:creationId xmlns:a16="http://schemas.microsoft.com/office/drawing/2014/main" id="{2EC4261E-BA93-1C08-0EAB-C50D1C760F79}"/>
              </a:ext>
            </a:extLst>
          </p:cNvPr>
          <p:cNvPicPr>
            <a:picLocks noChangeAspect="1"/>
          </p:cNvPicPr>
          <p:nvPr/>
        </p:nvPicPr>
        <p:blipFill>
          <a:blip r:embed="rId3" cstate="print"/>
          <a:srcRect r="15224" b="19521"/>
          <a:stretch>
            <a:fillRect/>
          </a:stretch>
        </p:blipFill>
        <p:spPr bwMode="auto">
          <a:xfrm>
            <a:off x="8237773" y="402667"/>
            <a:ext cx="3212995" cy="2287939"/>
          </a:xfrm>
          <a:prstGeom prst="rect">
            <a:avLst/>
          </a:prstGeom>
          <a:noFill/>
          <a:ln w="9525">
            <a:noFill/>
            <a:miter lim="800000"/>
            <a:headEnd/>
            <a:tailEnd/>
          </a:ln>
        </p:spPr>
      </p:pic>
      <p:sp>
        <p:nvSpPr>
          <p:cNvPr id="7" name="TekstSylinder 6">
            <a:extLst>
              <a:ext uri="{FF2B5EF4-FFF2-40B4-BE49-F238E27FC236}">
                <a16:creationId xmlns:a16="http://schemas.microsoft.com/office/drawing/2014/main" id="{846DAF90-1B27-3F39-5C41-15096702C09B}"/>
              </a:ext>
            </a:extLst>
          </p:cNvPr>
          <p:cNvSpPr txBox="1"/>
          <p:nvPr/>
        </p:nvSpPr>
        <p:spPr>
          <a:xfrm>
            <a:off x="502874" y="3405250"/>
            <a:ext cx="4668968" cy="3117135"/>
          </a:xfrm>
          <a:prstGeom prst="rect">
            <a:avLst/>
          </a:prstGeom>
          <a:noFill/>
        </p:spPr>
        <p:txBody>
          <a:bodyPr wrap="square">
            <a:spAutoFit/>
          </a:bodyPr>
          <a:lstStyle/>
          <a:p>
            <a:pPr>
              <a:lnSpc>
                <a:spcPct val="150000"/>
              </a:lnSpc>
            </a:pPr>
            <a:r>
              <a:rPr lang="nb-NO" sz="1900" dirty="0">
                <a:solidFill>
                  <a:srgbClr val="262626"/>
                </a:solidFill>
              </a:rPr>
              <a:t>Fagfolk innen transportbransjen må forstå både mulighetene og begrensningene ved kunstig intelligens, slik at den teknologiske utviklingen tjener menneskelige behov, sikkerhet og miljømessig bærekraft. Dette modulen gir deg den nødvendige kunnskapen.</a:t>
            </a:r>
            <a:endParaRPr lang="nb-NO" sz="1900" noProof="0" dirty="0">
              <a:solidFill>
                <a:srgbClr val="262626"/>
              </a:solidFill>
            </a:endParaRPr>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173496" y="2210731"/>
            <a:ext cx="6813813" cy="2253043"/>
          </a:xfrm>
        </p:spPr>
        <p:txBody>
          <a:bodyPr>
            <a:normAutofit lnSpcReduction="10000"/>
          </a:bodyPr>
          <a:lstStyle/>
          <a:p>
            <a:pPr>
              <a:lnSpc>
                <a:spcPct val="100000"/>
              </a:lnSpc>
            </a:pPr>
            <a:r>
              <a:rPr lang="nb-NO" b="1" dirty="0"/>
              <a:t>Del</a:t>
            </a:r>
            <a:r>
              <a:rPr lang="nb-NO" b="1" noProof="0" dirty="0"/>
              <a:t> 2</a:t>
            </a:r>
          </a:p>
          <a:p>
            <a:pPr>
              <a:lnSpc>
                <a:spcPct val="100000"/>
              </a:lnSpc>
            </a:pPr>
            <a:r>
              <a:rPr lang="nb-NO" b="1" dirty="0"/>
              <a:t>Utfordringer innen transport i moderne tid</a:t>
            </a:r>
            <a:endParaRPr lang="nb-NO" b="1" noProof="0" dirty="0"/>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nb-NO" noProof="0" dirty="0"/>
              <a:t>02</a:t>
            </a:r>
          </a:p>
        </p:txBody>
      </p:sp>
    </p:spTree>
    <p:extLst>
      <p:ext uri="{BB962C8B-B14F-4D97-AF65-F5344CB8AC3E}">
        <p14:creationId xmlns:p14="http://schemas.microsoft.com/office/powerpoint/2010/main" val="67831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912291" y="821991"/>
            <a:ext cx="6562677" cy="728656"/>
          </a:xfrm>
        </p:spPr>
        <p:txBody>
          <a:bodyPr/>
          <a:lstStyle/>
          <a:p>
            <a:pPr>
              <a:defRPr sz="1600"/>
            </a:pPr>
            <a:r>
              <a:rPr lang="nb-NO" dirty="0"/>
              <a:t>De største utfordringene for moderne transport: Miljø/byer (trafikkbelastning, utslipp)</a:t>
            </a:r>
            <a:endParaRPr lang="nb-NO" noProof="0" dirty="0"/>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927790" y="1186319"/>
            <a:ext cx="6547179" cy="1153469"/>
          </a:xfrm>
        </p:spPr>
        <p:txBody>
          <a:bodyPr/>
          <a:lstStyle/>
          <a:p>
            <a:endParaRPr lang="nb-NO" sz="2000" noProof="0" dirty="0"/>
          </a:p>
          <a:p>
            <a:r>
              <a:rPr lang="nb-NO" sz="1600" dirty="0"/>
              <a:t>Trafikkbelastning i byene, CO₂-utslipp og luftforurensning, konsekvenser for klimaendringene, energiforbruk i transportsektoren og støyforurensning</a:t>
            </a:r>
            <a:endParaRPr lang="nb-NO" noProof="0" dirty="0"/>
          </a:p>
          <a:p>
            <a:endParaRPr lang="nb-NO" noProof="0" dirty="0"/>
          </a:p>
          <a:p>
            <a:endParaRPr lang="nb-NO" noProof="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nb-NO" noProof="0"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pPr lvl="0"/>
            <a:r>
              <a:rPr lang="nb-NO" sz="1600" dirty="0"/>
              <a:t>Sikkerhet (ulykker, trusler)</a:t>
            </a:r>
            <a:endParaRPr lang="nb-NO" noProof="0" dirty="0"/>
          </a:p>
          <a:p>
            <a:endParaRPr lang="nb-NO" noProof="0" dirty="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715436" y="3240403"/>
            <a:ext cx="6775031" cy="1044726"/>
          </a:xfrm>
        </p:spPr>
        <p:txBody>
          <a:bodyPr/>
          <a:lstStyle/>
          <a:p>
            <a:pPr lvl="0"/>
            <a:r>
              <a:rPr lang="nb-NO" sz="1600" dirty="0"/>
              <a:t>Trafikkulykker og dødsfall (1,35 millioner dødsfall årlig – WHO), menneskelige feil som hovedårsak (94 % av ulykkene), kjøretøytyveri og lastesikkerhet, cybersikkerhetstrusler i oppkoblede kjøretøy, sårbarhet i infrastrukturen og forsinkelser i beredskapstiltak</a:t>
            </a:r>
            <a:endParaRPr lang="nb-NO" noProof="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nb-NO" noProof="0"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538583"/>
            <a:ext cx="6562677" cy="339415"/>
          </a:xfrm>
        </p:spPr>
        <p:txBody>
          <a:bodyPr/>
          <a:lstStyle/>
          <a:p>
            <a:r>
              <a:rPr lang="nb-NO" sz="1600" dirty="0"/>
              <a:t>Infrastruktur/drift (effektivitet, kapasitet)</a:t>
            </a:r>
            <a:endParaRPr lang="nb-NO" noProof="0" dirty="0"/>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806113" y="4881333"/>
            <a:ext cx="6775031" cy="802089"/>
          </a:xfrm>
        </p:spPr>
        <p:txBody>
          <a:bodyPr/>
          <a:lstStyle/>
          <a:p>
            <a:r>
              <a:rPr lang="nb-NO" sz="1550" dirty="0"/>
              <a:t>En aldrende transportinfrastruktur og </a:t>
            </a:r>
            <a:r>
              <a:rPr lang="nb-NO" sz="1550" dirty="0" err="1"/>
              <a:t>vedlikeholdsefterslep</a:t>
            </a:r>
            <a:r>
              <a:rPr lang="nb-NO" sz="1550" dirty="0"/>
              <a:t>, utilstrekkelige kollektivtransportsystemer, dårlig intermodal tilknytning, ineffektiv ruteplanlegging og ressursfordeling, mangel på sjåfører innen godstransport og kollektivtransport, utfordringer med levering den siste strekningen, forstyrrelser og forsinkelser i forsyningskjeden samt høye driftskostnader</a:t>
            </a:r>
            <a:endParaRPr lang="nb-NO" sz="1550" noProof="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nb-NO" noProof="0" dirty="0"/>
              <a:t>03</a:t>
            </a:r>
          </a:p>
        </p:txBody>
      </p:sp>
      <p:pic>
        <p:nvPicPr>
          <p:cNvPr id="4" name="Picture Placeholder 5">
            <a:extLst>
              <a:ext uri="{FF2B5EF4-FFF2-40B4-BE49-F238E27FC236}">
                <a16:creationId xmlns:a16="http://schemas.microsoft.com/office/drawing/2014/main" id="{574A63B1-4C66-FDEB-0014-7B9BA91E4A46}"/>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161488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3EBF17FA-FCB3-7504-BEDE-CEE83F19165E}"/>
              </a:ext>
            </a:extLst>
          </p:cNvPr>
          <p:cNvSpPr>
            <a:spLocks noGrp="1"/>
          </p:cNvSpPr>
          <p:nvPr>
            <p:ph type="body" sz="quarter" idx="35"/>
          </p:nvPr>
        </p:nvSpPr>
        <p:spPr/>
        <p:txBody>
          <a:bodyPr/>
          <a:lstStyle/>
          <a:p>
            <a:r>
              <a:rPr lang="nb-NO" sz="1600" dirty="0"/>
              <a:t>Begynn i det små og målrettet</a:t>
            </a:r>
            <a:endParaRPr lang="nb-NO" sz="1600" noProof="0" dirty="0"/>
          </a:p>
        </p:txBody>
      </p:sp>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12292" y="1345615"/>
            <a:ext cx="6562677" cy="689373"/>
          </a:xfrm>
        </p:spPr>
        <p:txBody>
          <a:bodyPr/>
          <a:lstStyle/>
          <a:p>
            <a:r>
              <a:rPr lang="nb-NO" sz="1600" dirty="0"/>
              <a:t>Fokuser på de mest presserende utfordringene: steder med mye trafikk, </a:t>
            </a:r>
            <a:r>
              <a:rPr lang="nb-NO" sz="1600" dirty="0" err="1"/>
              <a:t>ulykkesutsatte</a:t>
            </a:r>
            <a:r>
              <a:rPr lang="nb-NO" sz="1600" dirty="0"/>
              <a:t> områder eller flaskehalser i infrastrukturen der kunstig intelligens kan gi umiddelbare resultater.</a:t>
            </a:r>
            <a:r>
              <a:rPr lang="nb-NO" noProof="0" dirty="0"/>
              <a:t> </a:t>
            </a:r>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nb-NO" noProof="0" dirty="0"/>
              <a:t>01</a:t>
            </a:r>
          </a:p>
        </p:txBody>
      </p:sp>
      <p:sp>
        <p:nvSpPr>
          <p:cNvPr id="16" name="Text Placeholder 15">
            <a:extLst>
              <a:ext uri="{FF2B5EF4-FFF2-40B4-BE49-F238E27FC236}">
                <a16:creationId xmlns:a16="http://schemas.microsoft.com/office/drawing/2014/main" id="{FD252891-5452-7F90-031C-D668873C2D05}"/>
              </a:ext>
            </a:extLst>
          </p:cNvPr>
          <p:cNvSpPr>
            <a:spLocks noGrp="1"/>
          </p:cNvSpPr>
          <p:nvPr>
            <p:ph type="body" sz="quarter" idx="42"/>
          </p:nvPr>
        </p:nvSpPr>
        <p:spPr/>
        <p:txBody>
          <a:bodyPr/>
          <a:lstStyle/>
          <a:p>
            <a:r>
              <a:rPr lang="nb-NO" sz="1600" dirty="0"/>
              <a:t>Utnytt datadrevne innsikter</a:t>
            </a:r>
            <a:endParaRPr lang="nb-NO" sz="1600" noProof="0" dirty="0"/>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a:xfrm>
            <a:off x="4902850" y="3268749"/>
            <a:ext cx="6562677" cy="689373"/>
          </a:xfrm>
        </p:spPr>
        <p:txBody>
          <a:bodyPr/>
          <a:lstStyle/>
          <a:p>
            <a:r>
              <a:rPr lang="nb-NO" sz="1600" dirty="0"/>
              <a:t>Bruk KI-verktøy som analyserer trafikkdata i sanntid, </a:t>
            </a:r>
            <a:r>
              <a:rPr lang="nb-NO" sz="1600" dirty="0" err="1"/>
              <a:t>ulykkesmønstre</a:t>
            </a:r>
            <a:r>
              <a:rPr lang="nb-NO" sz="1600" dirty="0"/>
              <a:t> og utslipp for å utvikle evidensbaserte transportløsninger.</a:t>
            </a:r>
            <a:endParaRPr lang="nb-NO" sz="1600" noProof="0" dirty="0"/>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nb-NO" noProof="0" dirty="0"/>
              <a:t>02</a:t>
            </a:r>
          </a:p>
        </p:txBody>
      </p:sp>
      <p:sp>
        <p:nvSpPr>
          <p:cNvPr id="17" name="Text Placeholder 16">
            <a:extLst>
              <a:ext uri="{FF2B5EF4-FFF2-40B4-BE49-F238E27FC236}">
                <a16:creationId xmlns:a16="http://schemas.microsoft.com/office/drawing/2014/main" id="{5259491D-3910-7A0D-F713-7ABBBD98546D}"/>
              </a:ext>
            </a:extLst>
          </p:cNvPr>
          <p:cNvSpPr>
            <a:spLocks noGrp="1"/>
          </p:cNvSpPr>
          <p:nvPr>
            <p:ph type="body" sz="quarter" idx="45"/>
          </p:nvPr>
        </p:nvSpPr>
        <p:spPr/>
        <p:txBody>
          <a:bodyPr/>
          <a:lstStyle/>
          <a:p>
            <a:r>
              <a:rPr lang="nb-NO" sz="1600" dirty="0"/>
              <a:t>Prioriter skalerbare løsninger</a:t>
            </a:r>
            <a:endParaRPr lang="nb-NO" sz="1600" noProof="0" dirty="0"/>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a:xfrm>
            <a:off x="4805082" y="5132547"/>
            <a:ext cx="6675943" cy="689374"/>
          </a:xfrm>
        </p:spPr>
        <p:txBody>
          <a:bodyPr/>
          <a:lstStyle/>
          <a:p>
            <a:r>
              <a:rPr lang="nb-NO" sz="1600"/>
              <a:t>Velg AI-applikasjoner som kan startes i liten skala (pilotprosjekter), men som kan skaleres ut over nettverk, byer eller regioner for å oppnå maksimal effektivitet.</a:t>
            </a:r>
            <a:endParaRPr lang="nb-NO" noProof="0" dirty="0"/>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nb-NO" noProof="0" dirty="0"/>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8" name="Picture Placeholder 17">
            <a:extLst>
              <a:ext uri="{FF2B5EF4-FFF2-40B4-BE49-F238E27FC236}">
                <a16:creationId xmlns:a16="http://schemas.microsoft.com/office/drawing/2014/main" id="{EA95D71F-D7FD-507F-B9C2-6ED518B5DA93}"/>
              </a:ext>
            </a:extLst>
          </p:cNvPr>
          <p:cNvPicPr>
            <a:picLocks noGrp="1" noChangeAspect="1"/>
          </p:cNvPicPr>
          <p:nvPr>
            <p:ph type="pic" sz="quarter" idx="41"/>
          </p:nvPr>
        </p:nvPicPr>
        <p:blipFill>
          <a:blip r:embed="rId3"/>
          <a:srcRect l="2253" r="2253"/>
          <a:stretch>
            <a:fillRect/>
          </a:stretch>
        </p:blipFill>
        <p:spPr/>
      </p:pic>
    </p:spTree>
    <p:extLst>
      <p:ext uri="{BB962C8B-B14F-4D97-AF65-F5344CB8AC3E}">
        <p14:creationId xmlns:p14="http://schemas.microsoft.com/office/powerpoint/2010/main" val="3201382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096000" y="1543050"/>
            <a:ext cx="5630834" cy="3907654"/>
          </a:xfrm>
        </p:spPr>
        <p:txBody>
          <a:bodyPr/>
          <a:lstStyle/>
          <a:p>
            <a:pPr marL="0">
              <a:lnSpc>
                <a:spcPct val="100000"/>
              </a:lnSpc>
              <a:defRPr sz="1300"/>
            </a:pPr>
            <a:r>
              <a:rPr lang="nb-NO" sz="2000" b="1" dirty="0"/>
              <a:t>Datautfordringen i transportsektoren </a:t>
            </a:r>
          </a:p>
          <a:p>
            <a:pPr marL="0">
              <a:lnSpc>
                <a:spcPct val="100000"/>
              </a:lnSpc>
              <a:defRPr sz="1300"/>
            </a:pPr>
            <a:r>
              <a:rPr lang="nb-NO" sz="2000" dirty="0"/>
              <a:t>Moderne transport genererer enorme datamengder – fra GPS-</a:t>
            </a:r>
            <a:r>
              <a:rPr lang="nb-NO" sz="2000" dirty="0" err="1"/>
              <a:t>sporere</a:t>
            </a:r>
            <a:r>
              <a:rPr lang="nb-NO" sz="2000" dirty="0"/>
              <a:t> til trafikksensorer, fra kjøretøydiagnostikk til passasjerstrømmer. Likevel forblir det meste av disse dataene underutnyttet. </a:t>
            </a:r>
          </a:p>
          <a:p>
            <a:pPr marL="0">
              <a:lnSpc>
                <a:spcPct val="100000"/>
              </a:lnSpc>
              <a:defRPr sz="1300"/>
            </a:pPr>
            <a:r>
              <a:rPr lang="nb-NO" sz="2000" dirty="0"/>
              <a:t>Problemet: Transportoperatører samler inn terabyte med informasjon hver dag, men mangler verktøyene som trengs for å hente ut handlingsrettede innsikter raskt nok til at det gjør noen forskjell. Når mønstrene endelig blir identifisert gjennom tradisjonell analyse, er det allerede for sent å gripe inn.</a:t>
            </a:r>
            <a:br>
              <a:rPr lang="nb-NO" noProof="0" dirty="0"/>
            </a:br>
            <a:br>
              <a:rPr lang="nb-NO" noProof="0" dirty="0"/>
            </a:br>
            <a:endParaRPr lang="nb-NO" noProof="0"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256159" y="248812"/>
            <a:ext cx="4757375" cy="992652"/>
          </a:xfrm>
        </p:spPr>
        <p:txBody>
          <a:bodyPr/>
          <a:lstStyle/>
          <a:p>
            <a:r>
              <a:rPr lang="nb-NO" dirty="0"/>
              <a:t>Utfordringer innen transport i moderne tid</a:t>
            </a:r>
            <a:endParaRPr lang="nb-NO" noProof="0" dirty="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122047" y="4919064"/>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lassholder for bilde 5">
            <a:extLst>
              <a:ext uri="{FF2B5EF4-FFF2-40B4-BE49-F238E27FC236}">
                <a16:creationId xmlns:a16="http://schemas.microsoft.com/office/drawing/2014/main" id="{474633AC-CBBF-4BA7-710E-7BDF6207B290}"/>
              </a:ext>
            </a:extLst>
          </p:cNvPr>
          <p:cNvPicPr>
            <a:picLocks noGrp="1" noChangeAspect="1"/>
          </p:cNvPicPr>
          <p:nvPr>
            <p:ph type="pic" sz="quarter" idx="44"/>
          </p:nvPr>
        </p:nvPicPr>
        <p:blipFill>
          <a:blip r:embed="rId2"/>
          <a:srcRect l="18761" r="18761"/>
          <a:stretch/>
        </p:blipFill>
        <p:spPr>
          <a:xfrm>
            <a:off x="228601" y="248812"/>
            <a:ext cx="5776216" cy="6399638"/>
          </a:xfrm>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06D6FE-7CB1-1F52-8DA8-1F3E351C0DB0}"/>
              </a:ext>
            </a:extLst>
          </p:cNvPr>
          <p:cNvSpPr>
            <a:spLocks noGrp="1"/>
          </p:cNvSpPr>
          <p:nvPr>
            <p:ph type="body" sz="quarter" idx="18"/>
          </p:nvPr>
        </p:nvSpPr>
        <p:spPr>
          <a:xfrm>
            <a:off x="6096000" y="1515935"/>
            <a:ext cx="5857875" cy="5067260"/>
          </a:xfrm>
        </p:spPr>
        <p:txBody>
          <a:bodyPr/>
          <a:lstStyle/>
          <a:p>
            <a:pPr>
              <a:lnSpc>
                <a:spcPct val="100000"/>
              </a:lnSpc>
            </a:pPr>
            <a:r>
              <a:rPr lang="nb-NO" sz="1900" dirty="0"/>
              <a:t>Hvorfor dette er viktig:</a:t>
            </a:r>
          </a:p>
          <a:p>
            <a:pPr marL="342900" indent="-342900">
              <a:lnSpc>
                <a:spcPct val="100000"/>
              </a:lnSpc>
              <a:buFont typeface="Arial" panose="020B0604020202020204" pitchFamily="34" charset="0"/>
              <a:buChar char="•"/>
            </a:pPr>
            <a:r>
              <a:rPr lang="nb-NO" sz="1900" dirty="0"/>
              <a:t>Forsinkede reaksjoner på trafikkhendelser fører til timevis med kø.</a:t>
            </a:r>
          </a:p>
          <a:p>
            <a:pPr marL="342900" indent="-342900">
              <a:lnSpc>
                <a:spcPct val="100000"/>
              </a:lnSpc>
              <a:buFont typeface="Arial" panose="020B0604020202020204" pitchFamily="34" charset="0"/>
              <a:buChar char="•"/>
            </a:pPr>
            <a:r>
              <a:rPr lang="nb-NO" sz="1900" dirty="0"/>
              <a:t>Vedlikeholdsproblemer forblir ubemerket inntil det oppstår katastrofale feil.</a:t>
            </a:r>
          </a:p>
          <a:p>
            <a:pPr marL="342900" indent="-342900">
              <a:lnSpc>
                <a:spcPct val="100000"/>
              </a:lnSpc>
              <a:buFont typeface="Arial" panose="020B0604020202020204" pitchFamily="34" charset="0"/>
              <a:buChar char="•"/>
            </a:pPr>
            <a:r>
              <a:rPr lang="nb-NO" sz="1900" dirty="0"/>
              <a:t>Ineffektive ruter fører til drivstoffsløsing og økte utslipp.</a:t>
            </a:r>
          </a:p>
          <a:p>
            <a:pPr marL="342900" indent="-342900">
              <a:lnSpc>
                <a:spcPct val="100000"/>
              </a:lnSpc>
              <a:buFont typeface="Arial" panose="020B0604020202020204" pitchFamily="34" charset="0"/>
              <a:buChar char="•"/>
            </a:pPr>
            <a:r>
              <a:rPr lang="nb-NO" sz="1900" dirty="0"/>
              <a:t>Kapasitetsplanlegging basert på utdaterte data fører til misforhold mellom tilbud og etterspørsel.</a:t>
            </a:r>
          </a:p>
          <a:p>
            <a:pPr marL="0" indent="0">
              <a:lnSpc>
                <a:spcPct val="100000"/>
              </a:lnSpc>
            </a:pPr>
            <a:r>
              <a:rPr lang="nb-NO" sz="1900" dirty="0"/>
              <a:t>Muligheten: Det er nettopp her KI utmerker seg – ved å behandle komplekse, dynamiske data i sanntid for å muliggjøre umiddelbare, intelligente responser. Transportsektoren har dataene; AI gir intelligensen som trengs for å bruke dem effektivt.</a:t>
            </a:r>
            <a:endParaRPr lang="nb-NO" sz="1900" noProof="0" dirty="0"/>
          </a:p>
        </p:txBody>
      </p:sp>
      <p:sp>
        <p:nvSpPr>
          <p:cNvPr id="4" name="Text Placeholder 3">
            <a:extLst>
              <a:ext uri="{FF2B5EF4-FFF2-40B4-BE49-F238E27FC236}">
                <a16:creationId xmlns:a16="http://schemas.microsoft.com/office/drawing/2014/main" id="{F50D91F6-2603-8795-7C2A-46AA8CFAAB98}"/>
              </a:ext>
            </a:extLst>
          </p:cNvPr>
          <p:cNvSpPr>
            <a:spLocks noGrp="1"/>
          </p:cNvSpPr>
          <p:nvPr>
            <p:ph type="body" sz="quarter" idx="16"/>
          </p:nvPr>
        </p:nvSpPr>
        <p:spPr>
          <a:xfrm>
            <a:off x="6096000" y="270323"/>
            <a:ext cx="4757375" cy="992652"/>
          </a:xfrm>
        </p:spPr>
        <p:txBody>
          <a:bodyPr/>
          <a:lstStyle/>
          <a:p>
            <a:r>
              <a:rPr lang="nb-NO" dirty="0"/>
              <a:t>Utfordringer innen transport i moderne tid</a:t>
            </a:r>
            <a:endParaRPr lang="nb-NO" noProof="0" dirty="0"/>
          </a:p>
        </p:txBody>
      </p:sp>
      <p:pic>
        <p:nvPicPr>
          <p:cNvPr id="12" name="Plassholder for bilde 11">
            <a:extLst>
              <a:ext uri="{FF2B5EF4-FFF2-40B4-BE49-F238E27FC236}">
                <a16:creationId xmlns:a16="http://schemas.microsoft.com/office/drawing/2014/main" id="{CC01344E-CACB-6656-3D6D-528FE9941DA1}"/>
              </a:ext>
            </a:extLst>
          </p:cNvPr>
          <p:cNvPicPr>
            <a:picLocks noGrp="1" noChangeAspect="1"/>
          </p:cNvPicPr>
          <p:nvPr>
            <p:ph type="pic" sz="quarter" idx="44"/>
          </p:nvPr>
        </p:nvPicPr>
        <p:blipFill>
          <a:blip r:embed="rId2"/>
          <a:srcRect l="14883" r="14883"/>
          <a:stretch/>
        </p:blipFill>
        <p:spPr>
          <a:xfrm>
            <a:off x="89277" y="180975"/>
            <a:ext cx="5809380" cy="6486525"/>
          </a:xfrm>
          <a:prstGeom prst="rect">
            <a:avLst/>
          </a:prstGeom>
          <a:solidFill>
            <a:srgbClr val="FFFFFF">
              <a:lumMod val="95000"/>
            </a:srgbClr>
          </a:solidFill>
        </p:spPr>
      </p:pic>
      <p:sp>
        <p:nvSpPr>
          <p:cNvPr id="13" name="Freeform 16">
            <a:extLst>
              <a:ext uri="{FF2B5EF4-FFF2-40B4-BE49-F238E27FC236}">
                <a16:creationId xmlns:a16="http://schemas.microsoft.com/office/drawing/2014/main" id="{F131B6B7-811E-BF3B-8DE5-8A93EF860530}"/>
              </a:ext>
            </a:extLst>
          </p:cNvPr>
          <p:cNvSpPr/>
          <p:nvPr/>
        </p:nvSpPr>
        <p:spPr>
          <a:xfrm rot="21026049">
            <a:off x="10144054" y="-1277"/>
            <a:ext cx="2205167" cy="153585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2666390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2" name="Freeform 16">
            <a:extLst>
              <a:ext uri="{FF2B5EF4-FFF2-40B4-BE49-F238E27FC236}">
                <a16:creationId xmlns:a16="http://schemas.microsoft.com/office/drawing/2014/main" id="{A4121EBA-579E-D656-E0E1-929FB91DA01B}"/>
              </a:ext>
            </a:extLst>
          </p:cNvPr>
          <p:cNvSpPr/>
          <p:nvPr/>
        </p:nvSpPr>
        <p:spPr>
          <a:xfrm rot="6155238">
            <a:off x="4873776" y="5303040"/>
            <a:ext cx="1567723" cy="1526087"/>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189888" y="1009650"/>
            <a:ext cx="6010006" cy="5138987"/>
          </a:xfrm>
        </p:spPr>
        <p:txBody>
          <a:bodyPr/>
          <a:lstStyle/>
          <a:p>
            <a:pPr marL="285750" indent="-285750">
              <a:buFont typeface="Arial" panose="020B0604020202020204" pitchFamily="34" charset="0"/>
              <a:buChar char="•"/>
              <a:defRPr sz="1200"/>
            </a:pPr>
            <a:r>
              <a:rPr lang="nb-NO" sz="1800" b="1" dirty="0"/>
              <a:t>Kompetansegap og omstilling av arbeidsstyrken</a:t>
            </a:r>
            <a:br>
              <a:rPr lang="nb-NO" sz="1800" b="1" dirty="0"/>
            </a:br>
            <a:br>
              <a:rPr lang="nb-NO" sz="1800" b="1" dirty="0"/>
            </a:br>
            <a:r>
              <a:rPr lang="nb-NO" sz="1800" dirty="0"/>
              <a:t>Transportsektoren står overfor en kritisk utfordring: Kompetansen som kreves for morgendagens transportsystemer skiller seg betydelig fra den som ble brukt til å bygge gårsdagens infrastruktur.</a:t>
            </a:r>
            <a:br>
              <a:rPr lang="nb-NO" sz="1800" dirty="0"/>
            </a:br>
            <a:endParaRPr lang="nb-NO" sz="1800" dirty="0"/>
          </a:p>
          <a:p>
            <a:pPr marL="0" indent="0">
              <a:defRPr sz="1200"/>
            </a:pPr>
            <a:r>
              <a:rPr lang="nb-NO" sz="1800" b="1" dirty="0"/>
              <a:t>Nåværende utfordringer knyttet til arbeidsstyrken:</a:t>
            </a:r>
          </a:p>
          <a:p>
            <a:pPr marL="285750" indent="-285750">
              <a:buFont typeface="Arial" panose="020B0604020202020204" pitchFamily="34" charset="0"/>
              <a:buChar char="•"/>
              <a:defRPr sz="1200"/>
            </a:pPr>
            <a:r>
              <a:rPr lang="nb-NO" sz="1800" dirty="0"/>
              <a:t>Tradisjonell transportutdanning fokuserer på mekanisk og driftsmessig kunnskap.</a:t>
            </a:r>
          </a:p>
          <a:p>
            <a:pPr marL="285750" indent="-285750">
              <a:buFont typeface="Arial" panose="020B0604020202020204" pitchFamily="34" charset="0"/>
              <a:buChar char="•"/>
              <a:defRPr sz="1200"/>
            </a:pPr>
            <a:r>
              <a:rPr lang="nb-NO" sz="1800" dirty="0"/>
              <a:t>Begrenset forståelse av datavitenskap, kunstig intelligens og digitale systemer blant dagens fagpersoner.</a:t>
            </a:r>
          </a:p>
          <a:p>
            <a:pPr marL="285750" indent="-285750">
              <a:buFont typeface="Arial" panose="020B0604020202020204" pitchFamily="34" charset="0"/>
              <a:buChar char="•"/>
              <a:defRPr sz="1200"/>
            </a:pPr>
            <a:r>
              <a:rPr lang="nb-NO" sz="1800" dirty="0"/>
              <a:t>Den raske teknologiske utviklingen går raskere enn utviklingen av opplæringsprogrammer.</a:t>
            </a:r>
          </a:p>
          <a:p>
            <a:pPr marL="285750" indent="-285750">
              <a:buFont typeface="Arial" panose="020B0604020202020204" pitchFamily="34" charset="0"/>
              <a:buChar char="•"/>
              <a:defRPr sz="1200"/>
            </a:pPr>
            <a:r>
              <a:rPr lang="nb-NO" sz="1800" dirty="0"/>
              <a:t>Mangel på fagpersoner som kan kombinere fagkunnskap innen transport med kompetanse innen kunstig intelligens.</a:t>
            </a:r>
            <a:br>
              <a:rPr lang="nb-NO" sz="1800" b="1" dirty="0"/>
            </a:br>
            <a:br>
              <a:rPr lang="nb-NO" sz="1800" noProof="0" dirty="0"/>
            </a:br>
            <a:endParaRPr lang="nb-NO" sz="1800" noProof="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431633" y="262003"/>
            <a:ext cx="4757375" cy="747647"/>
          </a:xfrm>
        </p:spPr>
        <p:txBody>
          <a:bodyPr/>
          <a:lstStyle/>
          <a:p>
            <a:r>
              <a:rPr lang="nb-NO" noProof="0" dirty="0"/>
              <a:t>Fortsettelse på del 2</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AF904AAA-E06E-9334-019B-53DFA727B719}"/>
              </a:ext>
            </a:extLst>
          </p:cNvPr>
          <p:cNvPicPr>
            <a:picLocks noGrp="1" noChangeAspect="1"/>
          </p:cNvPicPr>
          <p:nvPr>
            <p:ph type="pic" sz="quarter" idx="44"/>
          </p:nvPr>
        </p:nvPicPr>
        <p:blipFill>
          <a:blip r:embed="rId2"/>
          <a:srcRect l="18785" r="18785"/>
          <a:stretch>
            <a:fillRect/>
          </a:stretch>
        </p:blipFill>
        <p:spPr>
          <a:xfrm>
            <a:off x="6191250" y="133349"/>
            <a:ext cx="5819507" cy="6638925"/>
          </a:xfrm>
        </p:spPr>
      </p:pic>
    </p:spTree>
    <p:extLst>
      <p:ext uri="{BB962C8B-B14F-4D97-AF65-F5344CB8AC3E}">
        <p14:creationId xmlns:p14="http://schemas.microsoft.com/office/powerpoint/2010/main" val="44323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424D7-D4B1-5F07-A0F9-EFC2E11E6011}"/>
              </a:ext>
            </a:extLst>
          </p:cNvPr>
          <p:cNvSpPr>
            <a:spLocks noGrp="1"/>
          </p:cNvSpPr>
          <p:nvPr>
            <p:ph type="body" sz="quarter" idx="18"/>
          </p:nvPr>
        </p:nvSpPr>
        <p:spPr>
          <a:xfrm>
            <a:off x="299337" y="1156945"/>
            <a:ext cx="5930013" cy="4764242"/>
          </a:xfrm>
        </p:spPr>
        <p:txBody>
          <a:bodyPr/>
          <a:lstStyle/>
          <a:p>
            <a:pPr marL="0" indent="0">
              <a:lnSpc>
                <a:spcPct val="100000"/>
              </a:lnSpc>
            </a:pPr>
            <a:r>
              <a:rPr lang="nb-NO" sz="1800" dirty="0" err="1"/>
              <a:t>Utdanningsmessig</a:t>
            </a:r>
            <a:r>
              <a:rPr lang="nb-NO" sz="1800" dirty="0"/>
              <a:t> nødvendighet: Transportutdanningsinstitusjoner som HST Todor </a:t>
            </a:r>
            <a:r>
              <a:rPr lang="nb-NO" sz="1800" dirty="0" err="1"/>
              <a:t>Kableshkov</a:t>
            </a:r>
            <a:r>
              <a:rPr lang="nb-NO" sz="1800" dirty="0"/>
              <a:t> må videreutvikle læreplanene for å forberede studentene på transportsystemer med integrert KI. Dette betyr ikke at alle skal bli datavitenskapsfolk, men alle fagpersoner innen transportsektoren trenger grunnleggende kunnskap om AI for å kunne arbeide effektivt i moderne miljøer.​​</a:t>
            </a:r>
            <a:br>
              <a:rPr lang="nb-NO" sz="1800" dirty="0"/>
            </a:br>
            <a:endParaRPr lang="nb-NO" sz="1800" dirty="0"/>
          </a:p>
          <a:p>
            <a:pPr marL="0" indent="0">
              <a:lnSpc>
                <a:spcPct val="100000"/>
              </a:lnSpc>
            </a:pPr>
            <a:r>
              <a:rPr lang="nb-NO" sz="1800" b="1" dirty="0"/>
              <a:t>Utfordringen for lærere: ​</a:t>
            </a:r>
          </a:p>
          <a:p>
            <a:pPr marL="285750" indent="-285750">
              <a:lnSpc>
                <a:spcPct val="100000"/>
              </a:lnSpc>
              <a:buFont typeface="Arial" panose="020B0604020202020204" pitchFamily="34" charset="0"/>
              <a:buChar char="•"/>
            </a:pPr>
            <a:r>
              <a:rPr lang="nb-NO" sz="1800" dirty="0"/>
              <a:t>Hvordan lærer vi studentene å bruke KI på en ansvarlig måte? </a:t>
            </a:r>
          </a:p>
          <a:p>
            <a:pPr marL="285750" indent="-285750">
              <a:lnSpc>
                <a:spcPct val="100000"/>
              </a:lnSpc>
              <a:buFont typeface="Arial" panose="020B0604020202020204" pitchFamily="34" charset="0"/>
              <a:buChar char="•"/>
            </a:pPr>
            <a:r>
              <a:rPr lang="nb-NO" sz="1800" dirty="0"/>
              <a:t>​Hvordan kan vi forstå KI-teknologiens muligheter og begrensninger? </a:t>
            </a:r>
          </a:p>
          <a:p>
            <a:pPr marL="285750" indent="-285750">
              <a:lnSpc>
                <a:spcPct val="100000"/>
              </a:lnSpc>
              <a:buFont typeface="Arial" panose="020B0604020202020204" pitchFamily="34" charset="0"/>
              <a:buChar char="•"/>
            </a:pPr>
            <a:r>
              <a:rPr lang="nb-NO" sz="1800" dirty="0"/>
              <a:t>​Hvordan kan vi ta kritiske beslutninger når KI gir anbefalinger? </a:t>
            </a:r>
          </a:p>
          <a:p>
            <a:pPr marL="0" indent="0">
              <a:lnSpc>
                <a:spcPct val="100000"/>
              </a:lnSpc>
            </a:pPr>
            <a:r>
              <a:rPr lang="nb-NO" sz="1800" dirty="0"/>
              <a:t>​​Disse spørsmålene ligger til grunn for utviklingen av dette modulen.</a:t>
            </a:r>
            <a:endParaRPr lang="nb-NO" sz="1800" noProof="0" dirty="0"/>
          </a:p>
        </p:txBody>
      </p:sp>
      <p:sp>
        <p:nvSpPr>
          <p:cNvPr id="4" name="Text Placeholder 3">
            <a:extLst>
              <a:ext uri="{FF2B5EF4-FFF2-40B4-BE49-F238E27FC236}">
                <a16:creationId xmlns:a16="http://schemas.microsoft.com/office/drawing/2014/main" id="{A743E884-F32A-B9FC-5F0A-D14311AB6A94}"/>
              </a:ext>
            </a:extLst>
          </p:cNvPr>
          <p:cNvSpPr>
            <a:spLocks noGrp="1"/>
          </p:cNvSpPr>
          <p:nvPr>
            <p:ph type="body" sz="quarter" idx="16"/>
          </p:nvPr>
        </p:nvSpPr>
        <p:spPr>
          <a:xfrm>
            <a:off x="437275" y="251975"/>
            <a:ext cx="4757375" cy="755467"/>
          </a:xfrm>
        </p:spPr>
        <p:txBody>
          <a:bodyPr/>
          <a:lstStyle/>
          <a:p>
            <a:r>
              <a:rPr lang="nb-NO" dirty="0"/>
              <a:t>Fortsettelse på del 2</a:t>
            </a:r>
            <a:endParaRPr lang="nb-NO" noProof="0" dirty="0"/>
          </a:p>
        </p:txBody>
      </p:sp>
      <p:pic>
        <p:nvPicPr>
          <p:cNvPr id="9" name="Picture Placeholder 8">
            <a:extLst>
              <a:ext uri="{FF2B5EF4-FFF2-40B4-BE49-F238E27FC236}">
                <a16:creationId xmlns:a16="http://schemas.microsoft.com/office/drawing/2014/main" id="{6682DBA9-A30F-4E43-848A-44E4B357EE66}"/>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l="12542" r="12542"/>
          <a:stretch>
            <a:fillRect/>
          </a:stretch>
        </p:blipFill>
        <p:spPr bwMode="auto">
          <a:xfrm>
            <a:off x="6288163" y="85725"/>
            <a:ext cx="5799062" cy="6696075"/>
          </a:xfrm>
          <a:prstGeom prst="rect">
            <a:avLst/>
          </a:prstGeom>
          <a:noFill/>
          <a:ln>
            <a:noFill/>
          </a:ln>
        </p:spPr>
      </p:pic>
    </p:spTree>
    <p:extLst>
      <p:ext uri="{BB962C8B-B14F-4D97-AF65-F5344CB8AC3E}">
        <p14:creationId xmlns:p14="http://schemas.microsoft.com/office/powerpoint/2010/main" val="41307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6096000" y="1009650"/>
            <a:ext cx="5448300" cy="5240671"/>
          </a:xfrm>
          <a:prstGeom prst="rect">
            <a:avLst/>
          </a:prstGeom>
        </p:spPr>
        <p:txBody>
          <a:bodyPr/>
          <a:lstStyle/>
          <a:p>
            <a:r>
              <a:rPr lang="nb-NO" sz="1600" b="1" dirty="0"/>
              <a:t>For enhet 2 (Utfordringer) – Smarte byer og trafikkstyring med kunstig intelligens</a:t>
            </a:r>
          </a:p>
          <a:p>
            <a:r>
              <a:rPr lang="nb-NO" sz="1600" b="1" dirty="0"/>
              <a:t>Video 1: «Hvordan en verden uten bilførere kan se ut» (TED Talk)</a:t>
            </a:r>
          </a:p>
          <a:p>
            <a:r>
              <a:rPr lang="nb-NO" sz="1600" b="1" dirty="0"/>
              <a:t>Lenke: </a:t>
            </a:r>
            <a:r>
              <a:rPr lang="nb-NO" sz="1100" i="1" dirty="0">
                <a:hlinkClick r:id="rId5"/>
              </a:rPr>
              <a:t>https://www.ted.com/talks/wanis_kabbaj_what_a_driverless_world_could_look_like</a:t>
            </a:r>
            <a:endParaRPr lang="nb-NO" sz="1100" i="1" dirty="0"/>
          </a:p>
          <a:p>
            <a:r>
              <a:rPr lang="nb-NO" sz="1600" b="1" dirty="0"/>
              <a:t>Varighet: </a:t>
            </a:r>
            <a:r>
              <a:rPr lang="nb-NO" sz="1600" dirty="0"/>
              <a:t>11:31 minutter</a:t>
            </a:r>
          </a:p>
          <a:p>
            <a:r>
              <a:rPr lang="nb-NO" sz="1600" b="1" dirty="0"/>
              <a:t>Innhold: </a:t>
            </a:r>
            <a:r>
              <a:rPr lang="nb-NO" sz="1600" dirty="0"/>
              <a:t>Transportentusiast </a:t>
            </a:r>
            <a:r>
              <a:rPr lang="nb-NO" sz="1600" dirty="0" err="1"/>
              <a:t>Wanis</a:t>
            </a:r>
            <a:r>
              <a:rPr lang="nb-NO" sz="1600" dirty="0"/>
              <a:t> </a:t>
            </a:r>
            <a:r>
              <a:rPr lang="nb-NO" sz="1600" dirty="0" err="1"/>
              <a:t>Kabbaj</a:t>
            </a:r>
            <a:r>
              <a:rPr lang="nb-NO" sz="1600" dirty="0"/>
              <a:t> forklarer trafikkutfordringer og foreslår AI-drevne løsninger, inkludert modulære busser, flygende drosjer og svevende magnetiske kapsler. Utmerket for å vise problemet og introdusere fremtidige løsninger.</a:t>
            </a:r>
          </a:p>
          <a:p>
            <a:r>
              <a:rPr lang="nb-NO" sz="1600" b="1" dirty="0"/>
              <a:t>Hovedpunkter: </a:t>
            </a:r>
            <a:r>
              <a:rPr lang="nb-NO" sz="1600" dirty="0"/>
              <a:t>Tar for seg utfordringer knyttet til trafikkbelastning, innovativ tenkning om urban mobilitet</a:t>
            </a:r>
          </a:p>
          <a:p>
            <a:r>
              <a:rPr lang="nb-NO" sz="1600" b="1" dirty="0"/>
              <a:t>Video 2: «</a:t>
            </a:r>
            <a:r>
              <a:rPr lang="nb-NO" sz="1600" b="1" dirty="0" err="1"/>
              <a:t>Understanding</a:t>
            </a:r>
            <a:r>
              <a:rPr lang="nb-NO" sz="1600" b="1" dirty="0"/>
              <a:t> </a:t>
            </a:r>
            <a:r>
              <a:rPr lang="nb-NO" sz="1600" b="1" dirty="0" err="1"/>
              <a:t>the</a:t>
            </a:r>
            <a:r>
              <a:rPr lang="nb-NO" sz="1600" b="1" dirty="0"/>
              <a:t> </a:t>
            </a:r>
            <a:r>
              <a:rPr lang="nb-NO" sz="1600" b="1" dirty="0" err="1"/>
              <a:t>Role</a:t>
            </a:r>
            <a:r>
              <a:rPr lang="nb-NO" sz="1600" b="1" dirty="0"/>
              <a:t> </a:t>
            </a:r>
            <a:r>
              <a:rPr lang="nb-NO" sz="1600" b="1" dirty="0" err="1"/>
              <a:t>of</a:t>
            </a:r>
            <a:r>
              <a:rPr lang="nb-NO" sz="1600" b="1" dirty="0"/>
              <a:t> </a:t>
            </a:r>
            <a:r>
              <a:rPr lang="nb-NO" sz="1600" b="1" dirty="0" err="1"/>
              <a:t>IoT</a:t>
            </a:r>
            <a:r>
              <a:rPr lang="nb-NO" sz="1600" b="1" dirty="0"/>
              <a:t> in Smart </a:t>
            </a:r>
            <a:r>
              <a:rPr lang="nb-NO" sz="1600" b="1" dirty="0" err="1"/>
              <a:t>Cities</a:t>
            </a:r>
            <a:r>
              <a:rPr lang="nb-NO" sz="1600" b="1" dirty="0"/>
              <a:t>» – </a:t>
            </a:r>
            <a:r>
              <a:rPr lang="nb-NO" sz="1600" b="1" dirty="0" err="1"/>
              <a:t>TechNation</a:t>
            </a:r>
            <a:endParaRPr lang="nb-NO" sz="1600" b="1" dirty="0"/>
          </a:p>
          <a:p>
            <a:r>
              <a:rPr lang="nb-NO" sz="1600" b="1" dirty="0"/>
              <a:t>Lenke: </a:t>
            </a:r>
            <a:r>
              <a:rPr lang="nb-NO" sz="1100" dirty="0">
                <a:hlinkClick r:id="rId6"/>
              </a:rPr>
              <a:t>https://www.youtube.com/watch?v=cEGjB7NaPCw</a:t>
            </a:r>
            <a:endParaRPr lang="nb-NO" sz="1100" dirty="0"/>
          </a:p>
          <a:p>
            <a:r>
              <a:rPr lang="nb-NO" sz="1600" b="1" dirty="0"/>
              <a:t>Varighet: </a:t>
            </a:r>
            <a:r>
              <a:rPr lang="nb-NO" sz="1600" dirty="0"/>
              <a:t>10:02 minutter</a:t>
            </a:r>
          </a:p>
          <a:p>
            <a:r>
              <a:rPr lang="nb-NO" sz="1600" b="1" dirty="0"/>
              <a:t>Innhold: </a:t>
            </a:r>
            <a:r>
              <a:rPr lang="nb-NO" sz="1600" dirty="0"/>
              <a:t>Fokuserer på </a:t>
            </a:r>
            <a:r>
              <a:rPr lang="nb-NO" sz="1600" dirty="0" err="1"/>
              <a:t>smartby</a:t>
            </a:r>
            <a:r>
              <a:rPr lang="nb-NO" sz="1600" dirty="0"/>
              <a:t>-infrastruktur og </a:t>
            </a:r>
            <a:r>
              <a:rPr lang="nb-NO" sz="1600" dirty="0" err="1"/>
              <a:t>IoT</a:t>
            </a:r>
            <a:r>
              <a:rPr lang="nb-NO" sz="1600" dirty="0"/>
              <a:t>-integrasjon med trafikksystemer.</a:t>
            </a:r>
            <a:endParaRPr lang="nb-NO" sz="1600" noProof="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943600" y="304139"/>
            <a:ext cx="4990998" cy="705511"/>
          </a:xfrm>
          <a:prstGeom prst="rect">
            <a:avLst/>
          </a:prstGeom>
        </p:spPr>
        <p:txBody>
          <a:bodyPr/>
          <a:lstStyle/>
          <a:p>
            <a:r>
              <a:rPr lang="nb-NO" noProof="0" dirty="0"/>
              <a:t>Video 1 &amp; 2</a:t>
            </a:r>
          </a:p>
        </p:txBody>
      </p:sp>
      <p:sp>
        <p:nvSpPr>
          <p:cNvPr id="4" name="Plassholder for bilde 3">
            <a:extLst>
              <a:ext uri="{FF2B5EF4-FFF2-40B4-BE49-F238E27FC236}">
                <a16:creationId xmlns:a16="http://schemas.microsoft.com/office/drawing/2014/main" id="{C95CEBEE-FDAC-01F2-1F4B-74D9CF19D5ED}"/>
              </a:ext>
            </a:extLst>
          </p:cNvPr>
          <p:cNvSpPr>
            <a:spLocks noGrp="1"/>
          </p:cNvSpPr>
          <p:nvPr>
            <p:ph type="pic" sz="quarter" idx="10"/>
          </p:nvPr>
        </p:nvSpPr>
        <p:spPr>
          <a:xfrm>
            <a:off x="0" y="1561018"/>
            <a:ext cx="5130800" cy="2803718"/>
          </a:xfrm>
        </p:spPr>
        <p:txBody>
          <a:bodyPr/>
          <a:lstStyle/>
          <a:p>
            <a:endParaRPr lang="nb-NO" noProof="0" dirty="0"/>
          </a:p>
        </p:txBody>
      </p:sp>
      <p:pic>
        <p:nvPicPr>
          <p:cNvPr id="6" name="Media på Internett 5" title="What a driverless world could look like | Wanis Kabbaj">
            <a:hlinkClick r:id="" action="ppaction://media"/>
            <a:extLst>
              <a:ext uri="{FF2B5EF4-FFF2-40B4-BE49-F238E27FC236}">
                <a16:creationId xmlns:a16="http://schemas.microsoft.com/office/drawing/2014/main" id="{BD323B4A-E950-80BA-3BDC-00C4F2B42B8C}"/>
              </a:ext>
            </a:extLst>
          </p:cNvPr>
          <p:cNvPicPr>
            <a:picLocks noRot="1" noChangeAspect="1"/>
          </p:cNvPicPr>
          <p:nvPr>
            <a:videoFile r:link="rId1"/>
          </p:nvPr>
        </p:nvPicPr>
        <p:blipFill>
          <a:blip r:embed="rId7"/>
          <a:stretch>
            <a:fillRect/>
          </a:stretch>
        </p:blipFill>
        <p:spPr>
          <a:xfrm>
            <a:off x="-25731" y="1561018"/>
            <a:ext cx="2597150" cy="2887157"/>
          </a:xfrm>
          <a:prstGeom prst="rect">
            <a:avLst/>
          </a:prstGeom>
        </p:spPr>
      </p:pic>
      <p:pic>
        <p:nvPicPr>
          <p:cNvPr id="7" name="Media på Internett 6" title="Understanding the Role of IOT in Smart Cities">
            <a:hlinkClick r:id="" action="ppaction://media"/>
            <a:extLst>
              <a:ext uri="{FF2B5EF4-FFF2-40B4-BE49-F238E27FC236}">
                <a16:creationId xmlns:a16="http://schemas.microsoft.com/office/drawing/2014/main" id="{36AEC8BB-3CF6-0FE6-C1F6-36D1CDF8BCDA}"/>
              </a:ext>
            </a:extLst>
          </p:cNvPr>
          <p:cNvPicPr>
            <a:picLocks noRot="1" noChangeAspect="1"/>
          </p:cNvPicPr>
          <p:nvPr>
            <a:videoFile r:link="rId2"/>
          </p:nvPr>
        </p:nvPicPr>
        <p:blipFill>
          <a:blip r:embed="rId8"/>
          <a:stretch>
            <a:fillRect/>
          </a:stretch>
        </p:blipFill>
        <p:spPr>
          <a:xfrm>
            <a:off x="2571419" y="1561018"/>
            <a:ext cx="2559381" cy="2887157"/>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6119532" y="905435"/>
            <a:ext cx="5436820" cy="5638800"/>
          </a:xfrm>
          <a:prstGeom prst="rect">
            <a:avLst/>
          </a:prstGeom>
        </p:spPr>
        <p:txBody>
          <a:bodyPr/>
          <a:lstStyle/>
          <a:p>
            <a:r>
              <a:rPr lang="nb-NO" sz="1400" b="1" noProof="0" dirty="0"/>
              <a:t>For </a:t>
            </a:r>
            <a:r>
              <a:rPr lang="nb-NO" sz="1400" b="1" dirty="0"/>
              <a:t>Del</a:t>
            </a:r>
            <a:r>
              <a:rPr lang="nb-NO" sz="1400" b="1" noProof="0" dirty="0"/>
              <a:t> 3 (</a:t>
            </a:r>
            <a:r>
              <a:rPr lang="nb-NO" sz="1400" b="1" noProof="0" dirty="0" err="1"/>
              <a:t>Ki</a:t>
            </a:r>
            <a:r>
              <a:rPr lang="nb-NO" sz="1400" b="1" noProof="0" dirty="0"/>
              <a:t> </a:t>
            </a:r>
            <a:r>
              <a:rPr lang="nb-NO" sz="1400" b="1" dirty="0"/>
              <a:t>Løsninger</a:t>
            </a:r>
            <a:r>
              <a:rPr lang="nb-NO" sz="1400" b="1" noProof="0" dirty="0"/>
              <a:t>) - </a:t>
            </a:r>
            <a:r>
              <a:rPr lang="nb-NO" sz="1400" b="1" dirty="0"/>
              <a:t>Selvkjørende biler og kunstig intelligens</a:t>
            </a:r>
          </a:p>
          <a:p>
            <a:r>
              <a:rPr lang="nb-NO" sz="1400" b="1" i="1" noProof="0" dirty="0"/>
              <a:t>Video 3: </a:t>
            </a:r>
            <a:r>
              <a:rPr lang="nb-NO" sz="1400" b="1" i="1" dirty="0"/>
              <a:t>«</a:t>
            </a:r>
            <a:r>
              <a:rPr lang="nb-NO" sz="1400" b="1" i="1" dirty="0" err="1"/>
              <a:t>Waymo</a:t>
            </a:r>
            <a:r>
              <a:rPr lang="nb-NO" sz="1400" b="1" i="1" dirty="0"/>
              <a:t> 360°-opplevelsen: Verdens mest erfarne sjåfør»</a:t>
            </a:r>
          </a:p>
          <a:p>
            <a:r>
              <a:rPr lang="nb-NO" sz="1400" b="1" noProof="0" dirty="0"/>
              <a:t>Lenke:</a:t>
            </a:r>
            <a:r>
              <a:rPr lang="nb-NO" sz="1400" noProof="0" dirty="0"/>
              <a:t> </a:t>
            </a:r>
            <a:r>
              <a:rPr lang="nb-NO" sz="1000" b="1" noProof="0" dirty="0"/>
              <a:t>https://www.youtube.com/watch?v=B8R148hFxPw</a:t>
            </a:r>
          </a:p>
          <a:p>
            <a:pPr lvl="0"/>
            <a:r>
              <a:rPr lang="nb-NO" sz="1400" b="1" dirty="0"/>
              <a:t>Varighet</a:t>
            </a:r>
            <a:r>
              <a:rPr lang="nb-NO" sz="1400" b="1" noProof="0" dirty="0"/>
              <a:t>:</a:t>
            </a:r>
            <a:r>
              <a:rPr lang="nb-NO" sz="1400" noProof="0" dirty="0"/>
              <a:t> 3:36 </a:t>
            </a:r>
            <a:r>
              <a:rPr lang="nb-NO" sz="1400" noProof="0" dirty="0" err="1"/>
              <a:t>minut</a:t>
            </a:r>
            <a:r>
              <a:rPr lang="nb-NO" sz="1400" dirty="0"/>
              <a:t>ter</a:t>
            </a:r>
            <a:endParaRPr lang="nb-NO" sz="1400" noProof="0" dirty="0"/>
          </a:p>
          <a:p>
            <a:pPr lvl="0"/>
            <a:r>
              <a:rPr lang="nb-NO" sz="1400" b="1" dirty="0"/>
              <a:t>Innhold: </a:t>
            </a:r>
            <a:r>
              <a:rPr lang="nb-NO" sz="1400" dirty="0"/>
              <a:t>En oppslukende 360°-visning som viser hvordan </a:t>
            </a:r>
            <a:r>
              <a:rPr lang="nb-NO" sz="1400" dirty="0" err="1"/>
              <a:t>Waymos</a:t>
            </a:r>
            <a:r>
              <a:rPr lang="nb-NO" sz="1400" dirty="0"/>
              <a:t> KI oppfatter veien ved hjelp av LIDAR, radar, kameraer og maskinsyn for å forutsi bevegelser og ta beslutninger</a:t>
            </a:r>
          </a:p>
          <a:p>
            <a:pPr lvl="0"/>
            <a:r>
              <a:rPr lang="nb-NO" sz="1400" b="1" dirty="0"/>
              <a:t>Hovedpunkter:  </a:t>
            </a:r>
          </a:p>
          <a:p>
            <a:pPr marL="285750" lvl="0" indent="-285750">
              <a:buFont typeface="Arial" panose="020B0604020202020204" pitchFamily="34" charset="0"/>
              <a:buChar char="•"/>
            </a:pPr>
            <a:r>
              <a:rPr lang="nb-NO" sz="1400" dirty="0"/>
              <a:t>Viser AI i praksis.</a:t>
            </a:r>
          </a:p>
          <a:p>
            <a:pPr marL="285750" lvl="0" indent="-285750">
              <a:buFont typeface="Arial" panose="020B0604020202020204" pitchFamily="34" charset="0"/>
              <a:buChar char="•"/>
            </a:pPr>
            <a:r>
              <a:rPr lang="nb-NO" sz="1400" dirty="0"/>
              <a:t>Demonstrerer hvordan autonome kjøretøy oppdager objekter på opptil 300 meter avstand. </a:t>
            </a:r>
          </a:p>
          <a:p>
            <a:pPr marL="285750" lvl="0" indent="-285750">
              <a:buFont typeface="Arial" panose="020B0604020202020204" pitchFamily="34" charset="0"/>
              <a:buChar char="•"/>
            </a:pPr>
            <a:r>
              <a:rPr lang="nb-NO" sz="1400" dirty="0"/>
              <a:t>Filmet i Phoenix, Arizona, og viser en faktisk implementering. Visualisering av hvordan KI løser transportutfordringer.</a:t>
            </a:r>
          </a:p>
          <a:p>
            <a:pPr lvl="0"/>
            <a:r>
              <a:rPr lang="nb-NO" sz="1400" b="1" i="1" noProof="0" dirty="0"/>
              <a:t>Video 4: </a:t>
            </a:r>
            <a:r>
              <a:rPr lang="nb-NO" sz="1400" b="1" i="1" dirty="0"/>
              <a:t>«Hvordan en selvkjørende bil ser veien» – Chris </a:t>
            </a:r>
            <a:r>
              <a:rPr lang="nb-NO" sz="1400" b="1" i="1" dirty="0" err="1"/>
              <a:t>Urmson</a:t>
            </a:r>
            <a:r>
              <a:rPr lang="nb-NO" sz="1400" b="1" i="1" dirty="0"/>
              <a:t> (TED-foredrag)</a:t>
            </a:r>
          </a:p>
          <a:p>
            <a:pPr lvl="0"/>
            <a:r>
              <a:rPr lang="nb-NO" sz="1400" b="1" noProof="0" dirty="0"/>
              <a:t>Lenke:</a:t>
            </a:r>
            <a:r>
              <a:rPr lang="nb-NO" sz="1400" noProof="0" dirty="0"/>
              <a:t> </a:t>
            </a:r>
            <a:r>
              <a:rPr lang="nb-NO" sz="1000" b="1" noProof="0" dirty="0"/>
              <a:t>https://www.ted.com/talks/chris_urmson_how_a_driverless_car_sees_the_road</a:t>
            </a:r>
          </a:p>
          <a:p>
            <a:pPr lvl="0"/>
            <a:r>
              <a:rPr lang="nb-NO" sz="1400" b="1" dirty="0"/>
              <a:t>Varighet</a:t>
            </a:r>
            <a:r>
              <a:rPr lang="nb-NO" sz="1400" b="1" noProof="0" dirty="0"/>
              <a:t>: </a:t>
            </a:r>
            <a:r>
              <a:rPr lang="nb-NO" sz="1400" noProof="0" dirty="0"/>
              <a:t>15:29 minutter</a:t>
            </a:r>
          </a:p>
          <a:p>
            <a:pPr lvl="0"/>
            <a:r>
              <a:rPr lang="nb-NO" sz="1400" b="1" dirty="0"/>
              <a:t>Innhold: </a:t>
            </a:r>
            <a:r>
              <a:rPr lang="nb-NO" sz="1400" dirty="0"/>
              <a:t>Den tidligere lederen for Googles program for selvkjørende biler (nå </a:t>
            </a:r>
            <a:r>
              <a:rPr lang="nb-NO" sz="1400" dirty="0" err="1"/>
              <a:t>Waymo</a:t>
            </a:r>
            <a:r>
              <a:rPr lang="nb-NO" sz="1400" dirty="0"/>
              <a:t>) viser fascinerende opptak av hvordan bilene tar autonome beslutninger.</a:t>
            </a:r>
            <a:endParaRPr lang="nb-NO" sz="1400" noProof="0"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xfrm>
            <a:off x="6096000" y="247090"/>
            <a:ext cx="4937211" cy="591670"/>
          </a:xfrm>
          <a:prstGeom prst="rect">
            <a:avLst/>
          </a:prstGeom>
        </p:spPr>
        <p:txBody>
          <a:bodyPr/>
          <a:lstStyle/>
          <a:p>
            <a:r>
              <a:rPr lang="nb-NO" noProof="0" dirty="0"/>
              <a:t>Video 3 &amp; 4</a:t>
            </a:r>
          </a:p>
        </p:txBody>
      </p:sp>
      <p:sp>
        <p:nvSpPr>
          <p:cNvPr id="10" name="Picture Placeholder 9">
            <a:extLst>
              <a:ext uri="{FF2B5EF4-FFF2-40B4-BE49-F238E27FC236}">
                <a16:creationId xmlns:a16="http://schemas.microsoft.com/office/drawing/2014/main" id="{7B20DE9E-61FE-381E-CA42-14D7103982D2}"/>
              </a:ext>
            </a:extLst>
          </p:cNvPr>
          <p:cNvSpPr>
            <a:spLocks noGrp="1"/>
          </p:cNvSpPr>
          <p:nvPr>
            <p:ph type="pic" sz="quarter" idx="10"/>
          </p:nvPr>
        </p:nvSpPr>
        <p:spPr/>
        <p:txBody>
          <a:bodyPr/>
          <a:lstStyle/>
          <a:p>
            <a:endParaRPr lang="nb-NO" noProof="0" dirty="0"/>
          </a:p>
        </p:txBody>
      </p:sp>
      <p:pic>
        <p:nvPicPr>
          <p:cNvPr id="3" name="Media på Internett 2" title="Waymo 360° Experience: A Fully Autonomous Driving Journey">
            <a:hlinkClick r:id="" action="ppaction://media"/>
            <a:extLst>
              <a:ext uri="{FF2B5EF4-FFF2-40B4-BE49-F238E27FC236}">
                <a16:creationId xmlns:a16="http://schemas.microsoft.com/office/drawing/2014/main" id="{C6BDCD17-DD00-2B01-6E41-3DE2342B8420}"/>
              </a:ext>
            </a:extLst>
          </p:cNvPr>
          <p:cNvPicPr>
            <a:picLocks noRot="1" noChangeAspect="1"/>
          </p:cNvPicPr>
          <p:nvPr>
            <a:videoFile r:link="rId1"/>
          </p:nvPr>
        </p:nvPicPr>
        <p:blipFill>
          <a:blip r:embed="rId5"/>
          <a:stretch>
            <a:fillRect/>
          </a:stretch>
        </p:blipFill>
        <p:spPr>
          <a:xfrm>
            <a:off x="0" y="1561018"/>
            <a:ext cx="2790825" cy="3913188"/>
          </a:xfrm>
          <a:prstGeom prst="rect">
            <a:avLst/>
          </a:prstGeom>
        </p:spPr>
      </p:pic>
      <p:pic>
        <p:nvPicPr>
          <p:cNvPr id="7" name="Media på Internett 6" title="Chris Urmson: How a driverless car sees the road">
            <a:hlinkClick r:id="" action="ppaction://media"/>
            <a:extLst>
              <a:ext uri="{FF2B5EF4-FFF2-40B4-BE49-F238E27FC236}">
                <a16:creationId xmlns:a16="http://schemas.microsoft.com/office/drawing/2014/main" id="{A651B76F-A3D3-ED37-0464-EED94087C29D}"/>
              </a:ext>
            </a:extLst>
          </p:cNvPr>
          <p:cNvPicPr>
            <a:picLocks noRot="1" noChangeAspect="1"/>
          </p:cNvPicPr>
          <p:nvPr>
            <a:videoFile r:link="rId2"/>
          </p:nvPr>
        </p:nvPicPr>
        <p:blipFill>
          <a:blip r:embed="rId6"/>
          <a:stretch>
            <a:fillRect/>
          </a:stretch>
        </p:blipFill>
        <p:spPr>
          <a:xfrm>
            <a:off x="2790825" y="1561018"/>
            <a:ext cx="2339975" cy="3913188"/>
          </a:xfrm>
          <a:prstGeom prst="rect">
            <a:avLst/>
          </a:prstGeom>
        </p:spPr>
      </p:pic>
    </p:spTree>
    <p:extLst>
      <p:ext uri="{BB962C8B-B14F-4D97-AF65-F5344CB8AC3E}">
        <p14:creationId xmlns:p14="http://schemas.microsoft.com/office/powerpoint/2010/main" val="19079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nb-NO"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b-NO" noProof="0" dirty="0"/>
              <a:t>Del 1- Introduksjon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nb-NO" noProof="0"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nb-NO" noProof="0" dirty="0"/>
              <a:t>Del </a:t>
            </a:r>
            <a:r>
              <a:rPr lang="nb-NO" dirty="0"/>
              <a:t>2- Utfordringer innen transport i moderne tid</a:t>
            </a:r>
            <a:endParaRPr lang="nb-NO" noProof="0"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nb-NO" noProof="0"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nb-NO" noProof="0" dirty="0"/>
              <a:t>Del </a:t>
            </a:r>
            <a:r>
              <a:rPr lang="nb-NO" dirty="0"/>
              <a:t>3- Hvordan kan kunstig intelligens støtte transportsektoren?</a:t>
            </a:r>
            <a:endParaRPr lang="nb-NO" noProof="0"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nb-NO" noProof="0"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nb-NO" noProof="0" dirty="0"/>
              <a:t>Del </a:t>
            </a:r>
            <a:r>
              <a:rPr lang="nb-NO" dirty="0"/>
              <a:t>4- Å ligge i forkant</a:t>
            </a:r>
            <a:endParaRPr lang="nb-NO" noProof="0"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nb-NO" noProof="0"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a:lstStyle/>
          <a:p>
            <a:r>
              <a:rPr lang="nb-NO" noProof="0" dirty="0"/>
              <a:t>Del </a:t>
            </a:r>
            <a:r>
              <a:rPr lang="nb-NO" dirty="0"/>
              <a:t>5- Grafisk oversikt over mulig kryssing mellom de fire sektorene</a:t>
            </a:r>
            <a:endParaRPr lang="nb-NO" noProof="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nb-NO" noProof="0"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68021" y="2302478"/>
            <a:ext cx="6010480" cy="2253043"/>
          </a:xfrm>
        </p:spPr>
        <p:txBody>
          <a:bodyPr>
            <a:normAutofit lnSpcReduction="10000"/>
          </a:bodyPr>
          <a:lstStyle/>
          <a:p>
            <a:pPr>
              <a:lnSpc>
                <a:spcPct val="100000"/>
              </a:lnSpc>
            </a:pPr>
            <a:r>
              <a:rPr lang="nb-NO" b="1" dirty="0"/>
              <a:t>Del</a:t>
            </a:r>
            <a:r>
              <a:rPr lang="nb-NO" b="1" noProof="0" dirty="0"/>
              <a:t> 3 </a:t>
            </a:r>
          </a:p>
          <a:p>
            <a:pPr>
              <a:lnSpc>
                <a:spcPct val="100000"/>
              </a:lnSpc>
            </a:pPr>
            <a:r>
              <a:rPr lang="nb-NO" b="1" noProof="0" dirty="0"/>
              <a:t>Hvordan kan KI støtte transport?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nb-NO" noProof="0" dirty="0"/>
              <a:t>03</a:t>
            </a:r>
          </a:p>
        </p:txBody>
      </p:sp>
    </p:spTree>
    <p:extLst>
      <p:ext uri="{BB962C8B-B14F-4D97-AF65-F5344CB8AC3E}">
        <p14:creationId xmlns:p14="http://schemas.microsoft.com/office/powerpoint/2010/main" val="3156689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F4554A8-AB0F-E36A-978F-7BD3E81CFEC8}"/>
              </a:ext>
            </a:extLst>
          </p:cNvPr>
          <p:cNvPicPr>
            <a:picLocks noChangeAspect="1"/>
          </p:cNvPicPr>
          <p:nvPr/>
        </p:nvPicPr>
        <p:blipFill>
          <a:blip r:embed="rId2"/>
          <a:stretch>
            <a:fillRect/>
          </a:stretch>
        </p:blipFill>
        <p:spPr>
          <a:xfrm>
            <a:off x="1226516" y="21771"/>
            <a:ext cx="9738968" cy="6858000"/>
          </a:xfrm>
          <a:prstGeom prst="rect">
            <a:avLst/>
          </a:prstGeom>
        </p:spPr>
      </p:pic>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a:xfrm>
            <a:off x="6781800" y="900101"/>
            <a:ext cx="5410200" cy="5957898"/>
          </a:xfrm>
          <a:solidFill>
            <a:schemeClr val="bg1"/>
          </a:solidFill>
        </p:spPr>
        <p:txBody>
          <a:bodyPr/>
          <a:lstStyle/>
          <a:p>
            <a:pPr marL="0">
              <a:lnSpc>
                <a:spcPct val="100000"/>
              </a:lnSpc>
              <a:defRPr sz="1400"/>
            </a:pPr>
            <a:r>
              <a:rPr lang="nb-NO" sz="1800" dirty="0"/>
              <a:t>AI er ikke én enkelt teknologi, men en samling verktøy og teknikker som kan brukes i hele transportøkosystemet. Denne delen tar for seg konkrete anvendelser innenfor ulike transportområder.</a:t>
            </a:r>
          </a:p>
          <a:p>
            <a:pPr marL="0">
              <a:lnSpc>
                <a:spcPct val="100000"/>
              </a:lnSpc>
              <a:defRPr sz="1400"/>
            </a:pPr>
            <a:r>
              <a:rPr lang="nb-NO" sz="1800" dirty="0"/>
              <a:t>Viktige anvendelsesområder: </a:t>
            </a:r>
          </a:p>
          <a:p>
            <a:pPr marL="0">
              <a:lnSpc>
                <a:spcPct val="100000"/>
              </a:lnSpc>
              <a:defRPr sz="1400"/>
            </a:pPr>
            <a:r>
              <a:rPr lang="nb-NO" sz="1800" dirty="0"/>
              <a:t>• Autonome og tilkoblede kjøretøy </a:t>
            </a:r>
          </a:p>
          <a:p>
            <a:pPr marL="0">
              <a:lnSpc>
                <a:spcPct val="100000"/>
              </a:lnSpc>
              <a:defRPr sz="1400"/>
            </a:pPr>
            <a:r>
              <a:rPr lang="nb-NO" sz="1800" dirty="0"/>
              <a:t>• Intelligente trafikkstyringssystemer </a:t>
            </a:r>
          </a:p>
          <a:p>
            <a:pPr marL="0">
              <a:lnSpc>
                <a:spcPct val="100000"/>
              </a:lnSpc>
              <a:defRPr sz="1400"/>
            </a:pPr>
            <a:r>
              <a:rPr lang="nb-NO" sz="1800" dirty="0"/>
              <a:t>• Prediktivt vedlikehold og forvaltning av eiendeler </a:t>
            </a:r>
          </a:p>
          <a:p>
            <a:pPr marL="0">
              <a:lnSpc>
                <a:spcPct val="100000"/>
              </a:lnSpc>
              <a:defRPr sz="1400"/>
            </a:pPr>
            <a:r>
              <a:rPr lang="nb-NO" sz="1800" dirty="0"/>
              <a:t>• Logistikk og ruteoptimalisering </a:t>
            </a:r>
          </a:p>
          <a:p>
            <a:pPr marL="0">
              <a:lnSpc>
                <a:spcPct val="100000"/>
              </a:lnSpc>
              <a:defRPr sz="1400"/>
            </a:pPr>
            <a:r>
              <a:rPr lang="nb-NO" sz="1800" dirty="0"/>
              <a:t>• Sikkerhetsanalyse og </a:t>
            </a:r>
            <a:r>
              <a:rPr lang="nb-NO" sz="1800" dirty="0" err="1"/>
              <a:t>ulykkesforutsigelse</a:t>
            </a:r>
            <a:r>
              <a:rPr lang="nb-NO" sz="1800" dirty="0"/>
              <a:t> </a:t>
            </a:r>
          </a:p>
          <a:p>
            <a:pPr marL="0">
              <a:lnSpc>
                <a:spcPct val="100000"/>
              </a:lnSpc>
              <a:defRPr sz="1400"/>
            </a:pPr>
            <a:r>
              <a:rPr lang="nb-NO" sz="1800" dirty="0"/>
              <a:t>• Etterspørselsprognoser og kapasitetsplanlegging </a:t>
            </a:r>
          </a:p>
          <a:p>
            <a:pPr marL="0">
              <a:lnSpc>
                <a:spcPct val="100000"/>
              </a:lnSpc>
              <a:defRPr sz="1400"/>
            </a:pPr>
            <a:endParaRPr lang="nb-NO" sz="1800" dirty="0"/>
          </a:p>
          <a:p>
            <a:pPr marL="0">
              <a:lnSpc>
                <a:spcPct val="100000"/>
              </a:lnSpc>
              <a:defRPr sz="1400"/>
            </a:pPr>
            <a:r>
              <a:rPr lang="nb-NO" sz="1800" dirty="0"/>
              <a:t>Hver anvendelse viser hvordan KI omdanner data til beslutninger, mønstre til forutsigelser og reaktive systemer til proaktiv intelligens.</a:t>
            </a:r>
            <a:endParaRPr lang="nb-NO" sz="1800" noProof="0" dirty="0"/>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a:xfrm>
            <a:off x="1315685" y="97970"/>
            <a:ext cx="8069384" cy="687831"/>
          </a:xfrm>
          <a:solidFill>
            <a:schemeClr val="accent2"/>
          </a:solidFill>
        </p:spPr>
        <p:txBody>
          <a:bodyPr/>
          <a:lstStyle/>
          <a:p>
            <a:pPr algn="ctr"/>
            <a:r>
              <a:rPr lang="nb-NO" sz="3200" dirty="0">
                <a:solidFill>
                  <a:schemeClr val="bg1"/>
                </a:solidFill>
              </a:rPr>
              <a:t>KI-applikasjoner på tvers av transportformer </a:t>
            </a:r>
            <a:endParaRPr lang="nb-NO" sz="3200" noProof="0" dirty="0">
              <a:solidFill>
                <a:schemeClr val="bg1"/>
              </a:solidFill>
            </a:endParaRPr>
          </a:p>
        </p:txBody>
      </p:sp>
    </p:spTree>
    <p:extLst>
      <p:ext uri="{BB962C8B-B14F-4D97-AF65-F5344CB8AC3E}">
        <p14:creationId xmlns:p14="http://schemas.microsoft.com/office/powerpoint/2010/main" val="1722726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323506" y="1772037"/>
            <a:ext cx="5481672" cy="4522089"/>
          </a:xfrm>
        </p:spPr>
        <p:txBody>
          <a:bodyPr/>
          <a:lstStyle/>
          <a:p>
            <a:pPr marL="0">
              <a:lnSpc>
                <a:spcPct val="100000"/>
              </a:lnSpc>
              <a:defRPr sz="1200"/>
            </a:pPr>
            <a:r>
              <a:rPr lang="nb-NO" sz="1900" b="1" dirty="0"/>
              <a:t>Avanserte førerstøttesystemer (ADAS): </a:t>
            </a:r>
          </a:p>
          <a:p>
            <a:pPr marL="0">
              <a:lnSpc>
                <a:spcPct val="100000"/>
              </a:lnSpc>
              <a:defRPr sz="1200"/>
            </a:pPr>
            <a:r>
              <a:rPr lang="nb-NO" sz="1900" dirty="0"/>
              <a:t>AI-drevne systemer som adaptiv cruisekontroll, kjørefeltassistent og automatisk </a:t>
            </a:r>
            <a:r>
              <a:rPr lang="nb-NO" sz="1900" dirty="0" err="1"/>
              <a:t>nødbremsing</a:t>
            </a:r>
            <a:r>
              <a:rPr lang="nb-NO" sz="1900" dirty="0"/>
              <a:t> er allerede standard i mange biler. Disse systemene bruker datasyn og sensorfusjon for å forstå kjøreforholdene og gripe inn når det er nødvendig.</a:t>
            </a:r>
          </a:p>
          <a:p>
            <a:pPr marL="0">
              <a:lnSpc>
                <a:spcPct val="100000"/>
              </a:lnSpc>
              <a:defRPr sz="1200"/>
            </a:pPr>
            <a:r>
              <a:rPr lang="nb-NO" sz="1900" b="1" dirty="0"/>
              <a:t>Ruteoptimalisering og navigasjon: </a:t>
            </a:r>
          </a:p>
          <a:p>
            <a:pPr marL="0">
              <a:lnSpc>
                <a:spcPct val="100000"/>
              </a:lnSpc>
              <a:defRPr sz="1200"/>
            </a:pPr>
            <a:r>
              <a:rPr lang="nb-NO" sz="1900" dirty="0"/>
              <a:t>KI-algoritmer behandler sanntids trafikkdata, historiske mønstre, værforhold og hendelser for å foreslå optimale ruter. For kommersielle bilparker betyr dette betydelige drivstoffbesparelser og forbedret leveringssikkerhet.</a:t>
            </a:r>
            <a:br>
              <a:rPr lang="nb-NO" sz="1900" b="1" dirty="0"/>
            </a:br>
            <a:endParaRPr lang="nb-NO" sz="1400" noProof="0"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234078" y="175021"/>
            <a:ext cx="5660529" cy="1437647"/>
          </a:xfrm>
        </p:spPr>
        <p:txBody>
          <a:bodyPr/>
          <a:lstStyle/>
          <a:p>
            <a:r>
              <a:rPr lang="nb-NO" sz="3400" dirty="0"/>
              <a:t>KI-applikasjoner på tvers av transportformer: Fra assistanse til autonomi</a:t>
            </a:r>
            <a:endParaRPr lang="nb-NO" sz="3400" noProof="0"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10264922" y="4995262"/>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122" name="Picture 2" descr="A large container cargo ship can be seen traveling across the ocean in ...">
            <a:extLst>
              <a:ext uri="{FF2B5EF4-FFF2-40B4-BE49-F238E27FC236}">
                <a16:creationId xmlns:a16="http://schemas.microsoft.com/office/drawing/2014/main" id="{FDBA71CC-D00B-B996-6C09-5E4E81310DFA}"/>
              </a:ext>
            </a:extLst>
          </p:cNvPr>
          <p:cNvPicPr>
            <a:picLocks noGrp="1" noChangeAspect="1" noChangeArrowheads="1"/>
          </p:cNvPicPr>
          <p:nvPr>
            <p:ph type="pic" sz="quarter" idx="44"/>
          </p:nvPr>
        </p:nvPicPr>
        <p:blipFill>
          <a:blip r:embed="rId2">
            <a:extLst>
              <a:ext uri="{28A0092B-C50C-407E-A947-70E740481C1C}">
                <a14:useLocalDpi xmlns:a14="http://schemas.microsoft.com/office/drawing/2010/main" val="0"/>
              </a:ext>
            </a:extLst>
          </a:blip>
          <a:srcRect l="18779" r="18779"/>
          <a:stretch>
            <a:fillRect/>
          </a:stretch>
        </p:blipFill>
        <p:spPr bwMode="auto">
          <a:xfrm>
            <a:off x="297393" y="260747"/>
            <a:ext cx="5660531" cy="649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716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7C66FA9-F260-4D2D-51E1-610A7127B763}"/>
              </a:ext>
            </a:extLst>
          </p:cNvPr>
          <p:cNvPicPr>
            <a:picLocks noGrp="1" noChangeAspect="1"/>
          </p:cNvPicPr>
          <p:nvPr>
            <p:ph type="pic" sz="quarter" idx="44"/>
          </p:nvPr>
        </p:nvPicPr>
        <p:blipFill>
          <a:blip r:embed="rId2"/>
          <a:srcRect l="18785" r="18785"/>
          <a:stretch>
            <a:fillRect/>
          </a:stretch>
        </p:blipFill>
        <p:spPr>
          <a:xfrm>
            <a:off x="0" y="475351"/>
            <a:ext cx="5660531" cy="6045736"/>
          </a:xfrm>
        </p:spPr>
      </p:pic>
      <p:sp>
        <p:nvSpPr>
          <p:cNvPr id="3" name="Text Placeholder 2">
            <a:extLst>
              <a:ext uri="{FF2B5EF4-FFF2-40B4-BE49-F238E27FC236}">
                <a16:creationId xmlns:a16="http://schemas.microsoft.com/office/drawing/2014/main" id="{9A80B89F-51E5-4FDF-65DA-BE63E45DEFFA}"/>
              </a:ext>
            </a:extLst>
          </p:cNvPr>
          <p:cNvSpPr>
            <a:spLocks noGrp="1"/>
          </p:cNvSpPr>
          <p:nvPr>
            <p:ph type="body" sz="quarter" idx="18"/>
          </p:nvPr>
        </p:nvSpPr>
        <p:spPr>
          <a:xfrm>
            <a:off x="6250174" y="1625974"/>
            <a:ext cx="5579876" cy="4722679"/>
          </a:xfrm>
        </p:spPr>
        <p:txBody>
          <a:bodyPr/>
          <a:lstStyle/>
          <a:p>
            <a:pPr marL="0" indent="0">
              <a:lnSpc>
                <a:spcPct val="100000"/>
              </a:lnSpc>
            </a:pPr>
            <a:r>
              <a:rPr lang="nb-NO" sz="2100" b="1" dirty="0"/>
              <a:t>Trafikkflytstyring: </a:t>
            </a:r>
          </a:p>
          <a:p>
            <a:pPr marL="0" indent="0">
              <a:lnSpc>
                <a:spcPct val="100000"/>
              </a:lnSpc>
            </a:pPr>
            <a:r>
              <a:rPr lang="nb-NO" sz="2100" dirty="0"/>
              <a:t>Byer bruker AI til å analysere trafikkmønstre og dynamisk justere lyssignalene, kjørefeltkonfigurasjoner og fartsgrenser. Maskinlæringsmodeller forutsier trafikkork før de oppstår, noe som muliggjør proaktive tiltak.</a:t>
            </a:r>
          </a:p>
          <a:p>
            <a:pPr marL="0" indent="0">
              <a:lnSpc>
                <a:spcPct val="100000"/>
              </a:lnSpc>
            </a:pPr>
            <a:r>
              <a:rPr lang="nb-NO" sz="2100" b="1" dirty="0"/>
              <a:t>Den autonome bilens fremtid: </a:t>
            </a:r>
          </a:p>
          <a:p>
            <a:pPr marL="0" indent="0">
              <a:lnSpc>
                <a:spcPct val="100000"/>
              </a:lnSpc>
            </a:pPr>
            <a:r>
              <a:rPr lang="nb-NO" sz="2100" dirty="0"/>
              <a:t>Selvkjørende biler representerer den mest ambisiøse KI-anvendelsen innen transport. Selv om fullt autonome biler fortsatt er under utvikling, håndterer AI allerede spesifikke situasjoner som kjøring på motorvei, parkering og kjøring i kontrollerte miljøer.</a:t>
            </a:r>
            <a:endParaRPr lang="nb-NO" sz="2100" noProof="0" dirty="0"/>
          </a:p>
        </p:txBody>
      </p:sp>
      <p:sp>
        <p:nvSpPr>
          <p:cNvPr id="4" name="Text Placeholder 3">
            <a:extLst>
              <a:ext uri="{FF2B5EF4-FFF2-40B4-BE49-F238E27FC236}">
                <a16:creationId xmlns:a16="http://schemas.microsoft.com/office/drawing/2014/main" id="{C6D9E5A6-127C-BFA9-6DD2-8D17B0AEBF19}"/>
              </a:ext>
            </a:extLst>
          </p:cNvPr>
          <p:cNvSpPr>
            <a:spLocks noGrp="1"/>
          </p:cNvSpPr>
          <p:nvPr>
            <p:ph type="body" sz="quarter" idx="16"/>
          </p:nvPr>
        </p:nvSpPr>
        <p:spPr>
          <a:xfrm>
            <a:off x="6191083" y="261697"/>
            <a:ext cx="5006161" cy="992652"/>
          </a:xfrm>
        </p:spPr>
        <p:txBody>
          <a:bodyPr/>
          <a:lstStyle/>
          <a:p>
            <a:r>
              <a:rPr lang="nb-NO" dirty="0"/>
              <a:t>KI-applikasjoner på tvers av transportformer </a:t>
            </a:r>
            <a:endParaRPr lang="nb-NO" noProof="0" dirty="0"/>
          </a:p>
        </p:txBody>
      </p:sp>
    </p:spTree>
    <p:extLst>
      <p:ext uri="{BB962C8B-B14F-4D97-AF65-F5344CB8AC3E}">
        <p14:creationId xmlns:p14="http://schemas.microsoft.com/office/powerpoint/2010/main" val="3160835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2" name="Freeform 16">
            <a:extLst>
              <a:ext uri="{FF2B5EF4-FFF2-40B4-BE49-F238E27FC236}">
                <a16:creationId xmlns:a16="http://schemas.microsoft.com/office/drawing/2014/main" id="{0074FFDF-7FEA-9CEC-1C70-5DF08F458538}"/>
              </a:ext>
            </a:extLst>
          </p:cNvPr>
          <p:cNvSpPr/>
          <p:nvPr/>
        </p:nvSpPr>
        <p:spPr>
          <a:xfrm rot="20623979">
            <a:off x="4206616" y="-27150"/>
            <a:ext cx="2183788" cy="146371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393533" y="1107148"/>
            <a:ext cx="5584284" cy="4377696"/>
          </a:xfrm>
        </p:spPr>
        <p:txBody>
          <a:bodyPr/>
          <a:lstStyle/>
          <a:p>
            <a:pPr marL="0">
              <a:lnSpc>
                <a:spcPct val="100000"/>
              </a:lnSpc>
              <a:defRPr sz="1200"/>
            </a:pPr>
            <a:r>
              <a:rPr lang="nb-NO" sz="2200" b="1" dirty="0"/>
              <a:t>KI i jernbanedriften</a:t>
            </a:r>
          </a:p>
          <a:p>
            <a:pPr marL="0">
              <a:lnSpc>
                <a:spcPct val="100000"/>
              </a:lnSpc>
              <a:defRPr sz="1200"/>
            </a:pPr>
            <a:r>
              <a:rPr lang="nb-NO" sz="2200" b="1" dirty="0"/>
              <a:t>Forebyggende vedlikehold: </a:t>
            </a:r>
          </a:p>
          <a:p>
            <a:pPr marL="0">
              <a:lnSpc>
                <a:spcPct val="100000"/>
              </a:lnSpc>
              <a:defRPr sz="1200"/>
            </a:pPr>
            <a:r>
              <a:rPr lang="nb-NO" sz="2200" dirty="0"/>
              <a:t>KI analyserer data fra tusenvis av sensorer på tog og spor for å forutsi komponentfeil flere dager eller uker før de oppstår. Dette forhindrer kostbare havarier og forbedrer sikkerheten ved å håndtere problemer på forhånd.</a:t>
            </a:r>
          </a:p>
          <a:p>
            <a:pPr marL="0">
              <a:lnSpc>
                <a:spcPct val="100000"/>
              </a:lnSpc>
              <a:defRPr sz="1200"/>
            </a:pPr>
            <a:r>
              <a:rPr lang="nb-NO" sz="2200" b="1" dirty="0"/>
              <a:t>Ruteplanlegging: </a:t>
            </a:r>
          </a:p>
          <a:p>
            <a:pPr marL="0">
              <a:lnSpc>
                <a:spcPct val="100000"/>
              </a:lnSpc>
              <a:defRPr sz="1200"/>
            </a:pPr>
            <a:r>
              <a:rPr lang="nb-NO" sz="2200" dirty="0"/>
              <a:t>Algoritmer for maskinlæring utarbeider togplaner som maksimerer nettverkskapasiteten samtidig som konflikter og forsinkelser minimeres. AI kan simulere tusenvis av scenarier for å finne optimale løsninger som menneskelige planleggere ville brukt måneder på å utvikle.</a:t>
            </a:r>
            <a:br>
              <a:rPr lang="nb-NO" sz="2200" b="1" dirty="0"/>
            </a:br>
            <a:endParaRPr lang="nb-NO" noProof="0" dirty="0"/>
          </a:p>
        </p:txBody>
      </p:sp>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393533" y="299692"/>
            <a:ext cx="4757375" cy="992652"/>
          </a:xfrm>
        </p:spPr>
        <p:txBody>
          <a:bodyPr/>
          <a:lstStyle/>
          <a:p>
            <a:r>
              <a:rPr lang="nb-NO" noProof="0" dirty="0"/>
              <a:t>Fortsettelse av del «</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7B60B659-CEC8-6EE6-C1D5-374C6A26AFC8}"/>
              </a:ext>
            </a:extLst>
          </p:cNvPr>
          <p:cNvPicPr>
            <a:picLocks noGrp="1" noChangeAspect="1"/>
          </p:cNvPicPr>
          <p:nvPr>
            <p:ph type="pic" sz="quarter" idx="44"/>
          </p:nvPr>
        </p:nvPicPr>
        <p:blipFill>
          <a:blip r:embed="rId2"/>
          <a:srcRect l="3178" r="3178"/>
          <a:stretch>
            <a:fillRect/>
          </a:stretch>
        </p:blipFill>
        <p:spPr>
          <a:xfrm>
            <a:off x="6096000" y="134112"/>
            <a:ext cx="5660531" cy="6529277"/>
          </a:xfrm>
        </p:spPr>
      </p:pic>
    </p:spTree>
    <p:extLst>
      <p:ext uri="{BB962C8B-B14F-4D97-AF65-F5344CB8AC3E}">
        <p14:creationId xmlns:p14="http://schemas.microsoft.com/office/powerpoint/2010/main" val="1337061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6">
            <a:extLst>
              <a:ext uri="{FF2B5EF4-FFF2-40B4-BE49-F238E27FC236}">
                <a16:creationId xmlns:a16="http://schemas.microsoft.com/office/drawing/2014/main" id="{F2A076BC-B9F8-0D53-7D75-377D9E8CC082}"/>
              </a:ext>
            </a:extLst>
          </p:cNvPr>
          <p:cNvSpPr/>
          <p:nvPr/>
        </p:nvSpPr>
        <p:spPr>
          <a:xfrm rot="10270215">
            <a:off x="-245233" y="5351994"/>
            <a:ext cx="2045350" cy="185117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06FE55C5-B87E-707E-B694-C6CD44841CC1}"/>
              </a:ext>
            </a:extLst>
          </p:cNvPr>
          <p:cNvPicPr>
            <a:picLocks noGrp="1" noChangeAspect="1"/>
          </p:cNvPicPr>
          <p:nvPr>
            <p:ph type="pic" sz="quarter" idx="44"/>
          </p:nvPr>
        </p:nvPicPr>
        <p:blipFill>
          <a:blip r:embed="rId2"/>
          <a:srcRect l="18785" r="18785"/>
          <a:stretch>
            <a:fillRect/>
          </a:stretch>
        </p:blipFill>
        <p:spPr>
          <a:xfrm>
            <a:off x="6434850" y="529377"/>
            <a:ext cx="5660531" cy="6045736"/>
          </a:xfrm>
        </p:spPr>
      </p:pic>
      <p:sp>
        <p:nvSpPr>
          <p:cNvPr id="3" name="Text Placeholder 2">
            <a:extLst>
              <a:ext uri="{FF2B5EF4-FFF2-40B4-BE49-F238E27FC236}">
                <a16:creationId xmlns:a16="http://schemas.microsoft.com/office/drawing/2014/main" id="{065B54D0-5CA6-39E7-8AE1-BCF715BC59B0}"/>
              </a:ext>
            </a:extLst>
          </p:cNvPr>
          <p:cNvSpPr>
            <a:spLocks noGrp="1"/>
          </p:cNvSpPr>
          <p:nvPr>
            <p:ph type="body" sz="quarter" idx="18"/>
          </p:nvPr>
        </p:nvSpPr>
        <p:spPr>
          <a:xfrm>
            <a:off x="595498" y="1240151"/>
            <a:ext cx="5500501" cy="4853077"/>
          </a:xfrm>
        </p:spPr>
        <p:txBody>
          <a:bodyPr/>
          <a:lstStyle/>
          <a:p>
            <a:pPr marL="0" indent="0">
              <a:lnSpc>
                <a:spcPct val="100000"/>
              </a:lnSpc>
            </a:pPr>
            <a:r>
              <a:rPr lang="nb-NO" sz="2000" b="1" dirty="0"/>
              <a:t>Energieffektivitet: </a:t>
            </a:r>
          </a:p>
          <a:p>
            <a:pPr marL="0" indent="0">
              <a:lnSpc>
                <a:spcPct val="100000"/>
              </a:lnSpc>
            </a:pPr>
            <a:r>
              <a:rPr lang="nb-NO" sz="2000" dirty="0"/>
              <a:t>KI-systemer optimaliserer togets akselerasjons- og bremsemønstre for å minimere energiforbruket samtidig som rutetidene opprettholdes. Noen jernbaneoperatører har redusert energiforbruket med 15–20 % ved hjelp av KI-drevet kjøreassistanse.</a:t>
            </a:r>
          </a:p>
          <a:p>
            <a:pPr marL="0" indent="0">
              <a:lnSpc>
                <a:spcPct val="100000"/>
              </a:lnSpc>
            </a:pPr>
            <a:r>
              <a:rPr lang="nb-NO" sz="2000" b="1" dirty="0"/>
              <a:t>Sikkerhetsovervåking: </a:t>
            </a:r>
          </a:p>
          <a:p>
            <a:pPr marL="0" indent="0">
              <a:lnSpc>
                <a:spcPct val="100000"/>
              </a:lnSpc>
            </a:pPr>
            <a:r>
              <a:rPr lang="nb-NO" sz="2000" dirty="0"/>
              <a:t>Datasyntese-systemer inspiserer sporene, oppdager hindringer og overvåker passasjerers atferd for å identifisere sikkerhetsrisikoer. AI kan oppdage vedlikeholdsproblemer som menneskelige inspektører kan overse, og varsle operatørene om potensielle sikkerhetsproblemer.</a:t>
            </a:r>
            <a:endParaRPr lang="nb-NO" sz="2000" noProof="0" dirty="0"/>
          </a:p>
        </p:txBody>
      </p:sp>
      <p:sp>
        <p:nvSpPr>
          <p:cNvPr id="4" name="Text Placeholder 3">
            <a:extLst>
              <a:ext uri="{FF2B5EF4-FFF2-40B4-BE49-F238E27FC236}">
                <a16:creationId xmlns:a16="http://schemas.microsoft.com/office/drawing/2014/main" id="{BA4B89DD-C643-B2EF-786D-20067CB40C15}"/>
              </a:ext>
            </a:extLst>
          </p:cNvPr>
          <p:cNvSpPr>
            <a:spLocks noGrp="1"/>
          </p:cNvSpPr>
          <p:nvPr>
            <p:ph type="body" sz="quarter" idx="16"/>
          </p:nvPr>
        </p:nvSpPr>
        <p:spPr>
          <a:xfrm>
            <a:off x="536408" y="372534"/>
            <a:ext cx="4757375" cy="700433"/>
          </a:xfrm>
        </p:spPr>
        <p:txBody>
          <a:bodyPr/>
          <a:lstStyle/>
          <a:p>
            <a:r>
              <a:rPr lang="nb-NO" noProof="0" dirty="0"/>
              <a:t>Fortsettelse av del 3</a:t>
            </a:r>
          </a:p>
          <a:p>
            <a:endParaRPr lang="nb-NO" noProof="0" dirty="0"/>
          </a:p>
        </p:txBody>
      </p:sp>
    </p:spTree>
    <p:extLst>
      <p:ext uri="{BB962C8B-B14F-4D97-AF65-F5344CB8AC3E}">
        <p14:creationId xmlns:p14="http://schemas.microsoft.com/office/powerpoint/2010/main" val="2662588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209322" y="1246695"/>
            <a:ext cx="8051154" cy="657788"/>
          </a:xfrm>
        </p:spPr>
        <p:txBody>
          <a:bodyPr/>
          <a:lstStyle/>
          <a:p>
            <a:r>
              <a:rPr lang="nb-NO" dirty="0"/>
              <a:t>Amsterdams smarte trafikkstyring</a:t>
            </a:r>
            <a:endParaRPr lang="nb-NO" noProof="0" dirty="0"/>
          </a:p>
        </p:txBody>
      </p:sp>
      <p:sp>
        <p:nvSpPr>
          <p:cNvPr id="9" name="Plassholder for bilde 8">
            <a:extLst>
              <a:ext uri="{FF2B5EF4-FFF2-40B4-BE49-F238E27FC236}">
                <a16:creationId xmlns:a16="http://schemas.microsoft.com/office/drawing/2014/main" id="{3EED783A-392D-AD70-4163-E9E01ABBE688}"/>
              </a:ext>
            </a:extLst>
          </p:cNvPr>
          <p:cNvSpPr>
            <a:spLocks noGrp="1"/>
          </p:cNvSpPr>
          <p:nvPr>
            <p:ph type="pic" sz="quarter" idx="10"/>
          </p:nvPr>
        </p:nvSpPr>
        <p:spPr/>
        <p:txBody>
          <a:bodyPr/>
          <a:lstStyle/>
          <a:p>
            <a:endParaRPr lang="nb-NO" noProof="0" dirty="0"/>
          </a:p>
        </p:txBody>
      </p:sp>
      <p:pic>
        <p:nvPicPr>
          <p:cNvPr id="3" name="Media på Internett 2" title="En Route to Success | Smart Mobility Amsterdam | Data and traffic control">
            <a:hlinkClick r:id="" action="ppaction://media"/>
            <a:extLst>
              <a:ext uri="{FF2B5EF4-FFF2-40B4-BE49-F238E27FC236}">
                <a16:creationId xmlns:a16="http://schemas.microsoft.com/office/drawing/2014/main" id="{B3564964-F2AF-19FA-A4D5-FCDF24D46AF0}"/>
              </a:ext>
            </a:extLst>
          </p:cNvPr>
          <p:cNvPicPr>
            <a:picLocks noRot="1" noChangeAspect="1"/>
          </p:cNvPicPr>
          <p:nvPr>
            <a:videoFile r:link="rId1"/>
          </p:nvPr>
        </p:nvPicPr>
        <p:blipFill>
          <a:blip r:embed="rId3"/>
          <a:stretch>
            <a:fillRect/>
          </a:stretch>
        </p:blipFill>
        <p:spPr>
          <a:xfrm>
            <a:off x="8510016" y="1225179"/>
            <a:ext cx="2566185" cy="4386126"/>
          </a:xfrm>
          <a:prstGeom prst="rect">
            <a:avLst/>
          </a:prstGeom>
        </p:spPr>
      </p:pic>
      <p:sp>
        <p:nvSpPr>
          <p:cNvPr id="11" name="TekstSylinder 10">
            <a:extLst>
              <a:ext uri="{FF2B5EF4-FFF2-40B4-BE49-F238E27FC236}">
                <a16:creationId xmlns:a16="http://schemas.microsoft.com/office/drawing/2014/main" id="{6F13E856-49AD-9196-BF30-539CB48E8F42}"/>
              </a:ext>
            </a:extLst>
          </p:cNvPr>
          <p:cNvSpPr txBox="1"/>
          <p:nvPr/>
        </p:nvSpPr>
        <p:spPr>
          <a:xfrm>
            <a:off x="205633" y="2312016"/>
            <a:ext cx="8376391" cy="4619854"/>
          </a:xfrm>
          <a:prstGeom prst="rect">
            <a:avLst/>
          </a:prstGeom>
          <a:noFill/>
        </p:spPr>
        <p:txBody>
          <a:bodyPr wrap="square">
            <a:spAutoFit/>
          </a:bodyPr>
          <a:lstStyle/>
          <a:p>
            <a:pPr>
              <a:lnSpc>
                <a:spcPct val="150000"/>
              </a:lnSpc>
            </a:pPr>
            <a:r>
              <a:rPr lang="nb-NO" b="1" i="1" dirty="0">
                <a:solidFill>
                  <a:srgbClr val="262626"/>
                </a:solidFill>
              </a:rPr>
              <a:t>Video 5: </a:t>
            </a:r>
            <a:r>
              <a:rPr lang="nb-NO" i="1" dirty="0">
                <a:solidFill>
                  <a:srgbClr val="262626"/>
                </a:solidFill>
              </a:rPr>
              <a:t>«På vei mot suksess»</a:t>
            </a:r>
          </a:p>
          <a:p>
            <a:pPr>
              <a:lnSpc>
                <a:spcPct val="150000"/>
              </a:lnSpc>
            </a:pPr>
            <a:r>
              <a:rPr lang="nb-NO" b="1" i="1" dirty="0">
                <a:solidFill>
                  <a:srgbClr val="262626"/>
                </a:solidFill>
              </a:rPr>
              <a:t>Lenke: </a:t>
            </a:r>
            <a:r>
              <a:rPr lang="nb-NO" sz="1400" i="1" dirty="0">
                <a:solidFill>
                  <a:srgbClr val="262626"/>
                </a:solidFill>
                <a:hlinkClick r:id="rId4"/>
              </a:rPr>
              <a:t>https://www.youtube.com/watch?v=fkj0TDPEVTk</a:t>
            </a:r>
            <a:endParaRPr lang="nb-NO" sz="1400" i="1" dirty="0">
              <a:solidFill>
                <a:srgbClr val="262626"/>
              </a:solidFill>
            </a:endParaRPr>
          </a:p>
          <a:p>
            <a:pPr>
              <a:lnSpc>
                <a:spcPct val="150000"/>
              </a:lnSpc>
            </a:pPr>
            <a:r>
              <a:rPr lang="nb-NO" b="1" i="1" dirty="0">
                <a:solidFill>
                  <a:srgbClr val="262626"/>
                </a:solidFill>
              </a:rPr>
              <a:t>Varighet: </a:t>
            </a:r>
            <a:r>
              <a:rPr lang="nb-NO" i="1" dirty="0">
                <a:solidFill>
                  <a:srgbClr val="262626"/>
                </a:solidFill>
              </a:rPr>
              <a:t>04:29 minutter</a:t>
            </a:r>
          </a:p>
          <a:p>
            <a:pPr>
              <a:lnSpc>
                <a:spcPct val="150000"/>
              </a:lnSpc>
            </a:pPr>
            <a:r>
              <a:rPr lang="nb-NO" b="1" i="1" dirty="0">
                <a:solidFill>
                  <a:srgbClr val="262626"/>
                </a:solidFill>
              </a:rPr>
              <a:t>Innhold</a:t>
            </a:r>
            <a:r>
              <a:rPr lang="nb-NO" i="1" dirty="0">
                <a:solidFill>
                  <a:srgbClr val="262626"/>
                </a:solidFill>
              </a:rPr>
              <a:t>: I «På vei mot suksess» ser mobilitetseksperter på Amsterdam, en by med flere sykler enn innbyggere og store ambisjoner om å bli verdens ledende knutepunkt for smart mobilitet. Hvordan kartlegger Amsterdam sin vei mot suksess, med alle utfordringene byen står overfor? </a:t>
            </a:r>
          </a:p>
          <a:p>
            <a:pPr>
              <a:lnSpc>
                <a:spcPct val="150000"/>
              </a:lnSpc>
            </a:pPr>
            <a:r>
              <a:rPr lang="nb-NO" i="1" dirty="0">
                <a:solidFill>
                  <a:srgbClr val="262626"/>
                </a:solidFill>
              </a:rPr>
              <a:t>• 10 % reduksjon i tapte kjøretidstimer</a:t>
            </a:r>
          </a:p>
          <a:p>
            <a:pPr>
              <a:lnSpc>
                <a:spcPct val="150000"/>
              </a:lnSpc>
            </a:pPr>
            <a:r>
              <a:rPr lang="nb-NO" i="1" dirty="0">
                <a:solidFill>
                  <a:srgbClr val="262626"/>
                </a:solidFill>
              </a:rPr>
              <a:t>• Felles automatisert styring på tvers av tre veimyndigheter</a:t>
            </a:r>
          </a:p>
          <a:p>
            <a:pPr>
              <a:lnSpc>
                <a:spcPct val="150000"/>
              </a:lnSpc>
            </a:pPr>
            <a:r>
              <a:rPr lang="nb-NO" i="1" dirty="0">
                <a:solidFill>
                  <a:srgbClr val="262626"/>
                </a:solidFill>
              </a:rPr>
              <a:t>• Smart parkering reduserer søketiden med 43 %</a:t>
            </a:r>
          </a:p>
          <a:p>
            <a:pPr>
              <a:lnSpc>
                <a:spcPct val="150000"/>
              </a:lnSpc>
            </a:pPr>
            <a:r>
              <a:rPr lang="nb-NO" i="1" dirty="0">
                <a:solidFill>
                  <a:srgbClr val="262626"/>
                </a:solidFill>
              </a:rPr>
              <a:t>• EU-finansiert innovasjonsprosjekt</a:t>
            </a:r>
            <a:endParaRPr lang="nb-NO" noProof="0" dirty="0">
              <a:solidFill>
                <a:srgbClr val="262626"/>
              </a:solidFill>
            </a:endParaRPr>
          </a:p>
        </p:txBody>
      </p:sp>
    </p:spTree>
    <p:extLst>
      <p:ext uri="{BB962C8B-B14F-4D97-AF65-F5344CB8AC3E}">
        <p14:creationId xmlns:p14="http://schemas.microsoft.com/office/powerpoint/2010/main" val="250914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fia Metro">
            <a:extLst>
              <a:ext uri="{FF2B5EF4-FFF2-40B4-BE49-F238E27FC236}">
                <a16:creationId xmlns:a16="http://schemas.microsoft.com/office/drawing/2014/main" id="{5D742449-2895-B829-D805-76646EBAE1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893" r="9078"/>
          <a:stretch>
            <a:fillRect/>
          </a:stretch>
        </p:blipFill>
        <p:spPr bwMode="auto">
          <a:xfrm>
            <a:off x="6096000" y="439730"/>
            <a:ext cx="5452533" cy="6045736"/>
          </a:xfrm>
          <a:prstGeom prst="rect">
            <a:avLst/>
          </a:prstGeom>
          <a:solidFill>
            <a:srgbClr val="FFFFFF"/>
          </a:solid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191425" y="1240152"/>
            <a:ext cx="5734090" cy="5617848"/>
          </a:xfrm>
        </p:spPr>
        <p:txBody>
          <a:bodyPr>
            <a:noAutofit/>
          </a:bodyPr>
          <a:lstStyle/>
          <a:p>
            <a:pPr marL="0" indent="0">
              <a:lnSpc>
                <a:spcPct val="100000"/>
              </a:lnSpc>
              <a:defRPr sz="1100"/>
            </a:pPr>
            <a:r>
              <a:rPr lang="nb-NO" sz="1800" b="1" dirty="0"/>
              <a:t>Bakgrunn: </a:t>
            </a:r>
          </a:p>
          <a:p>
            <a:pPr marL="0" indent="0">
              <a:lnSpc>
                <a:spcPct val="100000"/>
              </a:lnSpc>
              <a:defRPr sz="1100"/>
            </a:pPr>
            <a:r>
              <a:rPr lang="nb-NO" sz="1800" dirty="0"/>
              <a:t>Sofias metrosystem betjener over 300 000 passasjerer daglig. Uplanlagte utstyrssvikt førte til driftsforstyrrelser med et gjennomsnitt på 15 hendelser per måned, noe som påvirket passasjertilfredsheten og driftskostnadene.</a:t>
            </a:r>
          </a:p>
          <a:p>
            <a:pPr marL="0" indent="0">
              <a:lnSpc>
                <a:spcPct val="100000"/>
              </a:lnSpc>
              <a:defRPr sz="1100"/>
            </a:pPr>
            <a:r>
              <a:rPr lang="nb-NO" sz="1800" b="1" dirty="0"/>
              <a:t>KI-løsning: </a:t>
            </a:r>
          </a:p>
          <a:p>
            <a:pPr marL="0" indent="0">
              <a:lnSpc>
                <a:spcPct val="100000"/>
              </a:lnSpc>
              <a:defRPr sz="1100"/>
            </a:pPr>
            <a:r>
              <a:rPr lang="nb-NO" sz="1800" dirty="0"/>
              <a:t>Det ble installert vibrasjons-, temperatur- og lydsensorer på kritiske komponenter. KI-systemet analyserer </a:t>
            </a:r>
            <a:r>
              <a:rPr lang="nb-NO" sz="1800" dirty="0" err="1"/>
              <a:t>sensordata</a:t>
            </a:r>
            <a:r>
              <a:rPr lang="nb-NO" sz="1800" dirty="0"/>
              <a:t> i sanntid og sammenligner mønstre med historiske feildata for å forutsi vedlikeholdsbehov.</a:t>
            </a:r>
          </a:p>
          <a:p>
            <a:pPr marL="0" indent="0">
              <a:lnSpc>
                <a:spcPct val="100000"/>
              </a:lnSpc>
              <a:defRPr sz="1100"/>
            </a:pPr>
            <a:r>
              <a:rPr lang="nb-NO" sz="1800" b="1" dirty="0"/>
              <a:t>Implementering:</a:t>
            </a:r>
            <a:br>
              <a:rPr lang="nb-NO" sz="1800" b="1" dirty="0"/>
            </a:br>
            <a:br>
              <a:rPr lang="nb-NO" sz="1800" b="1" dirty="0"/>
            </a:br>
            <a:r>
              <a:rPr lang="nb-NO" sz="1800" dirty="0"/>
              <a:t>• 6 måneders pilotprosjekt på linje 2. </a:t>
            </a:r>
          </a:p>
          <a:p>
            <a:pPr marL="0" indent="0">
              <a:lnSpc>
                <a:spcPct val="100000"/>
              </a:lnSpc>
              <a:defRPr sz="1100"/>
            </a:pPr>
            <a:r>
              <a:rPr lang="nb-NO" sz="1800" dirty="0"/>
              <a:t>• Maskinlæringsmodell trent på 3 års </a:t>
            </a:r>
            <a:r>
              <a:rPr lang="nb-NO" sz="1800" dirty="0" err="1"/>
              <a:t>vedlikeholdsdata</a:t>
            </a:r>
            <a:r>
              <a:rPr lang="nb-NO" sz="1800" dirty="0"/>
              <a:t>. </a:t>
            </a:r>
          </a:p>
          <a:p>
            <a:pPr marL="0" indent="0">
              <a:lnSpc>
                <a:spcPct val="100000"/>
              </a:lnSpc>
              <a:defRPr sz="1100"/>
            </a:pPr>
            <a:r>
              <a:rPr lang="nb-NO" sz="1800" dirty="0"/>
              <a:t>• Integrasjon med eksisterende system for vedlikeholdsplanlegging.</a:t>
            </a:r>
            <a:br>
              <a:rPr lang="nb-NO" sz="1800" b="1" dirty="0"/>
            </a:br>
            <a:endParaRPr lang="nb-NO" sz="1800"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23861" y="189880"/>
            <a:ext cx="6242626" cy="1224392"/>
          </a:xfrm>
        </p:spPr>
        <p:txBody>
          <a:bodyPr>
            <a:noAutofit/>
          </a:bodyPr>
          <a:lstStyle/>
          <a:p>
            <a:r>
              <a:rPr lang="nb-NO" sz="3000" dirty="0"/>
              <a:t>Case </a:t>
            </a:r>
            <a:r>
              <a:rPr lang="nb-NO" sz="3000" dirty="0" err="1"/>
              <a:t>Study</a:t>
            </a:r>
            <a:r>
              <a:rPr lang="nb-NO" sz="3000" dirty="0"/>
              <a:t> 1: KI-drevet forebyggende vedlikehold i Sofias metro</a:t>
            </a:r>
            <a:endParaRPr lang="nb-NO" sz="3000" noProof="0" dirty="0"/>
          </a:p>
        </p:txBody>
      </p:sp>
    </p:spTree>
    <p:extLst>
      <p:ext uri="{BB962C8B-B14F-4D97-AF65-F5344CB8AC3E}">
        <p14:creationId xmlns:p14="http://schemas.microsoft.com/office/powerpoint/2010/main" val="273007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D1AD00-FEBB-CE23-3011-8B1864591CCF}"/>
              </a:ext>
            </a:extLst>
          </p:cNvPr>
          <p:cNvSpPr>
            <a:spLocks noGrp="1"/>
          </p:cNvSpPr>
          <p:nvPr>
            <p:ph type="body" sz="quarter" idx="18"/>
          </p:nvPr>
        </p:nvSpPr>
        <p:spPr>
          <a:xfrm>
            <a:off x="583211" y="1217416"/>
            <a:ext cx="5179414" cy="4423167"/>
          </a:xfrm>
        </p:spPr>
        <p:txBody>
          <a:bodyPr/>
          <a:lstStyle/>
          <a:p>
            <a:pPr>
              <a:lnSpc>
                <a:spcPct val="100000"/>
              </a:lnSpc>
            </a:pPr>
            <a:r>
              <a:rPr lang="nb-NO" sz="1800" b="1" dirty="0"/>
              <a:t>Resultater:</a:t>
            </a:r>
          </a:p>
          <a:p>
            <a:pPr>
              <a:lnSpc>
                <a:spcPct val="100000"/>
              </a:lnSpc>
            </a:pPr>
            <a:r>
              <a:rPr lang="nb-NO" sz="1800" dirty="0"/>
              <a:t>• 70 % reduksjon i uplanlagte feil</a:t>
            </a:r>
          </a:p>
          <a:p>
            <a:pPr>
              <a:lnSpc>
                <a:spcPct val="100000"/>
              </a:lnSpc>
            </a:pPr>
            <a:r>
              <a:rPr lang="nb-NO" sz="1800" dirty="0"/>
              <a:t>• 25 % reduksjon i vedlikeholdskostnader</a:t>
            </a:r>
          </a:p>
          <a:p>
            <a:pPr>
              <a:lnSpc>
                <a:spcPct val="100000"/>
              </a:lnSpc>
            </a:pPr>
            <a:r>
              <a:rPr lang="nb-NO" sz="1800" dirty="0"/>
              <a:t>• Forbedret driftssikkerhet fra 94 % til 98,5 %</a:t>
            </a:r>
          </a:p>
          <a:p>
            <a:pPr>
              <a:lnSpc>
                <a:spcPct val="100000"/>
              </a:lnSpc>
            </a:pPr>
            <a:r>
              <a:rPr lang="nb-NO" sz="1800" dirty="0"/>
              <a:t>• Vedlikeholdsteamene kan planlegge inngrep i perioder med lav trafikk</a:t>
            </a:r>
          </a:p>
          <a:p>
            <a:pPr marL="0" indent="0">
              <a:lnSpc>
                <a:spcPct val="100000"/>
              </a:lnSpc>
            </a:pPr>
            <a:r>
              <a:rPr lang="nb-NO" sz="1800" b="1" dirty="0"/>
              <a:t>Erfaringer: </a:t>
            </a:r>
            <a:br>
              <a:rPr lang="nb-NO" sz="1800" b="1" dirty="0"/>
            </a:br>
            <a:r>
              <a:rPr lang="nb-NO" sz="1800" dirty="0"/>
              <a:t>I begynnelsen måtte KI-prognosene valideres av erfarne teknikere. Menneskelig ekspertise er fortsatt avgjørende for å tolke AI-anbefalinger og treffe endelige </a:t>
            </a:r>
            <a:r>
              <a:rPr lang="nb-NO" sz="1800" dirty="0" err="1"/>
              <a:t>vedlikeholdsbeslutninger</a:t>
            </a:r>
            <a:r>
              <a:rPr lang="nb-NO" sz="1800" dirty="0"/>
              <a:t>. Suksessen skyldtes en kombinasjon av KI-funksjonalitet og faglig skjønn.</a:t>
            </a:r>
            <a:endParaRPr lang="nb-NO" sz="1800" noProof="0" dirty="0"/>
          </a:p>
        </p:txBody>
      </p:sp>
      <p:sp>
        <p:nvSpPr>
          <p:cNvPr id="3" name="Text Placeholder 2">
            <a:extLst>
              <a:ext uri="{FF2B5EF4-FFF2-40B4-BE49-F238E27FC236}">
                <a16:creationId xmlns:a16="http://schemas.microsoft.com/office/drawing/2014/main" id="{ECD41C1A-ED3B-3FC8-244D-27811D624A2C}"/>
              </a:ext>
            </a:extLst>
          </p:cNvPr>
          <p:cNvSpPr>
            <a:spLocks noGrp="1"/>
          </p:cNvSpPr>
          <p:nvPr>
            <p:ph type="body" sz="quarter" idx="16"/>
          </p:nvPr>
        </p:nvSpPr>
        <p:spPr>
          <a:xfrm>
            <a:off x="607882" y="467749"/>
            <a:ext cx="2811594" cy="803654"/>
          </a:xfrm>
        </p:spPr>
        <p:txBody>
          <a:bodyPr/>
          <a:lstStyle/>
          <a:p>
            <a:r>
              <a:rPr lang="nb-NO" noProof="0" dirty="0"/>
              <a:t>Case </a:t>
            </a:r>
            <a:r>
              <a:rPr lang="nb-NO" noProof="0" dirty="0" err="1"/>
              <a:t>Study</a:t>
            </a:r>
            <a:r>
              <a:rPr lang="nb-NO" noProof="0" dirty="0"/>
              <a:t> 2</a:t>
            </a:r>
          </a:p>
          <a:p>
            <a:endParaRPr lang="nb-NO" noProof="0" dirty="0"/>
          </a:p>
        </p:txBody>
      </p:sp>
      <p:pic>
        <p:nvPicPr>
          <p:cNvPr id="5" name="Picture 4">
            <a:extLst>
              <a:ext uri="{FF2B5EF4-FFF2-40B4-BE49-F238E27FC236}">
                <a16:creationId xmlns:a16="http://schemas.microsoft.com/office/drawing/2014/main" id="{D0597BF4-846B-0220-DFB9-17A4DEA92FB4}"/>
              </a:ext>
            </a:extLst>
          </p:cNvPr>
          <p:cNvPicPr>
            <a:picLocks noChangeAspect="1"/>
          </p:cNvPicPr>
          <p:nvPr/>
        </p:nvPicPr>
        <p:blipFill>
          <a:blip r:embed="rId2"/>
          <a:stretch>
            <a:fillRect/>
          </a:stretch>
        </p:blipFill>
        <p:spPr>
          <a:xfrm>
            <a:off x="5538628" y="552451"/>
            <a:ext cx="6030399" cy="5781674"/>
          </a:xfrm>
          <a:prstGeom prst="rect">
            <a:avLst/>
          </a:prstGeom>
        </p:spPr>
      </p:pic>
      <p:sp>
        <p:nvSpPr>
          <p:cNvPr id="4" name="Freeform 16">
            <a:extLst>
              <a:ext uri="{FF2B5EF4-FFF2-40B4-BE49-F238E27FC236}">
                <a16:creationId xmlns:a16="http://schemas.microsoft.com/office/drawing/2014/main" id="{0936DF5D-5884-2667-6913-454DB275559D}"/>
              </a:ext>
            </a:extLst>
          </p:cNvPr>
          <p:cNvSpPr/>
          <p:nvPr/>
        </p:nvSpPr>
        <p:spPr>
          <a:xfrm rot="16987552">
            <a:off x="5125146" y="308149"/>
            <a:ext cx="2045350" cy="2188784"/>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1384343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206095" y="2060349"/>
            <a:ext cx="6614429" cy="2253043"/>
          </a:xfrm>
        </p:spPr>
        <p:txBody>
          <a:bodyPr>
            <a:noAutofit/>
          </a:bodyPr>
          <a:lstStyle/>
          <a:p>
            <a:pPr>
              <a:lnSpc>
                <a:spcPct val="100000"/>
              </a:lnSpc>
            </a:pPr>
            <a:r>
              <a:rPr lang="nb-NO" b="1" dirty="0"/>
              <a:t>Del</a:t>
            </a:r>
            <a:r>
              <a:rPr lang="nb-NO" b="1" noProof="0" dirty="0"/>
              <a:t> 4</a:t>
            </a:r>
          </a:p>
          <a:p>
            <a:pPr>
              <a:lnSpc>
                <a:spcPct val="100000"/>
              </a:lnSpc>
            </a:pPr>
            <a:r>
              <a:rPr lang="nb-NO" b="1" dirty="0"/>
              <a:t>Å ligge foran</a:t>
            </a:r>
            <a:endParaRPr lang="nb-NO" b="1" noProof="0"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nb-NO" noProof="0" dirty="0"/>
              <a:t>04</a:t>
            </a:r>
          </a:p>
        </p:txBody>
      </p:sp>
    </p:spTree>
    <p:extLst>
      <p:ext uri="{BB962C8B-B14F-4D97-AF65-F5344CB8AC3E}">
        <p14:creationId xmlns:p14="http://schemas.microsoft.com/office/powerpoint/2010/main" val="2702034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798381" y="1748515"/>
            <a:ext cx="4973770" cy="4347882"/>
          </a:xfrm>
          <a:prstGeom prst="rect">
            <a:avLst/>
          </a:prstGeom>
        </p:spPr>
        <p:txBody>
          <a:bodyPr/>
          <a:lstStyle/>
          <a:p>
            <a:pPr marL="0" indent="0">
              <a:defRPr sz="1400"/>
            </a:pPr>
            <a:r>
              <a:rPr lang="nb-NO" sz="1800" b="1" dirty="0"/>
              <a:t>Kjernebegreper og integrering</a:t>
            </a:r>
          </a:p>
          <a:p>
            <a:pPr marL="0" indent="0">
              <a:defRPr sz="1400"/>
            </a:pPr>
            <a:r>
              <a:rPr lang="nb-NO" sz="1800" dirty="0"/>
              <a:t>I denne modulen vil deltakerne utforske hvordan kunstig intelligens forandrer transportsektoren, og hvorfor den har blitt uunnværlig for moderne transportutdanning og -drift.</a:t>
            </a:r>
          </a:p>
          <a:p>
            <a:pPr marL="0" indent="0">
              <a:defRPr sz="1400"/>
            </a:pPr>
            <a:r>
              <a:rPr lang="nb-NO" sz="1800" dirty="0"/>
              <a:t>Deltakerne vil:</a:t>
            </a:r>
          </a:p>
          <a:p>
            <a:pPr marL="285750" indent="-285750">
              <a:buFont typeface="Arial" panose="020B0604020202020204" pitchFamily="34" charset="0"/>
              <a:buChar char="•"/>
              <a:defRPr sz="1400"/>
            </a:pPr>
            <a:r>
              <a:rPr lang="nb-NO" sz="1800" dirty="0"/>
              <a:t>Få forståelse for kjernebegrepene knyttet til bruk av kunstig intelligens i transportsystemer, herunder autonome kjøretøy, trafikkstyring, logistikkoptimalisering og forebyggende vedlikehold.</a:t>
            </a:r>
          </a:p>
          <a:p>
            <a:pPr marL="285750" indent="-285750">
              <a:buFont typeface="Arial" panose="020B0604020202020204" pitchFamily="34" charset="0"/>
              <a:buChar char="•"/>
              <a:defRPr sz="1400"/>
            </a:pPr>
            <a:r>
              <a:rPr lang="nb-NO" sz="1800" dirty="0"/>
              <a:t>Lære praktiske metoder for å integrere verktøy for kunstig intelligens i transportplanlegging, drift og sikkerhetsstyring.</a:t>
            </a:r>
            <a:br>
              <a:rPr lang="nb-NO" sz="1800" noProof="0" dirty="0"/>
            </a:br>
            <a:br>
              <a:rPr lang="nb-NO" sz="1800" noProof="0" dirty="0"/>
            </a:br>
            <a:endParaRPr lang="nb-NO" sz="1800" noProof="0"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nb-NO" dirty="0"/>
              <a:t>Læringsmål</a:t>
            </a:r>
            <a:endParaRPr lang="nb-NO" noProof="0" dirty="0"/>
          </a:p>
        </p:txBody>
      </p:sp>
      <p:pic>
        <p:nvPicPr>
          <p:cNvPr id="3" name="Picture 2">
            <a:extLst>
              <a:ext uri="{FF2B5EF4-FFF2-40B4-BE49-F238E27FC236}">
                <a16:creationId xmlns:a16="http://schemas.microsoft.com/office/drawing/2014/main" id="{D04F50D6-45DE-9BC1-922E-7D718C465ACB}"/>
              </a:ext>
            </a:extLst>
          </p:cNvPr>
          <p:cNvPicPr>
            <a:picLocks noChangeAspect="1"/>
          </p:cNvPicPr>
          <p:nvPr/>
        </p:nvPicPr>
        <p:blipFill>
          <a:blip r:embed="rId2"/>
          <a:stretch>
            <a:fillRect/>
          </a:stretch>
        </p:blipFill>
        <p:spPr>
          <a:xfrm>
            <a:off x="5878729" y="442859"/>
            <a:ext cx="5554464" cy="3129015"/>
          </a:xfrm>
          <a:prstGeom prst="rect">
            <a:avLst/>
          </a:prstGeom>
        </p:spPr>
      </p:pic>
      <p:pic>
        <p:nvPicPr>
          <p:cNvPr id="10" name="Picture 9">
            <a:extLst>
              <a:ext uri="{FF2B5EF4-FFF2-40B4-BE49-F238E27FC236}">
                <a16:creationId xmlns:a16="http://schemas.microsoft.com/office/drawing/2014/main" id="{C3736D77-DAB0-4B17-2093-46B25249D84E}"/>
              </a:ext>
            </a:extLst>
          </p:cNvPr>
          <p:cNvPicPr>
            <a:picLocks noChangeAspect="1"/>
          </p:cNvPicPr>
          <p:nvPr/>
        </p:nvPicPr>
        <p:blipFill>
          <a:blip r:embed="rId3"/>
          <a:stretch>
            <a:fillRect/>
          </a:stretch>
        </p:blipFill>
        <p:spPr>
          <a:xfrm>
            <a:off x="7817375" y="3995127"/>
            <a:ext cx="3576243" cy="2420014"/>
          </a:xfrm>
          <a:prstGeom prst="rect">
            <a:avLst/>
          </a:prstGeom>
        </p:spPr>
      </p:pic>
      <p:pic>
        <p:nvPicPr>
          <p:cNvPr id="2" name="Bilde 1">
            <a:extLst>
              <a:ext uri="{FF2B5EF4-FFF2-40B4-BE49-F238E27FC236}">
                <a16:creationId xmlns:a16="http://schemas.microsoft.com/office/drawing/2014/main" id="{426007A3-D3D1-4F9A-F03C-7D14D878B85B}"/>
              </a:ext>
            </a:extLst>
          </p:cNvPr>
          <p:cNvPicPr>
            <a:picLocks noChangeAspect="1"/>
          </p:cNvPicPr>
          <p:nvPr/>
        </p:nvPicPr>
        <p:blipFill>
          <a:blip r:embed="rId4"/>
          <a:stretch>
            <a:fillRect/>
          </a:stretch>
        </p:blipFill>
        <p:spPr>
          <a:xfrm rot="10465545" flipV="1">
            <a:off x="10421305" y="330196"/>
            <a:ext cx="1147309" cy="1489252"/>
          </a:xfrm>
          <a:prstGeom prst="rect">
            <a:avLst/>
          </a:prstGeom>
        </p:spPr>
      </p:pic>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096000" y="1139099"/>
            <a:ext cx="5284434" cy="4366351"/>
          </a:xfrm>
        </p:spPr>
        <p:txBody>
          <a:bodyPr/>
          <a:lstStyle/>
          <a:p>
            <a:pPr marL="0">
              <a:defRPr sz="1200"/>
            </a:pPr>
            <a:r>
              <a:rPr lang="nb-NO" sz="2000" b="1" dirty="0"/>
              <a:t>Å forberede fagfolk i transportsektoren på en fremtid preget av kunstig intelligens: </a:t>
            </a:r>
          </a:p>
          <a:p>
            <a:pPr marL="0">
              <a:defRPr sz="1200"/>
            </a:pPr>
            <a:r>
              <a:rPr lang="nb-NO" sz="2000" dirty="0"/>
              <a:t>Transformasjonen av transportsektoren gjennom kunstig intelligens er uunngåelig, men retningen er ikke forhåndsbestemt. Fagfolk i transportsektoren er med på å forme hvordan disse teknologiene tas i bruk og sikrer at de tjener allmennhetens interesser. </a:t>
            </a:r>
          </a:p>
          <a:p>
            <a:pPr marL="0">
              <a:defRPr sz="1200"/>
            </a:pPr>
            <a:r>
              <a:rPr lang="nb-NO" sz="2000" b="1" dirty="0"/>
              <a:t>Viktige kompetanser for fremtidens fagfolk i transportsektoren: </a:t>
            </a:r>
          </a:p>
          <a:p>
            <a:pPr marL="0">
              <a:defRPr sz="1200"/>
            </a:pPr>
            <a:r>
              <a:rPr lang="nb-NO" sz="2000" dirty="0"/>
              <a:t>KI-kompetanse: å forstå hva kunstig intelligens kan og ikke kan gjøre, når man kan stole på den, og når man bør stille spørsmål ved anbefalingene.</a:t>
            </a:r>
            <a:br>
              <a:rPr lang="nb-NO" sz="1500" noProof="0" dirty="0"/>
            </a:br>
            <a:br>
              <a:rPr lang="nb-NO" sz="1500" noProof="0" dirty="0"/>
            </a:br>
            <a:endParaRPr lang="nb-NO" sz="1500" noProof="0"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096000" y="260747"/>
            <a:ext cx="4757375" cy="992652"/>
          </a:xfrm>
        </p:spPr>
        <p:txBody>
          <a:bodyPr/>
          <a:lstStyle/>
          <a:p>
            <a:r>
              <a:rPr lang="nb-NO" dirty="0"/>
              <a:t>Å se mot fremtiden</a:t>
            </a:r>
            <a:endParaRPr lang="nb-NO" noProof="0" dirty="0"/>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986055" y="4693116"/>
            <a:ext cx="2447505" cy="231206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 name="Picture Placeholder 4">
            <a:extLst>
              <a:ext uri="{FF2B5EF4-FFF2-40B4-BE49-F238E27FC236}">
                <a16:creationId xmlns:a16="http://schemas.microsoft.com/office/drawing/2014/main" id="{91F0FA8C-8043-23C3-EF89-84E2D184E543}"/>
              </a:ext>
            </a:extLst>
          </p:cNvPr>
          <p:cNvPicPr>
            <a:picLocks noGrp="1" noChangeAspect="1"/>
          </p:cNvPicPr>
          <p:nvPr>
            <p:ph type="pic" sz="quarter" idx="44"/>
          </p:nvPr>
        </p:nvPicPr>
        <p:blipFill>
          <a:blip r:embed="rId2"/>
          <a:srcRect l="18785" r="18785"/>
          <a:stretch>
            <a:fillRect/>
          </a:stretch>
        </p:blipFill>
        <p:spPr>
          <a:xfrm>
            <a:off x="227744" y="260747"/>
            <a:ext cx="5660531" cy="6309726"/>
          </a:xfrm>
        </p:spPr>
      </p:pic>
    </p:spTree>
    <p:extLst>
      <p:ext uri="{BB962C8B-B14F-4D97-AF65-F5344CB8AC3E}">
        <p14:creationId xmlns:p14="http://schemas.microsoft.com/office/powerpoint/2010/main" val="448163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53C7D2D7-21E2-1853-34C6-D9D0B3981C17}"/>
              </a:ext>
            </a:extLst>
          </p:cNvPr>
          <p:cNvPicPr>
            <a:picLocks noChangeAspect="1"/>
          </p:cNvPicPr>
          <p:nvPr/>
        </p:nvPicPr>
        <p:blipFill>
          <a:blip r:embed="rId2"/>
          <a:stretch>
            <a:fillRect/>
          </a:stretch>
        </p:blipFill>
        <p:spPr>
          <a:xfrm rot="17489974">
            <a:off x="10708056" y="5102272"/>
            <a:ext cx="1993565" cy="1871634"/>
          </a:xfrm>
          <a:prstGeom prst="rect">
            <a:avLst/>
          </a:prstGeom>
        </p:spPr>
      </p:pic>
      <p:sp>
        <p:nvSpPr>
          <p:cNvPr id="2" name="Picture Placeholder 1">
            <a:extLst>
              <a:ext uri="{FF2B5EF4-FFF2-40B4-BE49-F238E27FC236}">
                <a16:creationId xmlns:a16="http://schemas.microsoft.com/office/drawing/2014/main" id="{D400A7BE-356F-52CD-7991-B7F37E607FD2}"/>
              </a:ext>
            </a:extLst>
          </p:cNvPr>
          <p:cNvSpPr>
            <a:spLocks noGrp="1"/>
          </p:cNvSpPr>
          <p:nvPr>
            <p:ph type="pic" sz="quarter" idx="44"/>
          </p:nvPr>
        </p:nvSpPr>
        <p:spPr/>
        <p:txBody>
          <a:bodyPr/>
          <a:lstStyle/>
          <a:p>
            <a:endParaRPr lang="nb-NO" noProof="0" dirty="0"/>
          </a:p>
        </p:txBody>
      </p:sp>
      <p:sp>
        <p:nvSpPr>
          <p:cNvPr id="3" name="Text Placeholder 2">
            <a:extLst>
              <a:ext uri="{FF2B5EF4-FFF2-40B4-BE49-F238E27FC236}">
                <a16:creationId xmlns:a16="http://schemas.microsoft.com/office/drawing/2014/main" id="{136A775F-B33F-0249-F3FD-C990E90AA984}"/>
              </a:ext>
            </a:extLst>
          </p:cNvPr>
          <p:cNvSpPr>
            <a:spLocks noGrp="1"/>
          </p:cNvSpPr>
          <p:nvPr>
            <p:ph type="body" sz="quarter" idx="18"/>
          </p:nvPr>
        </p:nvSpPr>
        <p:spPr>
          <a:xfrm>
            <a:off x="6610183" y="1304365"/>
            <a:ext cx="5238917" cy="4910938"/>
          </a:xfrm>
        </p:spPr>
        <p:txBody>
          <a:bodyPr/>
          <a:lstStyle/>
          <a:p>
            <a:pPr marL="0" indent="0">
              <a:lnSpc>
                <a:spcPct val="100000"/>
              </a:lnSpc>
            </a:pPr>
            <a:r>
              <a:rPr lang="nb-NO" sz="2000" b="1" dirty="0"/>
              <a:t>Datakompetanse: </a:t>
            </a:r>
            <a:r>
              <a:rPr lang="nb-NO" sz="2000" dirty="0"/>
              <a:t>Evne til å arbeide med data, forstå begrensningene ved data og gjenkjenne skjevheter eller kvalitetsproblemer. </a:t>
            </a:r>
          </a:p>
          <a:p>
            <a:pPr marL="0" indent="0">
              <a:lnSpc>
                <a:spcPct val="100000"/>
              </a:lnSpc>
            </a:pPr>
            <a:r>
              <a:rPr lang="nb-NO" sz="2000" b="1" dirty="0"/>
              <a:t>Etisk vurderingsevne: </a:t>
            </a:r>
            <a:r>
              <a:rPr lang="nb-NO" sz="2000" dirty="0"/>
              <a:t>Evne til å ta ansvarlige beslutninger når KI reiser spørsmål om sikkerhet, personvern eller samfunnsmessige konsekvenser.</a:t>
            </a:r>
            <a:r>
              <a:rPr lang="nb-NO" sz="2000" b="1" dirty="0"/>
              <a:t> </a:t>
            </a:r>
          </a:p>
          <a:p>
            <a:pPr marL="0" indent="0">
              <a:lnSpc>
                <a:spcPct val="100000"/>
              </a:lnSpc>
            </a:pPr>
            <a:r>
              <a:rPr lang="nb-NO" sz="2000" b="1" dirty="0"/>
              <a:t>Systemtenkning: </a:t>
            </a:r>
            <a:r>
              <a:rPr lang="nb-NO" sz="2000" dirty="0"/>
              <a:t>Evne til å se hvordan KI-komponenter passer inn i større transportsystemer og ta hensyn til utilsiktede konsekvenser. </a:t>
            </a:r>
          </a:p>
          <a:p>
            <a:pPr marL="0" indent="0">
              <a:lnSpc>
                <a:spcPct val="100000"/>
              </a:lnSpc>
            </a:pPr>
            <a:r>
              <a:rPr lang="nb-NO" sz="2000" b="1" dirty="0"/>
              <a:t>Tilpasningsevne: </a:t>
            </a:r>
            <a:r>
              <a:rPr lang="nb-NO" sz="2000" dirty="0"/>
              <a:t>Kontinuerlig læring i takt med at KI-funksjonaliteten utvikler seg og nye anvendelsesområder dukker opp.</a:t>
            </a:r>
            <a:endParaRPr lang="nb-NO" sz="2000" noProof="0" dirty="0"/>
          </a:p>
        </p:txBody>
      </p:sp>
      <p:sp>
        <p:nvSpPr>
          <p:cNvPr id="4" name="Text Placeholder 3">
            <a:extLst>
              <a:ext uri="{FF2B5EF4-FFF2-40B4-BE49-F238E27FC236}">
                <a16:creationId xmlns:a16="http://schemas.microsoft.com/office/drawing/2014/main" id="{BD49DE2F-981E-6CAD-5247-02B9A7308AC1}"/>
              </a:ext>
            </a:extLst>
          </p:cNvPr>
          <p:cNvSpPr>
            <a:spLocks noGrp="1"/>
          </p:cNvSpPr>
          <p:nvPr>
            <p:ph type="body" sz="quarter" idx="16"/>
          </p:nvPr>
        </p:nvSpPr>
        <p:spPr>
          <a:xfrm>
            <a:off x="6467308" y="270323"/>
            <a:ext cx="4757375" cy="672652"/>
          </a:xfrm>
        </p:spPr>
        <p:txBody>
          <a:bodyPr/>
          <a:lstStyle/>
          <a:p>
            <a:r>
              <a:rPr lang="nb-NO" noProof="0" dirty="0"/>
              <a:t>Å se mot fremtiden</a:t>
            </a:r>
          </a:p>
          <a:p>
            <a:endParaRPr lang="nb-NO" noProof="0" dirty="0"/>
          </a:p>
        </p:txBody>
      </p:sp>
      <p:pic>
        <p:nvPicPr>
          <p:cNvPr id="5" name="Picture 4" descr="The Most Famous Flying Car Is Coming to Scandinavia’s Premier ...">
            <a:extLst>
              <a:ext uri="{FF2B5EF4-FFF2-40B4-BE49-F238E27FC236}">
                <a16:creationId xmlns:a16="http://schemas.microsoft.com/office/drawing/2014/main" id="{9258F8E6-E148-8640-3307-5695EC88F8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0" y="270323"/>
            <a:ext cx="5839622" cy="6419849"/>
          </a:xfrm>
          <a:prstGeom prst="rect">
            <a:avLst/>
          </a:prstGeom>
          <a:noFill/>
          <a:ln>
            <a:noFill/>
          </a:ln>
        </p:spPr>
      </p:pic>
    </p:spTree>
    <p:extLst>
      <p:ext uri="{BB962C8B-B14F-4D97-AF65-F5344CB8AC3E}">
        <p14:creationId xmlns:p14="http://schemas.microsoft.com/office/powerpoint/2010/main" val="2115120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465166" y="1082292"/>
            <a:ext cx="5660530" cy="5451230"/>
          </a:xfrm>
        </p:spPr>
        <p:txBody>
          <a:bodyPr/>
          <a:lstStyle/>
          <a:p>
            <a:pPr marL="0">
              <a:lnSpc>
                <a:spcPct val="100000"/>
              </a:lnSpc>
              <a:defRPr sz="1100"/>
            </a:pPr>
            <a:r>
              <a:rPr lang="nb-NO" sz="1800" b="1" dirty="0"/>
              <a:t>Strategier for ansvarlig integrering av KI </a:t>
            </a:r>
          </a:p>
          <a:p>
            <a:pPr marL="342900" indent="-342900">
              <a:lnSpc>
                <a:spcPct val="100000"/>
              </a:lnSpc>
              <a:buFont typeface="+mj-lt"/>
              <a:buAutoNum type="arabicPeriod"/>
              <a:defRPr sz="1100"/>
            </a:pPr>
            <a:r>
              <a:rPr lang="nb-NO" sz="1800" b="1" dirty="0"/>
              <a:t>Start med klare mål: </a:t>
            </a:r>
            <a:r>
              <a:rPr lang="nb-NO" sz="1800" dirty="0"/>
              <a:t>Ikke bruk KI bare fordi det er på moten. Identifiser konkrete problemer der AI gir reell merverdi. Bruk for eksempel KI til forebyggende vedlikehold fordi det reduserer feil, ikke fordi alle andre gjør det. </a:t>
            </a:r>
          </a:p>
          <a:p>
            <a:pPr marL="342900" indent="-342900">
              <a:lnSpc>
                <a:spcPct val="100000"/>
              </a:lnSpc>
              <a:buFont typeface="+mj-lt"/>
              <a:buAutoNum type="arabicPeriod"/>
              <a:defRPr sz="1100"/>
            </a:pPr>
            <a:r>
              <a:rPr lang="nb-NO" sz="1800" b="1" dirty="0"/>
              <a:t>Oppretthold menneskelig tilsyn: K</a:t>
            </a:r>
            <a:r>
              <a:rPr lang="nb-NO" sz="1800" dirty="0"/>
              <a:t>I skal støtte menneskelig beslutningstaking, ikke erstatte den fullstendig. Kritiske sikkerhetsbeslutninger må alltid involvere menneskelig skjønn. Lag protokoller for når og hvordan mennesker skal gripe inn i AI-systemer.</a:t>
            </a:r>
          </a:p>
          <a:p>
            <a:pPr marL="342900" indent="-342900">
              <a:lnSpc>
                <a:spcPct val="100000"/>
              </a:lnSpc>
              <a:buFont typeface="+mj-lt"/>
              <a:buAutoNum type="arabicPeriod"/>
              <a:defRPr sz="1100"/>
            </a:pPr>
            <a:r>
              <a:rPr lang="nb-NO" sz="1800" b="1" dirty="0"/>
              <a:t>Prioriter forklarbarhet: </a:t>
            </a:r>
            <a:r>
              <a:rPr lang="nb-NO" sz="1800" dirty="0"/>
              <a:t>Velg KI-systemer som kan begrunne sine anbefalinger. «Black </a:t>
            </a:r>
            <a:r>
              <a:rPr lang="nb-NO" sz="1800" dirty="0" err="1"/>
              <a:t>box</a:t>
            </a:r>
            <a:r>
              <a:rPr lang="nb-NO" sz="1800" dirty="0"/>
              <a:t>»-AI er uegnet for sikkerhetskritiske transportbeslutninger. Fagpersoner må forstå hvorfor KI foreslår bestemte tiltak.</a:t>
            </a:r>
            <a:br>
              <a:rPr lang="nb-NO" sz="1300" noProof="0" dirty="0"/>
            </a:br>
            <a:br>
              <a:rPr lang="nb-NO" sz="1300" noProof="0" dirty="0"/>
            </a:br>
            <a:endParaRPr lang="nb-NO" sz="1300" noProof="0" dirty="0"/>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a:xfrm>
            <a:off x="394712" y="319246"/>
            <a:ext cx="4660946" cy="763674"/>
          </a:xfrm>
        </p:spPr>
        <p:txBody>
          <a:bodyPr/>
          <a:lstStyle/>
          <a:p>
            <a:r>
              <a:rPr lang="nb-NO" noProof="0" dirty="0"/>
              <a:t>Fortsettelse på del 4</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7087664B-0272-3C21-461F-DD5FC268698A}"/>
              </a:ext>
            </a:extLst>
          </p:cNvPr>
          <p:cNvPicPr>
            <a:picLocks noGrp="1" noChangeAspect="1"/>
          </p:cNvPicPr>
          <p:nvPr>
            <p:ph type="pic" sz="quarter" idx="44"/>
          </p:nvPr>
        </p:nvPicPr>
        <p:blipFill>
          <a:blip r:embed="rId2"/>
          <a:srcRect t="14405" b="14405"/>
          <a:stretch>
            <a:fillRect/>
          </a:stretch>
        </p:blipFill>
        <p:spPr>
          <a:xfrm>
            <a:off x="5997260" y="190500"/>
            <a:ext cx="5660531" cy="6448425"/>
          </a:xfrm>
        </p:spPr>
      </p:pic>
    </p:spTree>
    <p:extLst>
      <p:ext uri="{BB962C8B-B14F-4D97-AF65-F5344CB8AC3E}">
        <p14:creationId xmlns:p14="http://schemas.microsoft.com/office/powerpoint/2010/main" val="1778413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EE9E26C-5395-B6D8-A622-A7118EA617BC}"/>
              </a:ext>
            </a:extLst>
          </p:cNvPr>
          <p:cNvPicPr>
            <a:picLocks noGrp="1" noChangeAspect="1"/>
          </p:cNvPicPr>
          <p:nvPr>
            <p:ph type="pic" sz="quarter" idx="44"/>
          </p:nvPr>
        </p:nvPicPr>
        <p:blipFill>
          <a:blip r:embed="rId2"/>
          <a:srcRect l="10749" r="10749" b="5325"/>
          <a:stretch>
            <a:fillRect/>
          </a:stretch>
        </p:blipFill>
        <p:spPr>
          <a:xfrm>
            <a:off x="6096000" y="200757"/>
            <a:ext cx="5660531" cy="6323867"/>
          </a:xfrm>
        </p:spPr>
      </p:pic>
      <p:sp>
        <p:nvSpPr>
          <p:cNvPr id="3" name="Text Placeholder 2">
            <a:extLst>
              <a:ext uri="{FF2B5EF4-FFF2-40B4-BE49-F238E27FC236}">
                <a16:creationId xmlns:a16="http://schemas.microsoft.com/office/drawing/2014/main" id="{E1DC379D-2C06-82C1-D155-D315E126D892}"/>
              </a:ext>
            </a:extLst>
          </p:cNvPr>
          <p:cNvSpPr>
            <a:spLocks noGrp="1"/>
          </p:cNvSpPr>
          <p:nvPr>
            <p:ph type="body" sz="quarter" idx="18"/>
          </p:nvPr>
        </p:nvSpPr>
        <p:spPr>
          <a:xfrm>
            <a:off x="273065" y="1400384"/>
            <a:ext cx="5556235" cy="4410211"/>
          </a:xfrm>
        </p:spPr>
        <p:txBody>
          <a:bodyPr/>
          <a:lstStyle/>
          <a:p>
            <a:pPr marL="0" indent="0">
              <a:lnSpc>
                <a:spcPct val="100000"/>
              </a:lnSpc>
            </a:pPr>
            <a:r>
              <a:rPr lang="nb-NO" sz="2000" b="1" dirty="0"/>
              <a:t>4. Ta tak i fordommer og likestilling: </a:t>
            </a:r>
            <a:r>
              <a:rPr lang="nb-NO" sz="2000" dirty="0"/>
              <a:t>AI-systemer kan forsterke eksisterende fordommer i dataene. Sørg for at KI-optimalisert transport betjener alle befolkningsgrupper på en rettferdig måte, ikke bare de som er godt representert i treningsdataene. Still spørsmål ved om «optimale» løsninger stiller sårbare grupper i en ugunstig posisjon. </a:t>
            </a:r>
          </a:p>
          <a:p>
            <a:pPr marL="0" indent="0">
              <a:lnSpc>
                <a:spcPct val="100000"/>
              </a:lnSpc>
            </a:pPr>
            <a:r>
              <a:rPr lang="nb-NO" sz="2000" b="1" dirty="0"/>
              <a:t>5. Invester i utdanning og opplæring:</a:t>
            </a:r>
            <a:r>
              <a:rPr lang="nb-NO" sz="2000" dirty="0"/>
              <a:t> Kontinuerlig faglig utvikling er avgjørende. Transportorganisasjoner må støtte de ansatte i å utvikle AI-kompetanse. Utdanningsinstitusjoner som HST må oppdatere læreplanene jevnlig.</a:t>
            </a:r>
            <a:endParaRPr lang="nb-NO" sz="2000" noProof="0" dirty="0"/>
          </a:p>
        </p:txBody>
      </p:sp>
      <p:sp>
        <p:nvSpPr>
          <p:cNvPr id="4" name="Text Placeholder 3">
            <a:extLst>
              <a:ext uri="{FF2B5EF4-FFF2-40B4-BE49-F238E27FC236}">
                <a16:creationId xmlns:a16="http://schemas.microsoft.com/office/drawing/2014/main" id="{BDABE13A-F2F2-5A28-2B36-9CCF21B65800}"/>
              </a:ext>
            </a:extLst>
          </p:cNvPr>
          <p:cNvSpPr>
            <a:spLocks noGrp="1"/>
          </p:cNvSpPr>
          <p:nvPr>
            <p:ph type="body" sz="quarter" idx="16"/>
          </p:nvPr>
        </p:nvSpPr>
        <p:spPr>
          <a:xfrm>
            <a:off x="393534" y="200758"/>
            <a:ext cx="1692442" cy="656492"/>
          </a:xfrm>
        </p:spPr>
        <p:txBody>
          <a:bodyPr/>
          <a:lstStyle/>
          <a:p>
            <a:r>
              <a:rPr lang="nb-NO" dirty="0"/>
              <a:t>Del</a:t>
            </a:r>
            <a:r>
              <a:rPr lang="nb-NO" noProof="0" dirty="0"/>
              <a:t> 4</a:t>
            </a:r>
          </a:p>
        </p:txBody>
      </p:sp>
      <p:sp>
        <p:nvSpPr>
          <p:cNvPr id="5" name="AutoShape 2" descr="Engaging Transportation Unit for Preschool Learning">
            <a:extLst>
              <a:ext uri="{FF2B5EF4-FFF2-40B4-BE49-F238E27FC236}">
                <a16:creationId xmlns:a16="http://schemas.microsoft.com/office/drawing/2014/main" id="{8A88EFB6-A287-F48B-2BE5-E6E5C70A152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noProof="0" dirty="0"/>
          </a:p>
        </p:txBody>
      </p:sp>
      <p:pic>
        <p:nvPicPr>
          <p:cNvPr id="2" name="Bilde 1">
            <a:extLst>
              <a:ext uri="{FF2B5EF4-FFF2-40B4-BE49-F238E27FC236}">
                <a16:creationId xmlns:a16="http://schemas.microsoft.com/office/drawing/2014/main" id="{AA96503C-3F46-9635-E97E-55DC7FF2FA02}"/>
              </a:ext>
            </a:extLst>
          </p:cNvPr>
          <p:cNvPicPr>
            <a:picLocks noChangeAspect="1"/>
          </p:cNvPicPr>
          <p:nvPr/>
        </p:nvPicPr>
        <p:blipFill>
          <a:blip r:embed="rId3"/>
          <a:stretch>
            <a:fillRect/>
          </a:stretch>
        </p:blipFill>
        <p:spPr>
          <a:xfrm>
            <a:off x="-228687" y="4980350"/>
            <a:ext cx="2411055" cy="2263589"/>
          </a:xfrm>
          <a:prstGeom prst="rect">
            <a:avLst/>
          </a:prstGeom>
        </p:spPr>
      </p:pic>
    </p:spTree>
    <p:extLst>
      <p:ext uri="{BB962C8B-B14F-4D97-AF65-F5344CB8AC3E}">
        <p14:creationId xmlns:p14="http://schemas.microsoft.com/office/powerpoint/2010/main" val="2958057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196571" y="2216753"/>
            <a:ext cx="6010480" cy="3402651"/>
          </a:xfrm>
        </p:spPr>
        <p:txBody>
          <a:bodyPr>
            <a:noAutofit/>
          </a:bodyPr>
          <a:lstStyle/>
          <a:p>
            <a:pPr>
              <a:lnSpc>
                <a:spcPct val="100000"/>
              </a:lnSpc>
            </a:pPr>
            <a:r>
              <a:rPr lang="nb-NO" b="1" dirty="0"/>
              <a:t>Del</a:t>
            </a:r>
            <a:r>
              <a:rPr lang="nb-NO" b="1" noProof="0" dirty="0"/>
              <a:t> 5</a:t>
            </a:r>
          </a:p>
          <a:p>
            <a:pPr>
              <a:lnSpc>
                <a:spcPct val="100000"/>
              </a:lnSpc>
            </a:pPr>
            <a:r>
              <a:rPr lang="nb-NO" b="1" dirty="0"/>
              <a:t>Grafisk oversikt over mulig kryssing mellom de fire sektorene</a:t>
            </a:r>
            <a:endParaRPr lang="nb-NO" b="1" noProof="0" dirty="0"/>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nb-NO" noProof="0" dirty="0"/>
              <a:t>05</a:t>
            </a:r>
          </a:p>
        </p:txBody>
      </p:sp>
    </p:spTree>
    <p:extLst>
      <p:ext uri="{BB962C8B-B14F-4D97-AF65-F5344CB8AC3E}">
        <p14:creationId xmlns:p14="http://schemas.microsoft.com/office/powerpoint/2010/main" val="108029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261846" y="107016"/>
            <a:ext cx="5930153" cy="5718712"/>
          </a:xfrm>
        </p:spPr>
        <p:txBody>
          <a:bodyPr/>
          <a:lstStyle/>
          <a:p>
            <a:pPr marL="0">
              <a:defRPr sz="1200"/>
            </a:pPr>
            <a:r>
              <a:rPr lang="nb-NO" sz="3600" b="1" dirty="0"/>
              <a:t>Hvorfor tverrsektoriell integrering er viktig:</a:t>
            </a:r>
            <a:br>
              <a:rPr lang="nb-NO" sz="3600" b="1" dirty="0"/>
            </a:br>
            <a:endParaRPr lang="nb-NO" sz="2000" noProof="0" dirty="0"/>
          </a:p>
          <a:p>
            <a:r>
              <a:rPr lang="nb-NO" sz="2000" b="1" dirty="0"/>
              <a:t>Tradisjonell tilnærming:</a:t>
            </a:r>
          </a:p>
          <a:p>
            <a:r>
              <a:rPr lang="nb-NO" sz="2000" b="1" dirty="0"/>
              <a:t>• </a:t>
            </a:r>
            <a:r>
              <a:rPr lang="nb-NO" sz="2000" dirty="0"/>
              <a:t>Hver sektor opererer isolert</a:t>
            </a:r>
          </a:p>
          <a:p>
            <a:r>
              <a:rPr lang="nb-NO" sz="2000" dirty="0"/>
              <a:t>• Dobbeltarbeid med datainnsamling og infrastruktur</a:t>
            </a:r>
          </a:p>
          <a:p>
            <a:r>
              <a:rPr lang="nb-NO" sz="2000" dirty="0"/>
              <a:t>• Ubenyttede muligheter for ressursdeling</a:t>
            </a:r>
          </a:p>
          <a:p>
            <a:r>
              <a:rPr lang="nb-NO" sz="2000" dirty="0"/>
              <a:t>• Høyere kostnader og større miljøpåvirkning</a:t>
            </a:r>
            <a:br>
              <a:rPr lang="nb-NO" sz="2000" dirty="0"/>
            </a:br>
            <a:endParaRPr lang="nb-NO" sz="2000" dirty="0"/>
          </a:p>
          <a:p>
            <a:r>
              <a:rPr lang="nb-NO" sz="2000" b="1" dirty="0"/>
              <a:t>K</a:t>
            </a:r>
            <a:r>
              <a:rPr lang="nb-NO" sz="2000" b="1"/>
              <a:t>I-drevet </a:t>
            </a:r>
            <a:r>
              <a:rPr lang="nb-NO" sz="2000" b="1" dirty="0"/>
              <a:t>integrasjon:</a:t>
            </a:r>
          </a:p>
          <a:p>
            <a:r>
              <a:rPr lang="nb-NO" sz="2000" b="1" dirty="0"/>
              <a:t>• </a:t>
            </a:r>
            <a:r>
              <a:rPr lang="nb-NO" sz="2000" dirty="0"/>
              <a:t>Sektorene deler sanntidsdata gjennom felles plattformer</a:t>
            </a:r>
          </a:p>
          <a:p>
            <a:r>
              <a:rPr lang="nb-NO" sz="2000" dirty="0"/>
              <a:t>• Koordinert beslutningstaking på tvers av systemer• Ressursene optimaliseres helhetlig</a:t>
            </a:r>
          </a:p>
          <a:p>
            <a:r>
              <a:rPr lang="nb-NO" sz="2000" dirty="0"/>
              <a:t>• 25–35 % forbedring i effektivitet og bærekraft</a:t>
            </a:r>
            <a:endParaRPr lang="nb-NO" sz="2000" noProof="0" dirty="0"/>
          </a:p>
        </p:txBody>
      </p:sp>
      <p:sp>
        <p:nvSpPr>
          <p:cNvPr id="11" name="Plassholder for bilde 10">
            <a:extLst>
              <a:ext uri="{FF2B5EF4-FFF2-40B4-BE49-F238E27FC236}">
                <a16:creationId xmlns:a16="http://schemas.microsoft.com/office/drawing/2014/main" id="{8945CC0B-571E-2C6D-4010-0AEA1C8580A8}"/>
              </a:ext>
            </a:extLst>
          </p:cNvPr>
          <p:cNvSpPr>
            <a:spLocks noGrp="1"/>
          </p:cNvSpPr>
          <p:nvPr>
            <p:ph type="pic" sz="quarter" idx="44"/>
          </p:nvPr>
        </p:nvSpPr>
        <p:spPr/>
        <p:txBody>
          <a:bodyPr/>
          <a:lstStyle/>
          <a:p>
            <a:endParaRPr lang="nb-NO" noProof="0" dirty="0"/>
          </a:p>
        </p:txBody>
      </p:sp>
      <p:pic>
        <p:nvPicPr>
          <p:cNvPr id="13" name="Bilde 12">
            <a:extLst>
              <a:ext uri="{FF2B5EF4-FFF2-40B4-BE49-F238E27FC236}">
                <a16:creationId xmlns:a16="http://schemas.microsoft.com/office/drawing/2014/main" id="{6787A4CA-A58B-2B43-3464-B91A98DE533C}"/>
              </a:ext>
            </a:extLst>
          </p:cNvPr>
          <p:cNvPicPr>
            <a:picLocks noChangeAspect="1"/>
          </p:cNvPicPr>
          <p:nvPr/>
        </p:nvPicPr>
        <p:blipFill>
          <a:blip r:embed="rId2"/>
          <a:srcRect l="23934" r="18436"/>
          <a:stretch>
            <a:fillRect/>
          </a:stretch>
        </p:blipFill>
        <p:spPr>
          <a:xfrm>
            <a:off x="30994" y="107016"/>
            <a:ext cx="6116698" cy="6598584"/>
          </a:xfrm>
          <a:prstGeom prst="rect">
            <a:avLst/>
          </a:prstGeom>
        </p:spPr>
      </p:pic>
    </p:spTree>
    <p:extLst>
      <p:ext uri="{BB962C8B-B14F-4D97-AF65-F5344CB8AC3E}">
        <p14:creationId xmlns:p14="http://schemas.microsoft.com/office/powerpoint/2010/main" val="347166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01C0E9-908A-759A-D50F-8C944EF24916}"/>
              </a:ext>
            </a:extLst>
          </p:cNvPr>
          <p:cNvSpPr>
            <a:spLocks noGrp="1"/>
          </p:cNvSpPr>
          <p:nvPr>
            <p:ph type="body" sz="quarter" idx="18"/>
          </p:nvPr>
        </p:nvSpPr>
        <p:spPr>
          <a:xfrm>
            <a:off x="6391870" y="1336281"/>
            <a:ext cx="5576175" cy="3788644"/>
          </a:xfrm>
        </p:spPr>
        <p:txBody>
          <a:bodyPr/>
          <a:lstStyle/>
          <a:p>
            <a:pPr marL="457200" indent="-457200">
              <a:lnSpc>
                <a:spcPct val="150000"/>
              </a:lnSpc>
              <a:buAutoNum type="arabicPeriod"/>
            </a:pPr>
            <a:r>
              <a:rPr lang="nb-NO" sz="2000" dirty="0"/>
              <a:t>Transport ↔ Landbruk: Smart logistikk</a:t>
            </a:r>
          </a:p>
          <a:p>
            <a:pPr marL="457200" indent="-457200">
              <a:lnSpc>
                <a:spcPct val="150000"/>
              </a:lnSpc>
              <a:buAutoNum type="arabicPeriod"/>
            </a:pPr>
            <a:r>
              <a:rPr lang="nb-NO" sz="2000" dirty="0"/>
              <a:t>2. Transport ↔ Energi: Integrering av elbiler i strømnettet</a:t>
            </a:r>
          </a:p>
          <a:p>
            <a:pPr marL="457200" indent="-457200">
              <a:lnSpc>
                <a:spcPct val="150000"/>
              </a:lnSpc>
              <a:buAutoNum type="arabicPeriod"/>
            </a:pPr>
            <a:r>
              <a:rPr lang="nb-NO" sz="2000" dirty="0"/>
              <a:t>3. Transport ↔ Vann: Optimalisering av sjøfarten</a:t>
            </a:r>
          </a:p>
          <a:p>
            <a:pPr marL="457200" indent="-457200">
              <a:lnSpc>
                <a:spcPct val="150000"/>
              </a:lnSpc>
              <a:buAutoNum type="arabicPeriod"/>
            </a:pPr>
            <a:r>
              <a:rPr lang="nb-NO" sz="2000" dirty="0"/>
              <a:t>4. Landbruk ↔ Energi: Solcelledrevet jordbruk</a:t>
            </a:r>
          </a:p>
          <a:p>
            <a:pPr marL="457200" indent="-457200">
              <a:lnSpc>
                <a:spcPct val="150000"/>
              </a:lnSpc>
              <a:buAutoNum type="arabicPeriod"/>
            </a:pPr>
            <a:r>
              <a:rPr lang="nb-NO" sz="2000" dirty="0"/>
              <a:t>5. Landbruk ↔ Vann: Vanningssystemer basert på kunstig intelligens</a:t>
            </a:r>
          </a:p>
          <a:p>
            <a:pPr marL="457200" indent="-457200">
              <a:lnSpc>
                <a:spcPct val="150000"/>
              </a:lnSpc>
              <a:buAutoNum type="arabicPeriod"/>
            </a:pPr>
            <a:r>
              <a:rPr lang="nb-NO" sz="2000" dirty="0"/>
              <a:t>6. Energi ↔ Vann: Smart vannbehandling</a:t>
            </a:r>
            <a:endParaRPr lang="nb-NO" noProof="0" dirty="0"/>
          </a:p>
        </p:txBody>
      </p:sp>
      <p:sp>
        <p:nvSpPr>
          <p:cNvPr id="4" name="Text Placeholder 3">
            <a:extLst>
              <a:ext uri="{FF2B5EF4-FFF2-40B4-BE49-F238E27FC236}">
                <a16:creationId xmlns:a16="http://schemas.microsoft.com/office/drawing/2014/main" id="{4DF42D24-500B-7DE1-8CEF-6DCDDCCBDA5E}"/>
              </a:ext>
            </a:extLst>
          </p:cNvPr>
          <p:cNvSpPr>
            <a:spLocks noGrp="1"/>
          </p:cNvSpPr>
          <p:nvPr>
            <p:ph type="body" sz="quarter" idx="16"/>
          </p:nvPr>
        </p:nvSpPr>
        <p:spPr>
          <a:xfrm>
            <a:off x="6391870" y="389626"/>
            <a:ext cx="5162821" cy="610499"/>
          </a:xfrm>
        </p:spPr>
        <p:txBody>
          <a:bodyPr/>
          <a:lstStyle/>
          <a:p>
            <a:r>
              <a:rPr lang="nb-NO" dirty="0"/>
              <a:t>De 6 viktigste koblingene</a:t>
            </a:r>
            <a:endParaRPr lang="nb-NO" noProof="0" dirty="0"/>
          </a:p>
        </p:txBody>
      </p:sp>
      <p:pic>
        <p:nvPicPr>
          <p:cNvPr id="8" name="Plassholder for bilde 7">
            <a:extLst>
              <a:ext uri="{FF2B5EF4-FFF2-40B4-BE49-F238E27FC236}">
                <a16:creationId xmlns:a16="http://schemas.microsoft.com/office/drawing/2014/main" id="{A4A8583F-4203-7460-51D9-0930CD173FBB}"/>
              </a:ext>
            </a:extLst>
          </p:cNvPr>
          <p:cNvPicPr>
            <a:picLocks noGrp="1" noChangeAspect="1"/>
          </p:cNvPicPr>
          <p:nvPr>
            <p:ph type="pic" sz="quarter" idx="44"/>
          </p:nvPr>
        </p:nvPicPr>
        <p:blipFill>
          <a:blip r:embed="rId2"/>
          <a:srcRect l="23699" r="23699"/>
          <a:stretch/>
        </p:blipFill>
        <p:spPr>
          <a:xfrm>
            <a:off x="160870" y="280416"/>
            <a:ext cx="5889286" cy="6290058"/>
          </a:xfrm>
          <a:prstGeom prst="rect">
            <a:avLst/>
          </a:prstGeom>
          <a:solidFill>
            <a:srgbClr val="FFFFFF">
              <a:lumMod val="95000"/>
            </a:srgbClr>
          </a:solidFill>
        </p:spPr>
      </p:pic>
      <p:sp>
        <p:nvSpPr>
          <p:cNvPr id="9" name="Freeform 16">
            <a:extLst>
              <a:ext uri="{FF2B5EF4-FFF2-40B4-BE49-F238E27FC236}">
                <a16:creationId xmlns:a16="http://schemas.microsoft.com/office/drawing/2014/main" id="{0123F2EB-E180-496F-CCBD-73B547D97FF9}"/>
              </a:ext>
            </a:extLst>
          </p:cNvPr>
          <p:cNvSpPr/>
          <p:nvPr/>
        </p:nvSpPr>
        <p:spPr>
          <a:xfrm rot="5400000">
            <a:off x="10204254" y="4663839"/>
            <a:ext cx="2270841" cy="231871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2643340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197223" y="1278622"/>
            <a:ext cx="6079751" cy="5118439"/>
          </a:xfrm>
        </p:spPr>
        <p:txBody>
          <a:bodyPr/>
          <a:lstStyle/>
          <a:p>
            <a:pPr marL="342900" indent="-342900">
              <a:buAutoNum type="arabicPeriod"/>
            </a:pPr>
            <a:r>
              <a:rPr lang="nb-NO" sz="1800" b="1" dirty="0"/>
              <a:t>BARCELONA SMART CITY (Spania)</a:t>
            </a:r>
            <a:br>
              <a:rPr lang="nb-NO" sz="1800" b="1" dirty="0"/>
            </a:br>
            <a:r>
              <a:rPr lang="nb-NO" sz="1800" dirty="0"/>
              <a:t>Alle fire sektorer på én plattform   Resultater: 25 % kostnadsreduksjon, 35 % utslippsreduksjon</a:t>
            </a:r>
          </a:p>
          <a:p>
            <a:pPr marL="342900" indent="-342900">
              <a:buAutoNum type="arabicPeriod"/>
            </a:pPr>
            <a:r>
              <a:rPr lang="nb-NO" sz="1800" b="1" dirty="0"/>
              <a:t>NETHERLANDS PRECISION AGRICULTURE</a:t>
            </a:r>
            <a:br>
              <a:rPr lang="nb-NO" sz="1800" b="1" dirty="0"/>
            </a:br>
            <a:r>
              <a:rPr lang="nb-NO" sz="1800" dirty="0"/>
              <a:t>Integrasjon av landbruk, energi og vann   Resultater: 37 % vannbesparelse, 23 % mindre matsvinn</a:t>
            </a:r>
          </a:p>
          <a:p>
            <a:pPr marL="342900" indent="-342900">
              <a:buAutoNum type="arabicPeriod"/>
            </a:pPr>
            <a:r>
              <a:rPr lang="nb-NO" sz="1800" b="1" dirty="0"/>
              <a:t>KØBENHAVN GRØNN MOBILITET</a:t>
            </a:r>
            <a:br>
              <a:rPr lang="nb-NO" sz="1800" b="1" dirty="0"/>
            </a:br>
            <a:r>
              <a:rPr lang="nb-NO" sz="1800" dirty="0"/>
              <a:t>Koordinering av transport + energi   Resultater: 400 000 euro i besparelser per år, stabilt strømnett</a:t>
            </a:r>
          </a:p>
          <a:p>
            <a:pPr marL="342900" indent="-342900">
              <a:buAutoNum type="arabicPeriod"/>
            </a:pPr>
            <a:r>
              <a:rPr lang="nb-NO" sz="1800" b="1" dirty="0"/>
              <a:t>AMSTERDAM INTEGRERTE SYSTEMER</a:t>
            </a:r>
            <a:br>
              <a:rPr lang="nb-NO" sz="1800" b="1" dirty="0"/>
            </a:br>
            <a:r>
              <a:rPr lang="nb-NO" sz="1800" dirty="0"/>
              <a:t>Koordinering av vann + energi + transport   Resultater: 28 % reduksjon i energikostnader</a:t>
            </a:r>
          </a:p>
          <a:p>
            <a:pPr marL="342900" indent="-342900">
              <a:buAutoNum type="arabicPeriod"/>
            </a:pPr>
            <a:endParaRPr lang="nb-NO" sz="1800" b="1" dirty="0"/>
          </a:p>
          <a:p>
            <a:pPr marL="0" indent="0"/>
            <a:r>
              <a:rPr lang="nb-NO" sz="1800" b="1" dirty="0" err="1"/>
              <a:t>Hovedlærdom</a:t>
            </a:r>
            <a:r>
              <a:rPr lang="nb-NO" sz="1800" b="1" dirty="0"/>
              <a:t>:</a:t>
            </a:r>
            <a:r>
              <a:rPr lang="nb-NO" sz="1800" dirty="0"/>
              <a:t> Integrasjon skaper større verdi enn de enkelte sektorene hver for seg. AI muliggjør denne koordineringen i stor skala.</a:t>
            </a:r>
            <a:endParaRPr lang="nb-NO" sz="1800" noProof="0" dirty="0"/>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0" y="184236"/>
            <a:ext cx="6708401" cy="762000"/>
          </a:xfrm>
        </p:spPr>
        <p:txBody>
          <a:bodyPr/>
          <a:lstStyle/>
          <a:p>
            <a:r>
              <a:rPr lang="nb-NO" sz="3200" dirty="0"/>
              <a:t>Suksesshistorier om tverrsektoriell kunstig intelligens i EU</a:t>
            </a:r>
            <a:endParaRPr lang="nb-NO" sz="3200" noProof="0" dirty="0"/>
          </a:p>
        </p:txBody>
      </p:sp>
      <p:pic>
        <p:nvPicPr>
          <p:cNvPr id="2050" name="Picture 2" descr="The cityscape of Barcelona unfolds in a blend of vibrant street lights and dense architecture, showcasing an aerial perspective of urban life as evening sets in.">
            <a:extLst>
              <a:ext uri="{FF2B5EF4-FFF2-40B4-BE49-F238E27FC236}">
                <a16:creationId xmlns:a16="http://schemas.microsoft.com/office/drawing/2014/main" id="{B693BCB0-1E44-6CB2-42AD-E1D859C57C3C}"/>
              </a:ext>
            </a:extLst>
          </p:cNvPr>
          <p:cNvPicPr>
            <a:picLocks noGrp="1" noChangeAspect="1" noChangeArrowheads="1"/>
          </p:cNvPicPr>
          <p:nvPr>
            <p:ph type="pic" sz="quarter" idx="44"/>
          </p:nvPr>
        </p:nvPicPr>
        <p:blipFill>
          <a:blip r:embed="rId2">
            <a:extLst>
              <a:ext uri="{28A0092B-C50C-407E-A947-70E740481C1C}">
                <a14:useLocalDpi xmlns:a14="http://schemas.microsoft.com/office/drawing/2010/main" val="0"/>
              </a:ext>
            </a:extLst>
          </a:blip>
          <a:srcRect l="14883" r="14883"/>
          <a:stretch>
            <a:fillRect/>
          </a:stretch>
        </p:blipFill>
        <p:spPr bwMode="auto">
          <a:xfrm>
            <a:off x="6096000" y="76201"/>
            <a:ext cx="5660531" cy="667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26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8CB173-3A7C-8A45-ADC5-95240A7295A1}"/>
              </a:ext>
            </a:extLst>
          </p:cNvPr>
          <p:cNvSpPr>
            <a:spLocks noGrp="1"/>
          </p:cNvSpPr>
          <p:nvPr>
            <p:ph type="body" sz="quarter" idx="16"/>
          </p:nvPr>
        </p:nvSpPr>
        <p:spPr>
          <a:xfrm>
            <a:off x="582804" y="421809"/>
            <a:ext cx="2712846" cy="534970"/>
          </a:xfrm>
          <a:prstGeom prst="rect">
            <a:avLst/>
          </a:prstGeom>
        </p:spPr>
        <p:txBody>
          <a:bodyPr/>
          <a:lstStyle/>
          <a:p>
            <a:r>
              <a:rPr lang="nb-NO" noProof="0" dirty="0"/>
              <a:t>Konklusjoner</a:t>
            </a:r>
          </a:p>
          <a:p>
            <a:endParaRPr lang="nb-NO" noProof="0" dirty="0"/>
          </a:p>
        </p:txBody>
      </p:sp>
      <p:sp>
        <p:nvSpPr>
          <p:cNvPr id="2" name="Text Placeholder 1">
            <a:extLst>
              <a:ext uri="{FF2B5EF4-FFF2-40B4-BE49-F238E27FC236}">
                <a16:creationId xmlns:a16="http://schemas.microsoft.com/office/drawing/2014/main" id="{B316C369-B778-9EAD-4131-FEA1C6B7058A}"/>
              </a:ext>
            </a:extLst>
          </p:cNvPr>
          <p:cNvSpPr>
            <a:spLocks noGrp="1" noChangeArrowheads="1"/>
          </p:cNvSpPr>
          <p:nvPr>
            <p:ph type="body" sz="quarter" idx="18"/>
          </p:nvPr>
        </p:nvSpPr>
        <p:spPr bwMode="auto">
          <a:xfrm>
            <a:off x="582804" y="1101224"/>
            <a:ext cx="10810814" cy="5217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 KI forandrer sentrale sektorer: transport, energi, vann og landbruk – ved å muliggjøre smartere, tryggere og mer effektive driftsprosesser gjennom tilkoblede, datadrevne systemer.</a:t>
            </a:r>
          </a:p>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Det bidrar til å løse store utfordringer som trafikkbelastning, ressursknapphet, klimapåvirkninger, sikkerhetsrisikoer, logistisk kompleksitet og kompetansegap i arbeidsstyrken. </a:t>
            </a:r>
          </a:p>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Praktiske anvendelser som allerede er i bruk, inkluderer autonom mobilitet, forebyggende vedlikehold, smarte nett, presisjonsvanning, prognoser for fornybar energi og optimalisert logistikk.</a:t>
            </a:r>
          </a:p>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Tverrsektoriell integrasjon gir langt større effekt enn isolerte løsninger, ettersom KI-plattformer kan knytte transport, energi, vann og landbruk sammen til enhetlige, intelligente økosystemer. </a:t>
            </a:r>
          </a:p>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Ansvarlig bruk av KI krever menneskelig tilsyn, etisk vurderingsevne, åpenhet og rettferdighet – KI styrker faglig skjønn snarere enn å erstatte det.</a:t>
            </a:r>
          </a:p>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Kontinuerlig læring er avgjørende ettersom KI utvikler seg raskt, noe som krever at fagpersoner utvikler nye ferdigheter og samarbeider på tvers av sektorer.</a:t>
            </a:r>
          </a:p>
          <a:p>
            <a:pPr marL="0" lvl="0" indent="0" algn="just" eaLnBrk="0" fontAlgn="base" hangingPunct="0">
              <a:lnSpc>
                <a:spcPct val="150000"/>
              </a:lnSpc>
              <a:spcBef>
                <a:spcPct val="0"/>
              </a:spcBef>
              <a:spcAft>
                <a:spcPct val="0"/>
              </a:spcAft>
              <a:buFontTx/>
              <a:buChar char="•"/>
            </a:pPr>
            <a:r>
              <a:rPr lang="nb-NO" sz="1600" dirty="0">
                <a:latin typeface="Arial" panose="020B0604020202020204" pitchFamily="34" charset="0"/>
              </a:rPr>
              <a:t>Fremtidens fagpersoner innen bærekraft og mobilitet vil forme </a:t>
            </a:r>
            <a:r>
              <a:rPr lang="nb-NO" sz="1600">
                <a:latin typeface="Arial" panose="020B0604020202020204" pitchFamily="34" charset="0"/>
              </a:rPr>
              <a:t>hvordan KI </a:t>
            </a:r>
            <a:r>
              <a:rPr lang="nb-NO" sz="1600" dirty="0">
                <a:latin typeface="Arial" panose="020B0604020202020204" pitchFamily="34" charset="0"/>
              </a:rPr>
              <a:t>tas i bruk for å tjene samfunnet, styrke sikkerheten og bygge robuste, bærekraftige systemer for alle.</a:t>
            </a:r>
            <a:endParaRPr kumimoji="0" lang="nb-NO" sz="1600" b="0" i="0" u="none" strike="noStrike" cap="none" normalizeH="0" baseline="0" noProof="0" dirty="0">
              <a:ln>
                <a:noFill/>
              </a:ln>
              <a:effectLst/>
              <a:latin typeface="Arial" panose="020B0604020202020204" pitchFamily="34" charset="0"/>
            </a:endParaRPr>
          </a:p>
        </p:txBody>
      </p:sp>
    </p:spTree>
    <p:extLst>
      <p:ext uri="{BB962C8B-B14F-4D97-AF65-F5344CB8AC3E}">
        <p14:creationId xmlns:p14="http://schemas.microsoft.com/office/powerpoint/2010/main" val="2514030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1471073" y="3601528"/>
            <a:ext cx="3195485" cy="837258"/>
          </a:xfrm>
        </p:spPr>
        <p:txBody>
          <a:bodyPr/>
          <a:lstStyle/>
          <a:p>
            <a:r>
              <a:rPr lang="nb-NO" noProof="0" dirty="0"/>
              <a:t>Takk!</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xfrm>
            <a:off x="8376237" y="5392733"/>
            <a:ext cx="3539538" cy="731140"/>
          </a:xfrm>
          <a:prstGeom prst="rect">
            <a:avLst/>
          </a:prstGeom>
        </p:spPr>
        <p:txBody>
          <a:bodyPr>
            <a:normAutofit fontScale="92500"/>
          </a:bodyPr>
          <a:lstStyle/>
          <a:p>
            <a:r>
              <a:rPr lang="nb-NO" b="0" noProof="0" dirty="0"/>
              <a:t>https://sustainvet.eu/</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nb-NO" sz="2800" b="1" noProof="0" dirty="0" err="1">
                <a:solidFill>
                  <a:srgbClr val="ADD037"/>
                </a:solidFill>
                <a:latin typeface="Calibri" panose="020F0502020204030204" pitchFamily="34" charset="0"/>
                <a:cs typeface="Calibri" panose="020F0502020204030204" pitchFamily="34" charset="0"/>
              </a:rPr>
              <a:t>follow</a:t>
            </a:r>
            <a:r>
              <a:rPr lang="nb-NO" sz="2800" b="1" noProof="0" dirty="0">
                <a:solidFill>
                  <a:srgbClr val="ADD037"/>
                </a:solidFill>
                <a:latin typeface="Calibri" panose="020F0502020204030204" pitchFamily="34" charset="0"/>
                <a:cs typeface="Calibri" panose="020F0502020204030204" pitchFamily="34" charset="0"/>
              </a:rPr>
              <a:t> </a:t>
            </a:r>
            <a:r>
              <a:rPr lang="nb-NO" sz="2800" b="1" noProof="0" dirty="0" err="1">
                <a:solidFill>
                  <a:srgbClr val="ADD037"/>
                </a:solidFill>
                <a:latin typeface="Calibri" panose="020F0502020204030204" pitchFamily="34" charset="0"/>
                <a:cs typeface="Calibri" panose="020F0502020204030204" pitchFamily="34" charset="0"/>
              </a:rPr>
              <a:t>our</a:t>
            </a:r>
            <a:r>
              <a:rPr lang="nb-NO" sz="2800" b="1" noProof="0" dirty="0">
                <a:solidFill>
                  <a:srgbClr val="ADD037"/>
                </a:solidFill>
                <a:latin typeface="Calibri" panose="020F0502020204030204" pitchFamily="34" charset="0"/>
                <a:cs typeface="Calibri" panose="020F0502020204030204" pitchFamily="34" charset="0"/>
              </a:rPr>
              <a:t> </a:t>
            </a:r>
            <a:r>
              <a:rPr lang="nb-NO" sz="2800" b="1" noProof="0" dirty="0" err="1">
                <a:solidFill>
                  <a:srgbClr val="ADD037"/>
                </a:solidFill>
                <a:latin typeface="Calibri" panose="020F0502020204030204" pitchFamily="34" charset="0"/>
                <a:cs typeface="Calibri" panose="020F0502020204030204" pitchFamily="34" charset="0"/>
              </a:rPr>
              <a:t>journey</a:t>
            </a:r>
            <a:endParaRPr lang="nb-NO" sz="2800" b="1" noProof="0" dirty="0">
              <a:solidFill>
                <a:srgbClr val="ADD037"/>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nb-NO" noProof="0" dirty="0"/>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nb-NO" noProof="0" dirty="0"/>
            </a:p>
          </p:txBody>
        </p:sp>
      </p:gr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3303F3-1B26-633A-6558-0D12F4B3C919}"/>
              </a:ext>
            </a:extLst>
          </p:cNvPr>
          <p:cNvSpPr>
            <a:spLocks noGrp="1"/>
          </p:cNvSpPr>
          <p:nvPr>
            <p:ph type="body" sz="quarter" idx="18"/>
          </p:nvPr>
        </p:nvSpPr>
        <p:spPr>
          <a:xfrm>
            <a:off x="798380" y="2018740"/>
            <a:ext cx="5488119" cy="4258632"/>
          </a:xfrm>
        </p:spPr>
        <p:txBody>
          <a:bodyPr/>
          <a:lstStyle/>
          <a:p>
            <a:pPr marL="342900" indent="-342900">
              <a:buFont typeface="Arial" panose="020B0604020202020204" pitchFamily="34" charset="0"/>
              <a:buChar char="•"/>
            </a:pPr>
            <a:r>
              <a:rPr lang="nb-NO" sz="2000" dirty="0"/>
              <a:t>Undersøke etiske hensyn som er spesifikke for kunstig intelligens i transportsektoren, herunder sikkerhetsansvar, personvern, algoritmisk skjevhet og sosial rettferdighet.</a:t>
            </a:r>
          </a:p>
          <a:p>
            <a:pPr marL="342900" indent="-342900">
              <a:buFont typeface="Arial" panose="020B0604020202020204" pitchFamily="34" charset="0"/>
              <a:buChar char="•"/>
            </a:pPr>
            <a:r>
              <a:rPr lang="nb-NO" sz="2000" dirty="0"/>
              <a:t>Oppdag hvordan kunstig intelligens kan forbedre transporteffektiviteten, redusere miljøpåvirkningen, øke sikkerheten og skape nye karrieremuligheter.</a:t>
            </a:r>
          </a:p>
          <a:p>
            <a:pPr marL="342900" indent="-342900">
              <a:buFont typeface="Arial" panose="020B0604020202020204" pitchFamily="34" charset="0"/>
              <a:buChar char="•"/>
            </a:pPr>
            <a:r>
              <a:rPr lang="nb-NO" sz="2000" dirty="0"/>
              <a:t>Få praktisk kunnskap om KI-verktøy som fagfolk i transportsektoren trygt kan ta i bruk i virkelige situasjoner </a:t>
            </a:r>
            <a:endParaRPr lang="nb-NO" sz="2000" noProof="0" dirty="0"/>
          </a:p>
        </p:txBody>
      </p:sp>
      <p:sp>
        <p:nvSpPr>
          <p:cNvPr id="3" name="Text Placeholder 2">
            <a:extLst>
              <a:ext uri="{FF2B5EF4-FFF2-40B4-BE49-F238E27FC236}">
                <a16:creationId xmlns:a16="http://schemas.microsoft.com/office/drawing/2014/main" id="{95F842DD-330D-2252-C68B-C14DCE521386}"/>
              </a:ext>
            </a:extLst>
          </p:cNvPr>
          <p:cNvSpPr>
            <a:spLocks noGrp="1"/>
          </p:cNvSpPr>
          <p:nvPr>
            <p:ph type="body" sz="quarter" idx="16"/>
          </p:nvPr>
        </p:nvSpPr>
        <p:spPr>
          <a:xfrm>
            <a:off x="798381" y="761603"/>
            <a:ext cx="10595237" cy="681715"/>
          </a:xfrm>
        </p:spPr>
        <p:txBody>
          <a:bodyPr/>
          <a:lstStyle/>
          <a:p>
            <a:r>
              <a:rPr lang="nb-NO" noProof="0" dirty="0"/>
              <a:t>Læringsmål</a:t>
            </a:r>
          </a:p>
          <a:p>
            <a:r>
              <a:rPr lang="nb-NO" sz="2000" dirty="0">
                <a:solidFill>
                  <a:srgbClr val="262626"/>
                </a:solidFill>
              </a:rPr>
              <a:t>Etikk og innvirkning</a:t>
            </a:r>
            <a:endParaRPr lang="nb-NO" noProof="0" dirty="0"/>
          </a:p>
          <a:p>
            <a:endParaRPr lang="nb-NO" noProof="0" dirty="0"/>
          </a:p>
          <a:p>
            <a:endParaRPr lang="nb-NO" noProof="0" dirty="0"/>
          </a:p>
        </p:txBody>
      </p:sp>
      <p:pic>
        <p:nvPicPr>
          <p:cNvPr id="5" name="Picture 4">
            <a:extLst>
              <a:ext uri="{FF2B5EF4-FFF2-40B4-BE49-F238E27FC236}">
                <a16:creationId xmlns:a16="http://schemas.microsoft.com/office/drawing/2014/main" id="{54956C49-0940-81DE-5BB3-460FE1DE4976}"/>
              </a:ext>
            </a:extLst>
          </p:cNvPr>
          <p:cNvPicPr>
            <a:picLocks noChangeAspect="1"/>
          </p:cNvPicPr>
          <p:nvPr/>
        </p:nvPicPr>
        <p:blipFill>
          <a:blip r:embed="rId2"/>
          <a:stretch>
            <a:fillRect/>
          </a:stretch>
        </p:blipFill>
        <p:spPr>
          <a:xfrm>
            <a:off x="7096126" y="365761"/>
            <a:ext cx="4364168" cy="6126478"/>
          </a:xfrm>
          <a:prstGeom prst="rect">
            <a:avLst/>
          </a:prstGeom>
        </p:spPr>
      </p:pic>
    </p:spTree>
    <p:extLst>
      <p:ext uri="{BB962C8B-B14F-4D97-AF65-F5344CB8AC3E}">
        <p14:creationId xmlns:p14="http://schemas.microsoft.com/office/powerpoint/2010/main" val="55206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2" y="2210731"/>
            <a:ext cx="6484268" cy="2253043"/>
          </a:xfrm>
        </p:spPr>
        <p:txBody>
          <a:bodyPr/>
          <a:lstStyle/>
          <a:p>
            <a:pPr>
              <a:lnSpc>
                <a:spcPct val="100000"/>
              </a:lnSpc>
            </a:pPr>
            <a:r>
              <a:rPr lang="nb-NO" b="1" dirty="0"/>
              <a:t>Del</a:t>
            </a:r>
            <a:r>
              <a:rPr lang="nb-NO" b="1" noProof="0" dirty="0"/>
              <a:t> 1</a:t>
            </a:r>
          </a:p>
          <a:p>
            <a:pPr>
              <a:lnSpc>
                <a:spcPct val="100000"/>
              </a:lnSpc>
            </a:pPr>
            <a:r>
              <a:rPr lang="nb-NO" b="1" noProof="0" dirty="0"/>
              <a:t>Introduksjon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nb-NO" noProof="0" dirty="0"/>
              <a:t>01</a:t>
            </a:r>
          </a:p>
        </p:txBody>
      </p:sp>
    </p:spTree>
    <p:extLst>
      <p:ext uri="{BB962C8B-B14F-4D97-AF65-F5344CB8AC3E}">
        <p14:creationId xmlns:p14="http://schemas.microsoft.com/office/powerpoint/2010/main" val="1329186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560856" y="2345726"/>
            <a:ext cx="5126463" cy="2165083"/>
          </a:xfrm>
        </p:spPr>
        <p:txBody>
          <a:bodyPr/>
          <a:lstStyle/>
          <a:p>
            <a:pPr>
              <a:defRPr sz="1800"/>
            </a:pPr>
            <a:r>
              <a:rPr lang="nb-NO" dirty="0"/>
              <a:t>«Fremtiden for transport handler ikke bare om å bevege seg raskere – det handler om å bevege seg smartere, tryggere og mer bærekraftig. Kunstig intelligens er kompasset som vil lede oss dit.»</a:t>
            </a:r>
            <a:endParaRPr lang="nb-NO" noProof="0" dirty="0"/>
          </a:p>
        </p:txBody>
      </p:sp>
      <p:grpSp>
        <p:nvGrpSpPr>
          <p:cNvPr id="4" name="Group 3">
            <a:extLst>
              <a:ext uri="{FF2B5EF4-FFF2-40B4-BE49-F238E27FC236}">
                <a16:creationId xmlns:a16="http://schemas.microsoft.com/office/drawing/2014/main" id="{3A16E5AB-C242-EC52-3006-1AF44CFA050E}"/>
              </a:ext>
            </a:extLst>
          </p:cNvPr>
          <p:cNvGrpSpPr/>
          <p:nvPr/>
        </p:nvGrpSpPr>
        <p:grpSpPr>
          <a:xfrm rot="418027">
            <a:off x="279644" y="1859539"/>
            <a:ext cx="1294930" cy="97237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nb-NO" noProof="0" dirty="0"/>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nb-NO" noProof="0" dirty="0"/>
            </a:p>
          </p:txBody>
        </p:sp>
      </p:gr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2" name="Plassholder for bilde 11">
            <a:extLst>
              <a:ext uri="{FF2B5EF4-FFF2-40B4-BE49-F238E27FC236}">
                <a16:creationId xmlns:a16="http://schemas.microsoft.com/office/drawing/2014/main" id="{1CBDDBC7-A753-4044-F300-CB363910ED9D}"/>
              </a:ext>
            </a:extLst>
          </p:cNvPr>
          <p:cNvPicPr>
            <a:picLocks noGrp="1" noChangeAspect="1"/>
          </p:cNvPicPr>
          <p:nvPr>
            <p:ph type="pic" sz="quarter" idx="44"/>
          </p:nvPr>
        </p:nvPicPr>
        <p:blipFill>
          <a:blip r:embed="rId2"/>
          <a:srcRect t="12461" b="12461"/>
          <a:stretch/>
        </p:blipFill>
        <p:spPr>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rgbClr val="FFFFFF">
              <a:lumMod val="95000"/>
            </a:srgbClr>
          </a:solidFill>
        </p:spPr>
      </p:pic>
      <p:pic>
        <p:nvPicPr>
          <p:cNvPr id="13" name="Bilde 12">
            <a:extLst>
              <a:ext uri="{FF2B5EF4-FFF2-40B4-BE49-F238E27FC236}">
                <a16:creationId xmlns:a16="http://schemas.microsoft.com/office/drawing/2014/main" id="{3D09E801-7716-3CB4-BA7A-A51D0F9291A8}"/>
              </a:ext>
            </a:extLst>
          </p:cNvPr>
          <p:cNvPicPr>
            <a:picLocks noChangeAspect="1"/>
          </p:cNvPicPr>
          <p:nvPr/>
        </p:nvPicPr>
        <p:blipFill>
          <a:blip r:embed="rId3"/>
          <a:stretch>
            <a:fillRect/>
          </a:stretch>
        </p:blipFill>
        <p:spPr>
          <a:xfrm rot="10465545">
            <a:off x="4447055" y="3667799"/>
            <a:ext cx="1554615" cy="2017951"/>
          </a:xfrm>
          <a:prstGeom prst="rect">
            <a:avLst/>
          </a:prstGeom>
        </p:spPr>
      </p:pic>
    </p:spTree>
    <p:extLst>
      <p:ext uri="{BB962C8B-B14F-4D97-AF65-F5344CB8AC3E}">
        <p14:creationId xmlns:p14="http://schemas.microsoft.com/office/powerpoint/2010/main" val="218059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400633" y="1115578"/>
            <a:ext cx="5419892" cy="4268451"/>
          </a:xfrm>
        </p:spPr>
        <p:txBody>
          <a:bodyPr/>
          <a:lstStyle/>
          <a:p>
            <a:pPr marL="0">
              <a:defRPr sz="1400"/>
            </a:pPr>
            <a:r>
              <a:rPr lang="nb-NO" sz="1600" dirty="0"/>
              <a:t>Transportsektoren står overfor enestående utfordringer: økende urbanisering, press fra klimaendringer, sikkerhetshensyn og etterspørsel etter effektiv mobilitet. Kunstig intelligens gjør det mulig for transportsystemer å behandle enorme mengder sanntidsdata fra kjøretøy, infrastruktur, trafikkmønstre og miljøsensorer. Dette åpner for intelligent beslutningstaking som tidligere var umulig. Viktige drivkrefter:</a:t>
            </a:r>
          </a:p>
          <a:p>
            <a:pPr marL="0">
              <a:defRPr sz="1400"/>
            </a:pPr>
            <a:r>
              <a:rPr lang="nb-NO" sz="1600" dirty="0"/>
              <a:t>• Sikkerhet: Kunstig intelligens kan forutsi og forhindre ulykker gjennom avanserte førerstøttesystemer og forebyggende vedlikehold.</a:t>
            </a:r>
            <a:br>
              <a:rPr lang="nb-NO" sz="1600" dirty="0"/>
            </a:br>
            <a:r>
              <a:rPr lang="nb-NO" sz="1600" dirty="0"/>
              <a:t>• Effektivitet: Optimaliseringsalgoritmer reduserer trafikkbelastning, drivstofforbruk og leveringstider.</a:t>
            </a:r>
          </a:p>
          <a:p>
            <a:pPr marL="0">
              <a:defRPr sz="1400"/>
            </a:pPr>
            <a:r>
              <a:rPr lang="nb-NO" sz="1600" dirty="0"/>
              <a:t>• Bærekraft: Smart ruteplanlegging og trafikkstyring minimerer miljøpåvirkningen.</a:t>
            </a:r>
          </a:p>
          <a:p>
            <a:pPr marL="0">
              <a:defRPr sz="1400"/>
            </a:pPr>
            <a:r>
              <a:rPr lang="nb-NO" sz="1600" dirty="0"/>
              <a:t>• Tilgjengelighet: Autonome kjøretøy lover mobilitet for eldre og funksjonshemmede.</a:t>
            </a:r>
            <a:endParaRPr lang="nb-NO" sz="1600" noProof="0"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400633" y="122926"/>
            <a:ext cx="4757375" cy="992652"/>
          </a:xfrm>
        </p:spPr>
        <p:txBody>
          <a:bodyPr/>
          <a:lstStyle/>
          <a:p>
            <a:r>
              <a:rPr lang="nb-NO" dirty="0"/>
              <a:t>Hvorfor</a:t>
            </a:r>
            <a:r>
              <a:rPr lang="nb-NO" noProof="0" dirty="0"/>
              <a:t> </a:t>
            </a:r>
            <a:r>
              <a:rPr lang="nb-NO" dirty="0"/>
              <a:t>K</a:t>
            </a:r>
            <a:r>
              <a:rPr lang="nb-NO" noProof="0" dirty="0"/>
              <a:t>I </a:t>
            </a:r>
            <a:r>
              <a:rPr lang="nb-NO" noProof="0" dirty="0" err="1"/>
              <a:t>i</a:t>
            </a:r>
            <a:r>
              <a:rPr lang="nb-NO" noProof="0" dirty="0"/>
              <a:t> transport?</a:t>
            </a:r>
          </a:p>
          <a:p>
            <a:r>
              <a:rPr lang="nb-NO" sz="1600" dirty="0"/>
              <a:t>AI tilbyr banebrytende løsninger</a:t>
            </a:r>
            <a:endParaRPr lang="nb-NO" sz="1600" noProof="0"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10324780" y="4957163"/>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5" name="Plassholder for bilde 14">
            <a:extLst>
              <a:ext uri="{FF2B5EF4-FFF2-40B4-BE49-F238E27FC236}">
                <a16:creationId xmlns:a16="http://schemas.microsoft.com/office/drawing/2014/main" id="{34A03B4A-33C5-9CF9-1A9D-8D10979D294F}"/>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518572" y="1484953"/>
            <a:ext cx="5444078" cy="4634346"/>
          </a:xfrm>
        </p:spPr>
        <p:txBody>
          <a:bodyPr/>
          <a:lstStyle/>
          <a:p>
            <a:pPr marL="0">
              <a:defRPr sz="1300"/>
            </a:pPr>
            <a:r>
              <a:rPr lang="nb-NO" sz="2000" b="1" dirty="0"/>
              <a:t>Det prediktive skiftet: Utviklingen av transportintelligens </a:t>
            </a:r>
          </a:p>
          <a:p>
            <a:pPr marL="0">
              <a:defRPr sz="1300"/>
            </a:pPr>
            <a:r>
              <a:rPr lang="nb-NO" sz="2000" dirty="0"/>
              <a:t>Transport har alltid handlet om forbindelser – å frakte mennesker og varer fra punkt A til punkt B. Men moderne transportsystemer er i ferd med å bli intelligente nettverk som kontinuerlig lærer, tilpasser seg og optimaliserer. </a:t>
            </a:r>
          </a:p>
          <a:p>
            <a:pPr marL="0">
              <a:defRPr sz="1300"/>
            </a:pPr>
            <a:r>
              <a:rPr lang="nb-NO" sz="2000" dirty="0"/>
              <a:t>Fra reaktivt til prediktivt: Tradisjonell transport er avhengig av rutetider og faste planer. KI-drevet transport forutser etterspørsel, forutsier forstyrrelser og tilpasser seg proaktivt til skiftende forhold i sanntid.</a:t>
            </a:r>
            <a:br>
              <a:rPr lang="nb-NO" sz="2000" b="1" dirty="0"/>
            </a:br>
            <a:br>
              <a:rPr lang="nb-NO" noProof="0" dirty="0"/>
            </a:br>
            <a:endParaRPr lang="nb-NO" noProof="0"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518573" y="393916"/>
            <a:ext cx="4757375" cy="992652"/>
          </a:xfrm>
        </p:spPr>
        <p:txBody>
          <a:bodyPr/>
          <a:lstStyle/>
          <a:p>
            <a:r>
              <a:rPr lang="nb-NO" dirty="0"/>
              <a:t>Hvorfor</a:t>
            </a:r>
            <a:r>
              <a:rPr lang="nb-NO" noProof="0" dirty="0"/>
              <a:t> </a:t>
            </a:r>
            <a:r>
              <a:rPr lang="nb-NO" dirty="0"/>
              <a:t>K</a:t>
            </a:r>
            <a:r>
              <a:rPr lang="nb-NO" noProof="0" dirty="0"/>
              <a:t>I </a:t>
            </a:r>
            <a:r>
              <a:rPr lang="nb-NO" noProof="0" dirty="0" err="1"/>
              <a:t>i</a:t>
            </a:r>
            <a:r>
              <a:rPr lang="nb-NO" noProof="0" dirty="0"/>
              <a:t> transport?</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582F8AEF-79F7-CC8C-B18D-AF56269FDC98}"/>
              </a:ext>
            </a:extLst>
          </p:cNvPr>
          <p:cNvPicPr>
            <a:picLocks noGrp="1" noChangeAspect="1"/>
          </p:cNvPicPr>
          <p:nvPr>
            <p:ph type="pic" sz="quarter" idx="44"/>
          </p:nvPr>
        </p:nvPicPr>
        <p:blipFill>
          <a:blip r:embed="rId2"/>
          <a:srcRect l="18785" r="18785"/>
          <a:stretch>
            <a:fillRect/>
          </a:stretch>
        </p:blipFill>
        <p:spPr>
          <a:xfrm>
            <a:off x="6430613" y="570358"/>
            <a:ext cx="5660531" cy="6045736"/>
          </a:xfrm>
        </p:spPr>
      </p:pic>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85C259-A6D7-D731-0654-96E53506EEDE}"/>
              </a:ext>
            </a:extLst>
          </p:cNvPr>
          <p:cNvPicPr>
            <a:picLocks noGrp="1" noChangeAspect="1"/>
          </p:cNvPicPr>
          <p:nvPr>
            <p:ph type="pic" sz="quarter" idx="44"/>
          </p:nvPr>
        </p:nvPicPr>
        <p:blipFill>
          <a:blip r:embed="rId2"/>
          <a:srcRect l="5597" r="5597"/>
          <a:stretch>
            <a:fillRect/>
          </a:stretch>
        </p:blipFill>
        <p:spPr>
          <a:xfrm>
            <a:off x="6536268" y="802839"/>
            <a:ext cx="5111222" cy="5459046"/>
          </a:xfrm>
        </p:spPr>
      </p:pic>
      <p:sp>
        <p:nvSpPr>
          <p:cNvPr id="3" name="Text Placeholder 2">
            <a:extLst>
              <a:ext uri="{FF2B5EF4-FFF2-40B4-BE49-F238E27FC236}">
                <a16:creationId xmlns:a16="http://schemas.microsoft.com/office/drawing/2014/main" id="{27890D9A-4F80-62DA-D284-6B026C72FE37}"/>
              </a:ext>
            </a:extLst>
          </p:cNvPr>
          <p:cNvSpPr>
            <a:spLocks noGrp="1"/>
          </p:cNvSpPr>
          <p:nvPr>
            <p:ph type="body" sz="quarter" idx="18"/>
          </p:nvPr>
        </p:nvSpPr>
        <p:spPr>
          <a:xfrm>
            <a:off x="377079" y="1178152"/>
            <a:ext cx="5823696" cy="5095937"/>
          </a:xfrm>
        </p:spPr>
        <p:txBody>
          <a:bodyPr/>
          <a:lstStyle/>
          <a:p>
            <a:r>
              <a:rPr lang="nb-NO" sz="2000" b="1" dirty="0"/>
              <a:t>Praktisk betydning</a:t>
            </a:r>
          </a:p>
          <a:p>
            <a:pPr marL="342900" indent="-342900">
              <a:buFont typeface="Arial" panose="020B0604020202020204" pitchFamily="34" charset="0"/>
              <a:buChar char="•"/>
            </a:pPr>
            <a:r>
              <a:rPr lang="nb-NO" sz="2000" dirty="0"/>
              <a:t>Jernbaneoperatører bruker AI til å forutsi utstyrssvikt før den inntreffer.</a:t>
            </a:r>
          </a:p>
          <a:p>
            <a:pPr marL="342900" indent="-342900">
              <a:buFont typeface="Arial" panose="020B0604020202020204" pitchFamily="34" charset="0"/>
              <a:buChar char="•"/>
            </a:pPr>
            <a:r>
              <a:rPr lang="nb-NO" sz="2000" dirty="0"/>
              <a:t>Logistikkbedrifter optimaliserer leveringsruter som sparer millioner i drivstoffkostnader.</a:t>
            </a:r>
          </a:p>
          <a:p>
            <a:pPr marL="342900" indent="-342900">
              <a:buFont typeface="Arial" panose="020B0604020202020204" pitchFamily="34" charset="0"/>
              <a:buChar char="•"/>
            </a:pPr>
            <a:r>
              <a:rPr lang="nb-NO" sz="2000" dirty="0"/>
              <a:t>Byer reduserer trafikkbelastningen med 20–30 % gjennom KI-drevet styring av trafikklys.</a:t>
            </a:r>
          </a:p>
          <a:p>
            <a:pPr marL="342900" indent="-342900">
              <a:buFont typeface="Arial" panose="020B0604020202020204" pitchFamily="34" charset="0"/>
              <a:buChar char="•"/>
            </a:pPr>
            <a:r>
              <a:rPr lang="nb-NO" sz="2000" dirty="0"/>
              <a:t>Autonome kjøretøy er allerede i drift i kontrollerte miljøer, hvor de lærer av milliarder av kilometer med kjøredata.</a:t>
            </a:r>
          </a:p>
          <a:p>
            <a:pPr marL="342900" indent="-342900">
              <a:buFont typeface="Arial" panose="020B0604020202020204" pitchFamily="34" charset="0"/>
              <a:buChar char="•"/>
            </a:pPr>
            <a:r>
              <a:rPr lang="nb-NO" sz="2000" dirty="0"/>
              <a:t>Den menneskelige faktoren: AI erstatter ikke transportfagfolk – den gir dem bedre verktøy, dypere innsikt og muligheten til å fokusere på strategiske beslutninger mens automatiseringen håndterer rutineoppgaver.</a:t>
            </a:r>
            <a:endParaRPr lang="nb-NO" sz="1800" noProof="0" dirty="0"/>
          </a:p>
        </p:txBody>
      </p:sp>
      <p:sp>
        <p:nvSpPr>
          <p:cNvPr id="4" name="Text Placeholder 3">
            <a:extLst>
              <a:ext uri="{FF2B5EF4-FFF2-40B4-BE49-F238E27FC236}">
                <a16:creationId xmlns:a16="http://schemas.microsoft.com/office/drawing/2014/main" id="{95F7274D-8220-EB50-C0BC-03229EC203F9}"/>
              </a:ext>
            </a:extLst>
          </p:cNvPr>
          <p:cNvSpPr>
            <a:spLocks noGrp="1"/>
          </p:cNvSpPr>
          <p:nvPr>
            <p:ph type="body" sz="quarter" idx="16"/>
          </p:nvPr>
        </p:nvSpPr>
        <p:spPr>
          <a:xfrm>
            <a:off x="377079" y="372534"/>
            <a:ext cx="4830980" cy="986118"/>
          </a:xfrm>
        </p:spPr>
        <p:txBody>
          <a:bodyPr/>
          <a:lstStyle/>
          <a:p>
            <a:r>
              <a:rPr lang="nb-NO" dirty="0"/>
              <a:t>Hvorfor</a:t>
            </a:r>
            <a:r>
              <a:rPr lang="nb-NO" noProof="0" dirty="0"/>
              <a:t> </a:t>
            </a:r>
            <a:r>
              <a:rPr lang="nb-NO" dirty="0"/>
              <a:t>K</a:t>
            </a:r>
            <a:r>
              <a:rPr lang="nb-NO" noProof="0" dirty="0"/>
              <a:t>I </a:t>
            </a:r>
            <a:r>
              <a:rPr lang="nb-NO" noProof="0" dirty="0" err="1"/>
              <a:t>i</a:t>
            </a:r>
            <a:r>
              <a:rPr lang="nb-NO" noProof="0" dirty="0"/>
              <a:t> Transport?</a:t>
            </a:r>
          </a:p>
          <a:p>
            <a:endParaRPr lang="nb-NO" noProof="0" dirty="0"/>
          </a:p>
        </p:txBody>
      </p:sp>
    </p:spTree>
    <p:extLst>
      <p:ext uri="{BB962C8B-B14F-4D97-AF65-F5344CB8AC3E}">
        <p14:creationId xmlns:p14="http://schemas.microsoft.com/office/powerpoint/2010/main" val="11006658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19384E-4B7F-4117-8411-155B34F7AFEC}">
  <ds:schemaRefs>
    <ds:schemaRef ds:uri="http://purl.org/dc/terms/"/>
    <ds:schemaRef ds:uri="http://purl.org/dc/dcmitype/"/>
    <ds:schemaRef ds:uri="http://schemas.microsoft.com/office/2006/documentManagement/types"/>
    <ds:schemaRef ds:uri="0841824c-2506-42d0-be9c-4868bb3335b3"/>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1038cb2c-066a-4c04-b129-97ae2bc98e52"/>
    <ds:schemaRef ds:uri="http://www.w3.org/XML/1998/namespace"/>
  </ds:schemaRefs>
</ds:datastoreItem>
</file>

<file path=customXml/itemProps2.xml><?xml version="1.0" encoding="utf-8"?>
<ds:datastoreItem xmlns:ds="http://schemas.openxmlformats.org/officeDocument/2006/customXml" ds:itemID="{EA4A91A7-EAA7-4DED-AB36-CC7CA84773E2}">
  <ds:schemaRefs>
    <ds:schemaRef ds:uri="http://schemas.microsoft.com/sharepoint/v3/contenttype/forms"/>
  </ds:schemaRefs>
</ds:datastoreItem>
</file>

<file path=customXml/itemProps3.xml><?xml version="1.0" encoding="utf-8"?>
<ds:datastoreItem xmlns:ds="http://schemas.openxmlformats.org/officeDocument/2006/customXml" ds:itemID="{6870D62A-CDC8-4D14-A6CA-2626044D2CA3}"/>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1481</TotalTime>
  <Words>3112</Words>
  <Application>Microsoft Office PowerPoint</Application>
  <PresentationFormat>Widescreen</PresentationFormat>
  <Paragraphs>251</Paragraphs>
  <Slides>39</Slides>
  <Notes>12</Notes>
  <HiddenSlides>0</HiddenSlides>
  <MMClips>5</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39</vt:i4>
      </vt:variant>
    </vt:vector>
  </HeadingPairs>
  <TitlesOfParts>
    <vt:vector size="44" baseType="lpstr">
      <vt:lpstr>Arial</vt:lpstr>
      <vt:lpstr>Calibri</vt:lpstr>
      <vt:lpstr>Montserrat</vt:lpstr>
      <vt:lpstr>Montserrat Light</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Vilde Svantesvoll</cp:lastModifiedBy>
  <cp:revision>20</cp:revision>
  <dcterms:created xsi:type="dcterms:W3CDTF">2022-05-09T10:29:33Z</dcterms:created>
  <dcterms:modified xsi:type="dcterms:W3CDTF">2026-04-15T12:36:37Z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