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54"/>
  </p:notesMasterIdLst>
  <p:handoutMasterIdLst>
    <p:handoutMasterId r:id="rId55"/>
  </p:handoutMasterIdLst>
  <p:sldIdLst>
    <p:sldId id="4286" r:id="rId5"/>
    <p:sldId id="4306" r:id="rId6"/>
    <p:sldId id="4349" r:id="rId7"/>
    <p:sldId id="4323" r:id="rId8"/>
    <p:sldId id="4345" r:id="rId9"/>
    <p:sldId id="4367" r:id="rId10"/>
    <p:sldId id="4346" r:id="rId11"/>
    <p:sldId id="4350" r:id="rId12"/>
    <p:sldId id="4368" r:id="rId13"/>
    <p:sldId id="4322" r:id="rId14"/>
    <p:sldId id="4369" r:id="rId15"/>
    <p:sldId id="4371" r:id="rId16"/>
    <p:sldId id="4372" r:id="rId17"/>
    <p:sldId id="4351" r:id="rId18"/>
    <p:sldId id="4370" r:id="rId19"/>
    <p:sldId id="4373" r:id="rId20"/>
    <p:sldId id="4374" r:id="rId21"/>
    <p:sldId id="4375" r:id="rId22"/>
    <p:sldId id="4376" r:id="rId23"/>
    <p:sldId id="4377" r:id="rId24"/>
    <p:sldId id="4343" r:id="rId25"/>
    <p:sldId id="4378" r:id="rId26"/>
    <p:sldId id="4379" r:id="rId27"/>
    <p:sldId id="4342" r:id="rId28"/>
    <p:sldId id="4353" r:id="rId29"/>
    <p:sldId id="4354" r:id="rId30"/>
    <p:sldId id="4348" r:id="rId31"/>
    <p:sldId id="4338" r:id="rId32"/>
    <p:sldId id="4380" r:id="rId33"/>
    <p:sldId id="4381" r:id="rId34"/>
    <p:sldId id="4357" r:id="rId35"/>
    <p:sldId id="4358" r:id="rId36"/>
    <p:sldId id="4339" r:id="rId37"/>
    <p:sldId id="4382" r:id="rId38"/>
    <p:sldId id="4360" r:id="rId39"/>
    <p:sldId id="4383" r:id="rId40"/>
    <p:sldId id="4344" r:id="rId41"/>
    <p:sldId id="4384" r:id="rId42"/>
    <p:sldId id="4385" r:id="rId43"/>
    <p:sldId id="4362" r:id="rId44"/>
    <p:sldId id="4365" r:id="rId45"/>
    <p:sldId id="4355" r:id="rId46"/>
    <p:sldId id="4386" r:id="rId47"/>
    <p:sldId id="4366" r:id="rId48"/>
    <p:sldId id="4389" r:id="rId49"/>
    <p:sldId id="4388" r:id="rId50"/>
    <p:sldId id="4390" r:id="rId51"/>
    <p:sldId id="4391" r:id="rId52"/>
    <p:sldId id="4263" r:id="rId5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4AC3FBA-4C38-C4F8-6F13-31740F22B3B3}" name="NADIA GLAESERER" initials="NG" userId="S::n.glaeserer@clerici.lombardia.it::8e95a992-59e0-41ab-b5fc-69d04a8fba9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1C4C6"/>
    <a:srgbClr val="ADD037"/>
    <a:srgbClr val="262626"/>
    <a:srgbClr val="00898B"/>
    <a:srgbClr val="0289AE"/>
    <a:srgbClr val="EABB22"/>
    <a:srgbClr val="62A844"/>
    <a:srgbClr val="00B6E6"/>
    <a:srgbClr val="009AC1"/>
    <a:srgbClr val="74659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4AEF49E-1CF0-46C2-90C7-914CF6391B72}" v="123" dt="2026-04-17T08:54:47.86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529"/>
    <p:restoredTop sz="95082"/>
  </p:normalViewPr>
  <p:slideViewPr>
    <p:cSldViewPr snapToGrid="0" snapToObjects="1">
      <p:cViewPr varScale="1">
        <p:scale>
          <a:sx n="98" d="100"/>
          <a:sy n="98" d="100"/>
        </p:scale>
        <p:origin x="72" y="534"/>
      </p:cViewPr>
      <p:guideLst/>
    </p:cSldViewPr>
  </p:slideViewPr>
  <p:outlineViewPr>
    <p:cViewPr>
      <p:scale>
        <a:sx n="33" d="100"/>
        <a:sy n="33" d="100"/>
      </p:scale>
      <p:origin x="0" y="0"/>
    </p:cViewPr>
  </p:outlineViewPr>
  <p:notesTextViewPr>
    <p:cViewPr>
      <p:scale>
        <a:sx n="1" d="1"/>
        <a:sy n="1" d="1"/>
      </p:scale>
      <p:origin x="0" y="-222"/>
    </p:cViewPr>
  </p:notesTextViewPr>
  <p:sorterViewPr>
    <p:cViewPr>
      <p:scale>
        <a:sx n="1" d="1"/>
        <a:sy n="1" d="1"/>
      </p:scale>
      <p:origin x="0" y="0"/>
    </p:cViewPr>
  </p:sorterViewPr>
  <p:notesViewPr>
    <p:cSldViewPr snapToGrid="0" snapToObjects="1">
      <p:cViewPr varScale="1">
        <p:scale>
          <a:sx n="71" d="100"/>
          <a:sy n="71" d="100"/>
        </p:scale>
        <p:origin x="3464"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handoutMaster" Target="handoutMasters/handout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heme" Target="theme/theme1.xml"/><Relationship Id="rId5" Type="http://schemas.openxmlformats.org/officeDocument/2006/relationships/slide" Target="slides/slide1.xml"/><Relationship Id="rId61" Type="http://schemas.microsoft.com/office/2015/10/relationships/revisionInfo" Target="revisionInfo.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notesMaster" Target="notesMasters/notesMaster1.xml"/><Relationship Id="rId62"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viewProps" Target="view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lde Svantesvoll" userId="a250bdf2-907a-49c7-9ecb-25f32466bc6a" providerId="ADAL" clId="{5CF661CD-6061-4682-89D8-44E0987B3AD7}"/>
    <pc:docChg chg="custSel modSld">
      <pc:chgData name="Vilde Svantesvoll" userId="a250bdf2-907a-49c7-9ecb-25f32466bc6a" providerId="ADAL" clId="{5CF661CD-6061-4682-89D8-44E0987B3AD7}" dt="2026-04-17T10:17:22.063" v="1200" actId="20577"/>
      <pc:docMkLst>
        <pc:docMk/>
      </pc:docMkLst>
      <pc:sldChg chg="modSp mod">
        <pc:chgData name="Vilde Svantesvoll" userId="a250bdf2-907a-49c7-9ecb-25f32466bc6a" providerId="ADAL" clId="{5CF661CD-6061-4682-89D8-44E0987B3AD7}" dt="2026-04-17T09:58:40.619" v="767" actId="20577"/>
        <pc:sldMkLst>
          <pc:docMk/>
          <pc:sldMk cId="4169825511" sldId="4263"/>
        </pc:sldMkLst>
        <pc:spChg chg="mod">
          <ac:chgData name="Vilde Svantesvoll" userId="a250bdf2-907a-49c7-9ecb-25f32466bc6a" providerId="ADAL" clId="{5CF661CD-6061-4682-89D8-44E0987B3AD7}" dt="2026-04-16T09:57:18.600" v="44" actId="790"/>
          <ac:spMkLst>
            <pc:docMk/>
            <pc:sldMk cId="4169825511" sldId="4263"/>
            <ac:spMk id="4" creationId="{5BCD1BC8-1927-5964-A39E-854B770D143A}"/>
          </ac:spMkLst>
        </pc:spChg>
        <pc:spChg chg="mod">
          <ac:chgData name="Vilde Svantesvoll" userId="a250bdf2-907a-49c7-9ecb-25f32466bc6a" providerId="ADAL" clId="{5CF661CD-6061-4682-89D8-44E0987B3AD7}" dt="2026-04-16T09:57:18.600" v="44" actId="790"/>
          <ac:spMkLst>
            <pc:docMk/>
            <pc:sldMk cId="4169825511" sldId="4263"/>
            <ac:spMk id="10" creationId="{93BB833A-6B01-109D-203E-E16C6C938513}"/>
          </ac:spMkLst>
        </pc:spChg>
        <pc:spChg chg="mod">
          <ac:chgData name="Vilde Svantesvoll" userId="a250bdf2-907a-49c7-9ecb-25f32466bc6a" providerId="ADAL" clId="{5CF661CD-6061-4682-89D8-44E0987B3AD7}" dt="2026-04-16T09:57:18.600" v="44" actId="790"/>
          <ac:spMkLst>
            <pc:docMk/>
            <pc:sldMk cId="4169825511" sldId="4263"/>
            <ac:spMk id="11" creationId="{384DEE06-1318-50E3-231D-7D20892448D6}"/>
          </ac:spMkLst>
        </pc:spChg>
        <pc:spChg chg="mod">
          <ac:chgData name="Vilde Svantesvoll" userId="a250bdf2-907a-49c7-9ecb-25f32466bc6a" providerId="ADAL" clId="{5CF661CD-6061-4682-89D8-44E0987B3AD7}" dt="2026-04-16T09:57:18.600" v="44" actId="790"/>
          <ac:spMkLst>
            <pc:docMk/>
            <pc:sldMk cId="4169825511" sldId="4263"/>
            <ac:spMk id="16" creationId="{0C74260C-0ABD-6374-33B3-92F4151D110C}"/>
          </ac:spMkLst>
        </pc:spChg>
        <pc:spChg chg="mod">
          <ac:chgData name="Vilde Svantesvoll" userId="a250bdf2-907a-49c7-9ecb-25f32466bc6a" providerId="ADAL" clId="{5CF661CD-6061-4682-89D8-44E0987B3AD7}" dt="2026-04-16T09:57:18.600" v="44" actId="790"/>
          <ac:spMkLst>
            <pc:docMk/>
            <pc:sldMk cId="4169825511" sldId="4263"/>
            <ac:spMk id="18" creationId="{49C44091-F555-3C6F-91E3-69A3B4289579}"/>
          </ac:spMkLst>
        </pc:spChg>
        <pc:spChg chg="mod">
          <ac:chgData name="Vilde Svantesvoll" userId="a250bdf2-907a-49c7-9ecb-25f32466bc6a" providerId="ADAL" clId="{5CF661CD-6061-4682-89D8-44E0987B3AD7}" dt="2026-04-17T09:58:40.619" v="767" actId="20577"/>
          <ac:spMkLst>
            <pc:docMk/>
            <pc:sldMk cId="4169825511" sldId="4263"/>
            <ac:spMk id="19" creationId="{E2CFC547-9849-7F41-990D-A769792DB4FA}"/>
          </ac:spMkLst>
        </pc:spChg>
        <pc:spChg chg="mod">
          <ac:chgData name="Vilde Svantesvoll" userId="a250bdf2-907a-49c7-9ecb-25f32466bc6a" providerId="ADAL" clId="{5CF661CD-6061-4682-89D8-44E0987B3AD7}" dt="2026-04-17T09:58:33.620" v="751" actId="20577"/>
          <ac:spMkLst>
            <pc:docMk/>
            <pc:sldMk cId="4169825511" sldId="4263"/>
            <ac:spMk id="20" creationId="{5328264C-32A9-A14B-88CE-E920BC4BEE14}"/>
          </ac:spMkLst>
        </pc:spChg>
        <pc:spChg chg="mod">
          <ac:chgData name="Vilde Svantesvoll" userId="a250bdf2-907a-49c7-9ecb-25f32466bc6a" providerId="ADAL" clId="{5CF661CD-6061-4682-89D8-44E0987B3AD7}" dt="2026-04-16T09:57:18.600" v="44" actId="790"/>
          <ac:spMkLst>
            <pc:docMk/>
            <pc:sldMk cId="4169825511" sldId="4263"/>
            <ac:spMk id="23" creationId="{F86B2767-0A87-E296-1839-374DD6C1A8C1}"/>
          </ac:spMkLst>
        </pc:spChg>
        <pc:spChg chg="mod">
          <ac:chgData name="Vilde Svantesvoll" userId="a250bdf2-907a-49c7-9ecb-25f32466bc6a" providerId="ADAL" clId="{5CF661CD-6061-4682-89D8-44E0987B3AD7}" dt="2026-04-16T09:57:18.600" v="44" actId="790"/>
          <ac:spMkLst>
            <pc:docMk/>
            <pc:sldMk cId="4169825511" sldId="4263"/>
            <ac:spMk id="26" creationId="{C5EAE385-AB74-3A87-243B-E51708679986}"/>
          </ac:spMkLst>
        </pc:spChg>
        <pc:spChg chg="mod">
          <ac:chgData name="Vilde Svantesvoll" userId="a250bdf2-907a-49c7-9ecb-25f32466bc6a" providerId="ADAL" clId="{5CF661CD-6061-4682-89D8-44E0987B3AD7}" dt="2026-04-16T09:57:18.600" v="44" actId="790"/>
          <ac:spMkLst>
            <pc:docMk/>
            <pc:sldMk cId="4169825511" sldId="4263"/>
            <ac:spMk id="27" creationId="{016F5C8F-83BF-5414-8D01-5BE9CE33FC44}"/>
          </ac:spMkLst>
        </pc:spChg>
        <pc:spChg chg="mod">
          <ac:chgData name="Vilde Svantesvoll" userId="a250bdf2-907a-49c7-9ecb-25f32466bc6a" providerId="ADAL" clId="{5CF661CD-6061-4682-89D8-44E0987B3AD7}" dt="2026-04-16T09:57:18.600" v="44" actId="790"/>
          <ac:spMkLst>
            <pc:docMk/>
            <pc:sldMk cId="4169825511" sldId="4263"/>
            <ac:spMk id="29" creationId="{C60527F0-CEFD-CBD9-9FF6-227AF5867BC6}"/>
          </ac:spMkLst>
        </pc:spChg>
      </pc:sldChg>
      <pc:sldChg chg="modSp mod">
        <pc:chgData name="Vilde Svantesvoll" userId="a250bdf2-907a-49c7-9ecb-25f32466bc6a" providerId="ADAL" clId="{5CF661CD-6061-4682-89D8-44E0987B3AD7}" dt="2026-04-16T09:57:18.600" v="44" actId="790"/>
        <pc:sldMkLst>
          <pc:docMk/>
          <pc:sldMk cId="2288239601" sldId="4286"/>
        </pc:sldMkLst>
        <pc:spChg chg="mod">
          <ac:chgData name="Vilde Svantesvoll" userId="a250bdf2-907a-49c7-9ecb-25f32466bc6a" providerId="ADAL" clId="{5CF661CD-6061-4682-89D8-44E0987B3AD7}" dt="2026-04-16T09:57:18.600" v="44" actId="790"/>
          <ac:spMkLst>
            <pc:docMk/>
            <pc:sldMk cId="2288239601" sldId="4286"/>
            <ac:spMk id="3" creationId="{65B15D0B-CBC7-E04A-B025-FE49C1E6B0D5}"/>
          </ac:spMkLst>
        </pc:spChg>
        <pc:spChg chg="mod">
          <ac:chgData name="Vilde Svantesvoll" userId="a250bdf2-907a-49c7-9ecb-25f32466bc6a" providerId="ADAL" clId="{5CF661CD-6061-4682-89D8-44E0987B3AD7}" dt="2026-04-16T09:57:18.600" v="44" actId="790"/>
          <ac:spMkLst>
            <pc:docMk/>
            <pc:sldMk cId="2288239601" sldId="4286"/>
            <ac:spMk id="7" creationId="{C7A02EA4-4CBF-804E-84A7-7223E815E249}"/>
          </ac:spMkLst>
        </pc:spChg>
        <pc:spChg chg="mod">
          <ac:chgData name="Vilde Svantesvoll" userId="a250bdf2-907a-49c7-9ecb-25f32466bc6a" providerId="ADAL" clId="{5CF661CD-6061-4682-89D8-44E0987B3AD7}" dt="2026-04-16T09:57:18.600" v="44" actId="790"/>
          <ac:spMkLst>
            <pc:docMk/>
            <pc:sldMk cId="2288239601" sldId="4286"/>
            <ac:spMk id="9" creationId="{89177E28-4F22-7E40-AB64-D1BAC04F32A8}"/>
          </ac:spMkLst>
        </pc:spChg>
        <pc:spChg chg="mod">
          <ac:chgData name="Vilde Svantesvoll" userId="a250bdf2-907a-49c7-9ecb-25f32466bc6a" providerId="ADAL" clId="{5CF661CD-6061-4682-89D8-44E0987B3AD7}" dt="2026-04-16T09:57:18.600" v="44" actId="790"/>
          <ac:spMkLst>
            <pc:docMk/>
            <pc:sldMk cId="2288239601" sldId="4286"/>
            <ac:spMk id="12" creationId="{A491D2E9-853F-F4A8-2BA9-284DE843A771}"/>
          </ac:spMkLst>
        </pc:spChg>
      </pc:sldChg>
      <pc:sldChg chg="modSp mod">
        <pc:chgData name="Vilde Svantesvoll" userId="a250bdf2-907a-49c7-9ecb-25f32466bc6a" providerId="ADAL" clId="{5CF661CD-6061-4682-89D8-44E0987B3AD7}" dt="2026-04-17T09:59:17.219" v="773" actId="20577"/>
        <pc:sldMkLst>
          <pc:docMk/>
          <pc:sldMk cId="30286005" sldId="4306"/>
        </pc:sldMkLst>
        <pc:spChg chg="mod">
          <ac:chgData name="Vilde Svantesvoll" userId="a250bdf2-907a-49c7-9ecb-25f32466bc6a" providerId="ADAL" clId="{5CF661CD-6061-4682-89D8-44E0987B3AD7}" dt="2026-04-16T09:57:18.600" v="44" actId="790"/>
          <ac:spMkLst>
            <pc:docMk/>
            <pc:sldMk cId="30286005" sldId="4306"/>
            <ac:spMk id="2" creationId="{44D3A2D2-9E51-5508-8E44-DD54838C9B97}"/>
          </ac:spMkLst>
        </pc:spChg>
        <pc:spChg chg="mod">
          <ac:chgData name="Vilde Svantesvoll" userId="a250bdf2-907a-49c7-9ecb-25f32466bc6a" providerId="ADAL" clId="{5CF661CD-6061-4682-89D8-44E0987B3AD7}" dt="2026-04-17T09:59:08.694" v="769" actId="20577"/>
          <ac:spMkLst>
            <pc:docMk/>
            <pc:sldMk cId="30286005" sldId="4306"/>
            <ac:spMk id="15" creationId="{C4E048F0-9773-C54B-A71E-3C9CFEB59C8E}"/>
          </ac:spMkLst>
        </pc:spChg>
        <pc:spChg chg="mod">
          <ac:chgData name="Vilde Svantesvoll" userId="a250bdf2-907a-49c7-9ecb-25f32466bc6a" providerId="ADAL" clId="{5CF661CD-6061-4682-89D8-44E0987B3AD7}" dt="2026-04-16T09:57:18.600" v="44" actId="790"/>
          <ac:spMkLst>
            <pc:docMk/>
            <pc:sldMk cId="30286005" sldId="4306"/>
            <ac:spMk id="16" creationId="{BC8CA0EC-3203-874B-818E-A3951341F2E9}"/>
          </ac:spMkLst>
        </pc:spChg>
        <pc:spChg chg="mod">
          <ac:chgData name="Vilde Svantesvoll" userId="a250bdf2-907a-49c7-9ecb-25f32466bc6a" providerId="ADAL" clId="{5CF661CD-6061-4682-89D8-44E0987B3AD7}" dt="2026-04-16T09:57:18.600" v="44" actId="790"/>
          <ac:spMkLst>
            <pc:docMk/>
            <pc:sldMk cId="30286005" sldId="4306"/>
            <ac:spMk id="18" creationId="{CD062C7B-9BAE-0E43-A6E9-6E98B3E7EBD7}"/>
          </ac:spMkLst>
        </pc:spChg>
        <pc:spChg chg="mod">
          <ac:chgData name="Vilde Svantesvoll" userId="a250bdf2-907a-49c7-9ecb-25f32466bc6a" providerId="ADAL" clId="{5CF661CD-6061-4682-89D8-44E0987B3AD7}" dt="2026-04-16T09:57:18.600" v="44" actId="790"/>
          <ac:spMkLst>
            <pc:docMk/>
            <pc:sldMk cId="30286005" sldId="4306"/>
            <ac:spMk id="19" creationId="{5B018A2C-261B-FE40-8CCB-12ABA36272E0}"/>
          </ac:spMkLst>
        </pc:spChg>
        <pc:spChg chg="mod">
          <ac:chgData name="Vilde Svantesvoll" userId="a250bdf2-907a-49c7-9ecb-25f32466bc6a" providerId="ADAL" clId="{5CF661CD-6061-4682-89D8-44E0987B3AD7}" dt="2026-04-17T09:59:12.770" v="771" actId="20577"/>
          <ac:spMkLst>
            <pc:docMk/>
            <pc:sldMk cId="30286005" sldId="4306"/>
            <ac:spMk id="20" creationId="{F1085800-9569-4843-B00A-CC81BB1D9B93}"/>
          </ac:spMkLst>
        </pc:spChg>
        <pc:spChg chg="mod">
          <ac:chgData name="Vilde Svantesvoll" userId="a250bdf2-907a-49c7-9ecb-25f32466bc6a" providerId="ADAL" clId="{5CF661CD-6061-4682-89D8-44E0987B3AD7}" dt="2026-04-16T09:57:18.600" v="44" actId="790"/>
          <ac:spMkLst>
            <pc:docMk/>
            <pc:sldMk cId="30286005" sldId="4306"/>
            <ac:spMk id="21" creationId="{E66C7987-60BB-DC47-A0C2-99C652EF4EF7}"/>
          </ac:spMkLst>
        </pc:spChg>
        <pc:spChg chg="mod">
          <ac:chgData name="Vilde Svantesvoll" userId="a250bdf2-907a-49c7-9ecb-25f32466bc6a" providerId="ADAL" clId="{5CF661CD-6061-4682-89D8-44E0987B3AD7}" dt="2026-04-16T09:58:22.132" v="45"/>
          <ac:spMkLst>
            <pc:docMk/>
            <pc:sldMk cId="30286005" sldId="4306"/>
            <ac:spMk id="22" creationId="{4AB945CA-DD37-8744-AC8D-A87A2B36C598}"/>
          </ac:spMkLst>
        </pc:spChg>
        <pc:spChg chg="mod">
          <ac:chgData name="Vilde Svantesvoll" userId="a250bdf2-907a-49c7-9ecb-25f32466bc6a" providerId="ADAL" clId="{5CF661CD-6061-4682-89D8-44E0987B3AD7}" dt="2026-04-16T09:57:18.600" v="44" actId="790"/>
          <ac:spMkLst>
            <pc:docMk/>
            <pc:sldMk cId="30286005" sldId="4306"/>
            <ac:spMk id="23" creationId="{8343CF12-FDE6-8849-AC52-1E26D392F86A}"/>
          </ac:spMkLst>
        </pc:spChg>
        <pc:spChg chg="mod">
          <ac:chgData name="Vilde Svantesvoll" userId="a250bdf2-907a-49c7-9ecb-25f32466bc6a" providerId="ADAL" clId="{5CF661CD-6061-4682-89D8-44E0987B3AD7}" dt="2026-04-16T09:58:33.339" v="46"/>
          <ac:spMkLst>
            <pc:docMk/>
            <pc:sldMk cId="30286005" sldId="4306"/>
            <ac:spMk id="24" creationId="{5691577C-B257-3147-BB4B-29D2F40873AE}"/>
          </ac:spMkLst>
        </pc:spChg>
        <pc:spChg chg="mod">
          <ac:chgData name="Vilde Svantesvoll" userId="a250bdf2-907a-49c7-9ecb-25f32466bc6a" providerId="ADAL" clId="{5CF661CD-6061-4682-89D8-44E0987B3AD7}" dt="2026-04-16T09:57:18.600" v="44" actId="790"/>
          <ac:spMkLst>
            <pc:docMk/>
            <pc:sldMk cId="30286005" sldId="4306"/>
            <ac:spMk id="25" creationId="{C649836C-4763-0A4B-8068-8B6B3A14D501}"/>
          </ac:spMkLst>
        </pc:spChg>
        <pc:spChg chg="mod">
          <ac:chgData name="Vilde Svantesvoll" userId="a250bdf2-907a-49c7-9ecb-25f32466bc6a" providerId="ADAL" clId="{5CF661CD-6061-4682-89D8-44E0987B3AD7}" dt="2026-04-17T09:59:17.219" v="773" actId="20577"/>
          <ac:spMkLst>
            <pc:docMk/>
            <pc:sldMk cId="30286005" sldId="4306"/>
            <ac:spMk id="26" creationId="{AF2A8952-1670-2F4B-B3F8-033CA2659F15}"/>
          </ac:spMkLst>
        </pc:spChg>
      </pc:sldChg>
      <pc:sldChg chg="modSp mod">
        <pc:chgData name="Vilde Svantesvoll" userId="a250bdf2-907a-49c7-9ecb-25f32466bc6a" providerId="ADAL" clId="{5CF661CD-6061-4682-89D8-44E0987B3AD7}" dt="2026-04-17T10:01:07.252" v="806" actId="20577"/>
        <pc:sldMkLst>
          <pc:docMk/>
          <pc:sldMk cId="3933563620" sldId="4322"/>
        </pc:sldMkLst>
        <pc:spChg chg="mod">
          <ac:chgData name="Vilde Svantesvoll" userId="a250bdf2-907a-49c7-9ecb-25f32466bc6a" providerId="ADAL" clId="{5CF661CD-6061-4682-89D8-44E0987B3AD7}" dt="2026-04-17T10:01:07.252" v="806" actId="20577"/>
          <ac:spMkLst>
            <pc:docMk/>
            <pc:sldMk cId="3933563620" sldId="4322"/>
            <ac:spMk id="4" creationId="{9E0FD84C-0DB0-A747-9C28-9505FE9A7E00}"/>
          </ac:spMkLst>
        </pc:spChg>
        <pc:spChg chg="mod">
          <ac:chgData name="Vilde Svantesvoll" userId="a250bdf2-907a-49c7-9ecb-25f32466bc6a" providerId="ADAL" clId="{5CF661CD-6061-4682-89D8-44E0987B3AD7}" dt="2026-04-16T10:12:10.909" v="122" actId="20577"/>
          <ac:spMkLst>
            <pc:docMk/>
            <pc:sldMk cId="3933563620" sldId="4322"/>
            <ac:spMk id="5" creationId="{596AF18B-65BF-DB48-9E25-AFA12E81586C}"/>
          </ac:spMkLst>
        </pc:spChg>
      </pc:sldChg>
      <pc:sldChg chg="modSp mod">
        <pc:chgData name="Vilde Svantesvoll" userId="a250bdf2-907a-49c7-9ecb-25f32466bc6a" providerId="ADAL" clId="{5CF661CD-6061-4682-89D8-44E0987B3AD7}" dt="2026-04-16T10:00:11.316" v="73"/>
        <pc:sldMkLst>
          <pc:docMk/>
          <pc:sldMk cId="1329186062" sldId="4323"/>
        </pc:sldMkLst>
        <pc:spChg chg="mod">
          <ac:chgData name="Vilde Svantesvoll" userId="a250bdf2-907a-49c7-9ecb-25f32466bc6a" providerId="ADAL" clId="{5CF661CD-6061-4682-89D8-44E0987B3AD7}" dt="2026-04-16T10:00:11.316" v="73"/>
          <ac:spMkLst>
            <pc:docMk/>
            <pc:sldMk cId="1329186062" sldId="4323"/>
            <ac:spMk id="4" creationId="{6BDE6B06-E517-A44D-93E9-58E8C9D1D2E9}"/>
          </ac:spMkLst>
        </pc:spChg>
        <pc:spChg chg="mod">
          <ac:chgData name="Vilde Svantesvoll" userId="a250bdf2-907a-49c7-9ecb-25f32466bc6a" providerId="ADAL" clId="{5CF661CD-6061-4682-89D8-44E0987B3AD7}" dt="2026-04-16T09:57:18.600" v="44" actId="790"/>
          <ac:spMkLst>
            <pc:docMk/>
            <pc:sldMk cId="1329186062" sldId="4323"/>
            <ac:spMk id="5" creationId="{F53E186E-EEE8-784F-BE9F-48BF925F13E9}"/>
          </ac:spMkLst>
        </pc:spChg>
      </pc:sldChg>
      <pc:sldChg chg="modSp mod">
        <pc:chgData name="Vilde Svantesvoll" userId="a250bdf2-907a-49c7-9ecb-25f32466bc6a" providerId="ADAL" clId="{5CF661CD-6061-4682-89D8-44E0987B3AD7}" dt="2026-04-17T10:07:05.885" v="876" actId="20577"/>
        <pc:sldMkLst>
          <pc:docMk/>
          <pc:sldMk cId="2155738992" sldId="4338"/>
        </pc:sldMkLst>
        <pc:spChg chg="mod">
          <ac:chgData name="Vilde Svantesvoll" userId="a250bdf2-907a-49c7-9ecb-25f32466bc6a" providerId="ADAL" clId="{5CF661CD-6061-4682-89D8-44E0987B3AD7}" dt="2026-04-17T10:07:05.885" v="876" actId="20577"/>
          <ac:spMkLst>
            <pc:docMk/>
            <pc:sldMk cId="2155738992" sldId="4338"/>
            <ac:spMk id="2" creationId="{A3609859-F9E5-1140-8DE2-548E2441BEF9}"/>
          </ac:spMkLst>
        </pc:spChg>
        <pc:spChg chg="mod">
          <ac:chgData name="Vilde Svantesvoll" userId="a250bdf2-907a-49c7-9ecb-25f32466bc6a" providerId="ADAL" clId="{5CF661CD-6061-4682-89D8-44E0987B3AD7}" dt="2026-04-17T08:33:53.462" v="346"/>
          <ac:spMkLst>
            <pc:docMk/>
            <pc:sldMk cId="2155738992" sldId="4338"/>
            <ac:spMk id="5" creationId="{85241DAC-738A-2446-AED5-50E6EF776372}"/>
          </ac:spMkLst>
        </pc:spChg>
      </pc:sldChg>
      <pc:sldChg chg="modSp mod">
        <pc:chgData name="Vilde Svantesvoll" userId="a250bdf2-907a-49c7-9ecb-25f32466bc6a" providerId="ADAL" clId="{5CF661CD-6061-4682-89D8-44E0987B3AD7}" dt="2026-04-17T10:07:59.702" v="894" actId="20577"/>
        <pc:sldMkLst>
          <pc:docMk/>
          <pc:sldMk cId="2509141879" sldId="4339"/>
        </pc:sldMkLst>
        <pc:spChg chg="mod">
          <ac:chgData name="Vilde Svantesvoll" userId="a250bdf2-907a-49c7-9ecb-25f32466bc6a" providerId="ADAL" clId="{5CF661CD-6061-4682-89D8-44E0987B3AD7}" dt="2026-04-17T08:36:43.584" v="384"/>
          <ac:spMkLst>
            <pc:docMk/>
            <pc:sldMk cId="2509141879" sldId="4339"/>
            <ac:spMk id="2" creationId="{4807231A-8C56-9D46-8B91-D1040E2F919E}"/>
          </ac:spMkLst>
        </pc:spChg>
        <pc:spChg chg="mod">
          <ac:chgData name="Vilde Svantesvoll" userId="a250bdf2-907a-49c7-9ecb-25f32466bc6a" providerId="ADAL" clId="{5CF661CD-6061-4682-89D8-44E0987B3AD7}" dt="2026-04-17T10:07:59.702" v="894" actId="20577"/>
          <ac:spMkLst>
            <pc:docMk/>
            <pc:sldMk cId="2509141879" sldId="4339"/>
            <ac:spMk id="5" creationId="{901331F3-1FAA-D347-8B9C-59F1536C295C}"/>
          </ac:spMkLst>
        </pc:spChg>
      </pc:sldChg>
      <pc:sldChg chg="modSp mod">
        <pc:chgData name="Vilde Svantesvoll" userId="a250bdf2-907a-49c7-9ecb-25f32466bc6a" providerId="ADAL" clId="{5CF661CD-6061-4682-89D8-44E0987B3AD7}" dt="2026-04-17T08:27:51.454" v="331"/>
        <pc:sldMkLst>
          <pc:docMk/>
          <pc:sldMk cId="315668921" sldId="4342"/>
        </pc:sldMkLst>
        <pc:spChg chg="mod">
          <ac:chgData name="Vilde Svantesvoll" userId="a250bdf2-907a-49c7-9ecb-25f32466bc6a" providerId="ADAL" clId="{5CF661CD-6061-4682-89D8-44E0987B3AD7}" dt="2026-04-17T08:27:51.454" v="331"/>
          <ac:spMkLst>
            <pc:docMk/>
            <pc:sldMk cId="315668921" sldId="4342"/>
            <ac:spMk id="4" creationId="{6BDE6B06-E517-A44D-93E9-58E8C9D1D2E9}"/>
          </ac:spMkLst>
        </pc:spChg>
        <pc:spChg chg="mod">
          <ac:chgData name="Vilde Svantesvoll" userId="a250bdf2-907a-49c7-9ecb-25f32466bc6a" providerId="ADAL" clId="{5CF661CD-6061-4682-89D8-44E0987B3AD7}" dt="2026-04-16T09:57:18.600" v="44" actId="790"/>
          <ac:spMkLst>
            <pc:docMk/>
            <pc:sldMk cId="315668921" sldId="4342"/>
            <ac:spMk id="5" creationId="{F53E186E-EEE8-784F-BE9F-48BF925F13E9}"/>
          </ac:spMkLst>
        </pc:spChg>
      </pc:sldChg>
      <pc:sldChg chg="modSp mod">
        <pc:chgData name="Vilde Svantesvoll" userId="a250bdf2-907a-49c7-9ecb-25f32466bc6a" providerId="ADAL" clId="{5CF661CD-6061-4682-89D8-44E0987B3AD7}" dt="2026-04-17T10:02:57.952" v="836" actId="20577"/>
        <pc:sldMkLst>
          <pc:docMk/>
          <pc:sldMk cId="161488016" sldId="4343"/>
        </pc:sldMkLst>
        <pc:spChg chg="mod">
          <ac:chgData name="Vilde Svantesvoll" userId="a250bdf2-907a-49c7-9ecb-25f32466bc6a" providerId="ADAL" clId="{5CF661CD-6061-4682-89D8-44E0987B3AD7}" dt="2026-04-17T08:24:17.471" v="294" actId="113"/>
          <ac:spMkLst>
            <pc:docMk/>
            <pc:sldMk cId="161488016" sldId="4343"/>
            <ac:spMk id="5" creationId="{459AD9BB-4E46-B84B-9D80-8E6CCE2ECCC2}"/>
          </ac:spMkLst>
        </pc:spChg>
        <pc:spChg chg="mod">
          <ac:chgData name="Vilde Svantesvoll" userId="a250bdf2-907a-49c7-9ecb-25f32466bc6a" providerId="ADAL" clId="{5CF661CD-6061-4682-89D8-44E0987B3AD7}" dt="2026-04-16T09:57:18.600" v="44" actId="790"/>
          <ac:spMkLst>
            <pc:docMk/>
            <pc:sldMk cId="161488016" sldId="4343"/>
            <ac:spMk id="6" creationId="{AABCC17E-FEFA-3D46-B2F1-B026276D7600}"/>
          </ac:spMkLst>
        </pc:spChg>
        <pc:spChg chg="mod">
          <ac:chgData name="Vilde Svantesvoll" userId="a250bdf2-907a-49c7-9ecb-25f32466bc6a" providerId="ADAL" clId="{5CF661CD-6061-4682-89D8-44E0987B3AD7}" dt="2026-04-16T09:57:18.600" v="44" actId="790"/>
          <ac:spMkLst>
            <pc:docMk/>
            <pc:sldMk cId="161488016" sldId="4343"/>
            <ac:spMk id="7" creationId="{2720F4E6-5EDD-6EF7-92F1-6950EF417AC0}"/>
          </ac:spMkLst>
        </pc:spChg>
        <pc:spChg chg="mod">
          <ac:chgData name="Vilde Svantesvoll" userId="a250bdf2-907a-49c7-9ecb-25f32466bc6a" providerId="ADAL" clId="{5CF661CD-6061-4682-89D8-44E0987B3AD7}" dt="2026-04-17T10:02:57.952" v="836" actId="20577"/>
          <ac:spMkLst>
            <pc:docMk/>
            <pc:sldMk cId="161488016" sldId="4343"/>
            <ac:spMk id="9" creationId="{C611E378-7FF0-F548-BFF2-58F292A29080}"/>
          </ac:spMkLst>
        </pc:spChg>
        <pc:spChg chg="mod">
          <ac:chgData name="Vilde Svantesvoll" userId="a250bdf2-907a-49c7-9ecb-25f32466bc6a" providerId="ADAL" clId="{5CF661CD-6061-4682-89D8-44E0987B3AD7}" dt="2026-04-16T09:57:18.600" v="44" actId="790"/>
          <ac:spMkLst>
            <pc:docMk/>
            <pc:sldMk cId="161488016" sldId="4343"/>
            <ac:spMk id="10" creationId="{0B4DA29B-2063-2947-BF10-324FE66A42B0}"/>
          </ac:spMkLst>
        </pc:spChg>
        <pc:spChg chg="mod">
          <ac:chgData name="Vilde Svantesvoll" userId="a250bdf2-907a-49c7-9ecb-25f32466bc6a" providerId="ADAL" clId="{5CF661CD-6061-4682-89D8-44E0987B3AD7}" dt="2026-04-17T08:25:31.336" v="302" actId="20577"/>
          <ac:spMkLst>
            <pc:docMk/>
            <pc:sldMk cId="161488016" sldId="4343"/>
            <ac:spMk id="12" creationId="{9BC75645-F9FD-244F-9028-F3DE8F14BD2C}"/>
          </ac:spMkLst>
        </pc:spChg>
        <pc:spChg chg="mod">
          <ac:chgData name="Vilde Svantesvoll" userId="a250bdf2-907a-49c7-9ecb-25f32466bc6a" providerId="ADAL" clId="{5CF661CD-6061-4682-89D8-44E0987B3AD7}" dt="2026-04-16T09:57:18.600" v="44" actId="790"/>
          <ac:spMkLst>
            <pc:docMk/>
            <pc:sldMk cId="161488016" sldId="4343"/>
            <ac:spMk id="13" creationId="{EDE17FFD-854F-B743-AE68-82CB098A6F42}"/>
          </ac:spMkLst>
        </pc:spChg>
        <pc:spChg chg="mod">
          <ac:chgData name="Vilde Svantesvoll" userId="a250bdf2-907a-49c7-9ecb-25f32466bc6a" providerId="ADAL" clId="{5CF661CD-6061-4682-89D8-44E0987B3AD7}" dt="2026-04-17T10:02:52.602" v="834" actId="20577"/>
          <ac:spMkLst>
            <pc:docMk/>
            <pc:sldMk cId="161488016" sldId="4343"/>
            <ac:spMk id="14" creationId="{5C08D818-88AD-7343-A803-2FC550F0CC72}"/>
          </ac:spMkLst>
        </pc:spChg>
      </pc:sldChg>
      <pc:sldChg chg="modSp mod">
        <pc:chgData name="Vilde Svantesvoll" userId="a250bdf2-907a-49c7-9ecb-25f32466bc6a" providerId="ADAL" clId="{5CF661CD-6061-4682-89D8-44E0987B3AD7}" dt="2026-04-17T10:16:26.869" v="1152" actId="20577"/>
        <pc:sldMkLst>
          <pc:docMk/>
          <pc:sldMk cId="273007492" sldId="4344"/>
        </pc:sldMkLst>
        <pc:spChg chg="mod">
          <ac:chgData name="Vilde Svantesvoll" userId="a250bdf2-907a-49c7-9ecb-25f32466bc6a" providerId="ADAL" clId="{5CF661CD-6061-4682-89D8-44E0987B3AD7}" dt="2026-04-17T10:16:26.869" v="1152" actId="20577"/>
          <ac:spMkLst>
            <pc:docMk/>
            <pc:sldMk cId="273007492" sldId="4344"/>
            <ac:spMk id="4" creationId="{9E0FD84C-0DB0-A747-9C28-9505FE9A7E00}"/>
          </ac:spMkLst>
        </pc:spChg>
        <pc:spChg chg="mod">
          <ac:chgData name="Vilde Svantesvoll" userId="a250bdf2-907a-49c7-9ecb-25f32466bc6a" providerId="ADAL" clId="{5CF661CD-6061-4682-89D8-44E0987B3AD7}" dt="2026-04-17T08:39:21.280" v="397"/>
          <ac:spMkLst>
            <pc:docMk/>
            <pc:sldMk cId="273007492" sldId="4344"/>
            <ac:spMk id="5" creationId="{596AF18B-65BF-DB48-9E25-AFA12E81586C}"/>
          </ac:spMkLst>
        </pc:spChg>
      </pc:sldChg>
      <pc:sldChg chg="modSp mod">
        <pc:chgData name="Vilde Svantesvoll" userId="a250bdf2-907a-49c7-9ecb-25f32466bc6a" providerId="ADAL" clId="{5CF661CD-6061-4682-89D8-44E0987B3AD7}" dt="2026-04-17T09:59:31.285" v="777" actId="20577"/>
        <pc:sldMkLst>
          <pc:docMk/>
          <pc:sldMk cId="2180590098" sldId="4345"/>
        </pc:sldMkLst>
        <pc:spChg chg="mod">
          <ac:chgData name="Vilde Svantesvoll" userId="a250bdf2-907a-49c7-9ecb-25f32466bc6a" providerId="ADAL" clId="{5CF661CD-6061-4682-89D8-44E0987B3AD7}" dt="2026-04-17T09:59:31.285" v="777" actId="20577"/>
          <ac:spMkLst>
            <pc:docMk/>
            <pc:sldMk cId="2180590098" sldId="4345"/>
            <ac:spMk id="5" creationId="{0B0E6245-30EF-F42E-EAC7-811C919972DE}"/>
          </ac:spMkLst>
        </pc:spChg>
        <pc:spChg chg="mod">
          <ac:chgData name="Vilde Svantesvoll" userId="a250bdf2-907a-49c7-9ecb-25f32466bc6a" providerId="ADAL" clId="{5CF661CD-6061-4682-89D8-44E0987B3AD7}" dt="2026-04-16T09:57:18.600" v="44" actId="790"/>
          <ac:spMkLst>
            <pc:docMk/>
            <pc:sldMk cId="2180590098" sldId="4345"/>
            <ac:spMk id="6" creationId="{A8CB7F73-7CAF-DB3D-E072-16F2600F9BEA}"/>
          </ac:spMkLst>
        </pc:spChg>
        <pc:spChg chg="mod">
          <ac:chgData name="Vilde Svantesvoll" userId="a250bdf2-907a-49c7-9ecb-25f32466bc6a" providerId="ADAL" clId="{5CF661CD-6061-4682-89D8-44E0987B3AD7}" dt="2026-04-16T09:57:18.600" v="44" actId="790"/>
          <ac:spMkLst>
            <pc:docMk/>
            <pc:sldMk cId="2180590098" sldId="4345"/>
            <ac:spMk id="7" creationId="{41418E73-9DC7-D729-1821-9D037F2E4DE1}"/>
          </ac:spMkLst>
        </pc:spChg>
        <pc:spChg chg="mod">
          <ac:chgData name="Vilde Svantesvoll" userId="a250bdf2-907a-49c7-9ecb-25f32466bc6a" providerId="ADAL" clId="{5CF661CD-6061-4682-89D8-44E0987B3AD7}" dt="2026-04-16T09:57:18.600" v="44" actId="790"/>
          <ac:spMkLst>
            <pc:docMk/>
            <pc:sldMk cId="2180590098" sldId="4345"/>
            <ac:spMk id="9" creationId="{3C42CEEE-71C1-D69E-92F5-96DBEAA37DFB}"/>
          </ac:spMkLst>
        </pc:spChg>
        <pc:spChg chg="mod">
          <ac:chgData name="Vilde Svantesvoll" userId="a250bdf2-907a-49c7-9ecb-25f32466bc6a" providerId="ADAL" clId="{5CF661CD-6061-4682-89D8-44E0987B3AD7}" dt="2026-04-16T09:57:18.600" v="44" actId="790"/>
          <ac:spMkLst>
            <pc:docMk/>
            <pc:sldMk cId="2180590098" sldId="4345"/>
            <ac:spMk id="10" creationId="{CD7050BF-AC3F-38A7-A83E-E7FA869A0193}"/>
          </ac:spMkLst>
        </pc:spChg>
      </pc:sldChg>
      <pc:sldChg chg="modSp mod">
        <pc:chgData name="Vilde Svantesvoll" userId="a250bdf2-907a-49c7-9ecb-25f32466bc6a" providerId="ADAL" clId="{5CF661CD-6061-4682-89D8-44E0987B3AD7}" dt="2026-04-17T10:15:53.253" v="1117" actId="20577"/>
        <pc:sldMkLst>
          <pc:docMk/>
          <pc:sldMk cId="569541287" sldId="4346"/>
        </pc:sldMkLst>
        <pc:spChg chg="mod">
          <ac:chgData name="Vilde Svantesvoll" userId="a250bdf2-907a-49c7-9ecb-25f32466bc6a" providerId="ADAL" clId="{5CF661CD-6061-4682-89D8-44E0987B3AD7}" dt="2026-04-16T10:05:39.716" v="87" actId="20577"/>
          <ac:spMkLst>
            <pc:docMk/>
            <pc:sldMk cId="569541287" sldId="4346"/>
            <ac:spMk id="7" creationId="{43BB5A1D-BC30-F3B3-36FF-C097BE8728EB}"/>
          </ac:spMkLst>
        </pc:spChg>
        <pc:spChg chg="mod">
          <ac:chgData name="Vilde Svantesvoll" userId="a250bdf2-907a-49c7-9ecb-25f32466bc6a" providerId="ADAL" clId="{5CF661CD-6061-4682-89D8-44E0987B3AD7}" dt="2026-04-17T10:15:53.253" v="1117" actId="20577"/>
          <ac:spMkLst>
            <pc:docMk/>
            <pc:sldMk cId="569541287" sldId="4346"/>
            <ac:spMk id="8" creationId="{B06EE696-A4DD-16D5-92F1-5A56ED0DC5A0}"/>
          </ac:spMkLst>
        </pc:spChg>
        <pc:spChg chg="mod">
          <ac:chgData name="Vilde Svantesvoll" userId="a250bdf2-907a-49c7-9ecb-25f32466bc6a" providerId="ADAL" clId="{5CF661CD-6061-4682-89D8-44E0987B3AD7}" dt="2026-04-16T09:57:18.600" v="44" actId="790"/>
          <ac:spMkLst>
            <pc:docMk/>
            <pc:sldMk cId="569541287" sldId="4346"/>
            <ac:spMk id="17" creationId="{40FC3DF2-BAF1-F579-7F32-ED22A03B8B9C}"/>
          </ac:spMkLst>
        </pc:spChg>
      </pc:sldChg>
      <pc:sldChg chg="modSp mod">
        <pc:chgData name="Vilde Svantesvoll" userId="a250bdf2-907a-49c7-9ecb-25f32466bc6a" providerId="ADAL" clId="{5CF661CD-6061-4682-89D8-44E0987B3AD7}" dt="2026-04-17T10:06:54.952" v="872" actId="20577"/>
        <pc:sldMkLst>
          <pc:docMk/>
          <pc:sldMk cId="1722726524" sldId="4348"/>
        </pc:sldMkLst>
        <pc:spChg chg="mod">
          <ac:chgData name="Vilde Svantesvoll" userId="a250bdf2-907a-49c7-9ecb-25f32466bc6a" providerId="ADAL" clId="{5CF661CD-6061-4682-89D8-44E0987B3AD7}" dt="2026-04-17T08:31:44.811" v="341"/>
          <ac:spMkLst>
            <pc:docMk/>
            <pc:sldMk cId="1722726524" sldId="4348"/>
            <ac:spMk id="3" creationId="{D50A2CEE-16B5-7EF5-EACB-8B422068AA5A}"/>
          </ac:spMkLst>
        </pc:spChg>
        <pc:spChg chg="mod">
          <ac:chgData name="Vilde Svantesvoll" userId="a250bdf2-907a-49c7-9ecb-25f32466bc6a" providerId="ADAL" clId="{5CF661CD-6061-4682-89D8-44E0987B3AD7}" dt="2026-04-17T10:06:54.952" v="872" actId="20577"/>
          <ac:spMkLst>
            <pc:docMk/>
            <pc:sldMk cId="1722726524" sldId="4348"/>
            <ac:spMk id="4" creationId="{ECEBC01D-3D17-B48A-82B7-77A607F89F78}"/>
          </ac:spMkLst>
        </pc:spChg>
      </pc:sldChg>
      <pc:sldChg chg="modSp mod">
        <pc:chgData name="Vilde Svantesvoll" userId="a250bdf2-907a-49c7-9ecb-25f32466bc6a" providerId="ADAL" clId="{5CF661CD-6061-4682-89D8-44E0987B3AD7}" dt="2026-04-17T10:13:26.934" v="966" actId="20577"/>
        <pc:sldMkLst>
          <pc:docMk/>
          <pc:sldMk cId="2442225723" sldId="4349"/>
        </pc:sldMkLst>
        <pc:spChg chg="mod">
          <ac:chgData name="Vilde Svantesvoll" userId="a250bdf2-907a-49c7-9ecb-25f32466bc6a" providerId="ADAL" clId="{5CF661CD-6061-4682-89D8-44E0987B3AD7}" dt="2026-04-17T10:13:26.934" v="966" actId="20577"/>
          <ac:spMkLst>
            <pc:docMk/>
            <pc:sldMk cId="2442225723" sldId="4349"/>
            <ac:spMk id="4" creationId="{4E2941F8-A138-9B0A-0455-F5ABFFC5CFF1}"/>
          </ac:spMkLst>
        </pc:spChg>
        <pc:spChg chg="mod">
          <ac:chgData name="Vilde Svantesvoll" userId="a250bdf2-907a-49c7-9ecb-25f32466bc6a" providerId="ADAL" clId="{5CF661CD-6061-4682-89D8-44E0987B3AD7}" dt="2026-04-16T09:58:59.771" v="57" actId="20577"/>
          <ac:spMkLst>
            <pc:docMk/>
            <pc:sldMk cId="2442225723" sldId="4349"/>
            <ac:spMk id="5" creationId="{B8588589-0536-B507-3977-13AA75AD90A2}"/>
          </ac:spMkLst>
        </pc:spChg>
      </pc:sldChg>
      <pc:sldChg chg="modSp mod">
        <pc:chgData name="Vilde Svantesvoll" userId="a250bdf2-907a-49c7-9ecb-25f32466bc6a" providerId="ADAL" clId="{5CF661CD-6061-4682-89D8-44E0987B3AD7}" dt="2026-04-17T10:16:52.779" v="1175" actId="20577"/>
        <pc:sldMkLst>
          <pc:docMk/>
          <pc:sldMk cId="2015383830" sldId="4350"/>
        </pc:sldMkLst>
        <pc:spChg chg="mod">
          <ac:chgData name="Vilde Svantesvoll" userId="a250bdf2-907a-49c7-9ecb-25f32466bc6a" providerId="ADAL" clId="{5CF661CD-6061-4682-89D8-44E0987B3AD7}" dt="2026-04-16T10:08:56.415" v="120" actId="14100"/>
          <ac:spMkLst>
            <pc:docMk/>
            <pc:sldMk cId="2015383830" sldId="4350"/>
            <ac:spMk id="7" creationId="{A686E94A-FCCC-AD36-6639-E48A866AFD34}"/>
          </ac:spMkLst>
        </pc:spChg>
        <pc:spChg chg="mod">
          <ac:chgData name="Vilde Svantesvoll" userId="a250bdf2-907a-49c7-9ecb-25f32466bc6a" providerId="ADAL" clId="{5CF661CD-6061-4682-89D8-44E0987B3AD7}" dt="2026-04-17T10:16:52.779" v="1175" actId="20577"/>
          <ac:spMkLst>
            <pc:docMk/>
            <pc:sldMk cId="2015383830" sldId="4350"/>
            <ac:spMk id="8" creationId="{89DE284A-D4CB-FB82-45EB-99A7836F1918}"/>
          </ac:spMkLst>
        </pc:spChg>
        <pc:spChg chg="mod">
          <ac:chgData name="Vilde Svantesvoll" userId="a250bdf2-907a-49c7-9ecb-25f32466bc6a" providerId="ADAL" clId="{5CF661CD-6061-4682-89D8-44E0987B3AD7}" dt="2026-04-16T09:57:18.600" v="44" actId="790"/>
          <ac:spMkLst>
            <pc:docMk/>
            <pc:sldMk cId="2015383830" sldId="4350"/>
            <ac:spMk id="17" creationId="{B72B255D-7442-E7A5-5D64-30555179BA75}"/>
          </ac:spMkLst>
        </pc:spChg>
      </pc:sldChg>
      <pc:sldChg chg="modSp mod">
        <pc:chgData name="Vilde Svantesvoll" userId="a250bdf2-907a-49c7-9ecb-25f32466bc6a" providerId="ADAL" clId="{5CF661CD-6061-4682-89D8-44E0987B3AD7}" dt="2026-04-17T08:17:03.742" v="263" actId="20577"/>
        <pc:sldMkLst>
          <pc:docMk/>
          <pc:sldMk cId="678314151" sldId="4351"/>
        </pc:sldMkLst>
        <pc:spChg chg="mod">
          <ac:chgData name="Vilde Svantesvoll" userId="a250bdf2-907a-49c7-9ecb-25f32466bc6a" providerId="ADAL" clId="{5CF661CD-6061-4682-89D8-44E0987B3AD7}" dt="2026-04-17T08:17:03.742" v="263" actId="20577"/>
          <ac:spMkLst>
            <pc:docMk/>
            <pc:sldMk cId="678314151" sldId="4351"/>
            <ac:spMk id="4" creationId="{E3CED5AB-ECCF-1E09-0468-230860080B78}"/>
          </ac:spMkLst>
        </pc:spChg>
        <pc:spChg chg="mod">
          <ac:chgData name="Vilde Svantesvoll" userId="a250bdf2-907a-49c7-9ecb-25f32466bc6a" providerId="ADAL" clId="{5CF661CD-6061-4682-89D8-44E0987B3AD7}" dt="2026-04-16T09:57:18.600" v="44" actId="790"/>
          <ac:spMkLst>
            <pc:docMk/>
            <pc:sldMk cId="678314151" sldId="4351"/>
            <ac:spMk id="5" creationId="{6AF7473C-6E34-0570-FBF3-F3709D99662C}"/>
          </ac:spMkLst>
        </pc:spChg>
      </pc:sldChg>
      <pc:sldChg chg="modSp mod">
        <pc:chgData name="Vilde Svantesvoll" userId="a250bdf2-907a-49c7-9ecb-25f32466bc6a" providerId="ADAL" clId="{5CF661CD-6061-4682-89D8-44E0987B3AD7}" dt="2026-04-17T10:03:53.485" v="850" actId="20577"/>
        <pc:sldMkLst>
          <pc:docMk/>
          <pc:sldMk cId="1673858027" sldId="4353"/>
        </pc:sldMkLst>
        <pc:spChg chg="mod">
          <ac:chgData name="Vilde Svantesvoll" userId="a250bdf2-907a-49c7-9ecb-25f32466bc6a" providerId="ADAL" clId="{5CF661CD-6061-4682-89D8-44E0987B3AD7}" dt="2026-04-17T08:28:06.746" v="332"/>
          <ac:spMkLst>
            <pc:docMk/>
            <pc:sldMk cId="1673858027" sldId="4353"/>
            <ac:spMk id="7" creationId="{46C73B72-01B4-14E9-28B3-4BC6D8B51ECD}"/>
          </ac:spMkLst>
        </pc:spChg>
        <pc:spChg chg="mod">
          <ac:chgData name="Vilde Svantesvoll" userId="a250bdf2-907a-49c7-9ecb-25f32466bc6a" providerId="ADAL" clId="{5CF661CD-6061-4682-89D8-44E0987B3AD7}" dt="2026-04-17T10:03:53.485" v="850" actId="20577"/>
          <ac:spMkLst>
            <pc:docMk/>
            <pc:sldMk cId="1673858027" sldId="4353"/>
            <ac:spMk id="8" creationId="{80ABA088-BAAD-9115-309D-322BD6D1275B}"/>
          </ac:spMkLst>
        </pc:spChg>
        <pc:spChg chg="mod">
          <ac:chgData name="Vilde Svantesvoll" userId="a250bdf2-907a-49c7-9ecb-25f32466bc6a" providerId="ADAL" clId="{5CF661CD-6061-4682-89D8-44E0987B3AD7}" dt="2026-04-16T09:57:18.600" v="44" actId="790"/>
          <ac:spMkLst>
            <pc:docMk/>
            <pc:sldMk cId="1673858027" sldId="4353"/>
            <ac:spMk id="17" creationId="{DC62731C-F2FD-33D7-65DB-AE2084A33F7F}"/>
          </ac:spMkLst>
        </pc:spChg>
      </pc:sldChg>
      <pc:sldChg chg="modSp mod">
        <pc:chgData name="Vilde Svantesvoll" userId="a250bdf2-907a-49c7-9ecb-25f32466bc6a" providerId="ADAL" clId="{5CF661CD-6061-4682-89D8-44E0987B3AD7}" dt="2026-04-17T10:17:04.532" v="1186" actId="20577"/>
        <pc:sldMkLst>
          <pc:docMk/>
          <pc:sldMk cId="443238474" sldId="4354"/>
        </pc:sldMkLst>
        <pc:spChg chg="mod">
          <ac:chgData name="Vilde Svantesvoll" userId="a250bdf2-907a-49c7-9ecb-25f32466bc6a" providerId="ADAL" clId="{5CF661CD-6061-4682-89D8-44E0987B3AD7}" dt="2026-04-17T08:30:42.841" v="337"/>
          <ac:spMkLst>
            <pc:docMk/>
            <pc:sldMk cId="443238474" sldId="4354"/>
            <ac:spMk id="7" creationId="{22F4CC64-6ED6-D0A5-C58E-8D428CC95ACC}"/>
          </ac:spMkLst>
        </pc:spChg>
        <pc:spChg chg="mod">
          <ac:chgData name="Vilde Svantesvoll" userId="a250bdf2-907a-49c7-9ecb-25f32466bc6a" providerId="ADAL" clId="{5CF661CD-6061-4682-89D8-44E0987B3AD7}" dt="2026-04-17T10:17:04.532" v="1186" actId="20577"/>
          <ac:spMkLst>
            <pc:docMk/>
            <pc:sldMk cId="443238474" sldId="4354"/>
            <ac:spMk id="8" creationId="{CF232BE9-CDB4-8639-0BA1-F14FE537DFB9}"/>
          </ac:spMkLst>
        </pc:spChg>
        <pc:spChg chg="mod">
          <ac:chgData name="Vilde Svantesvoll" userId="a250bdf2-907a-49c7-9ecb-25f32466bc6a" providerId="ADAL" clId="{5CF661CD-6061-4682-89D8-44E0987B3AD7}" dt="2026-04-16T09:57:18.600" v="44" actId="790"/>
          <ac:spMkLst>
            <pc:docMk/>
            <pc:sldMk cId="443238474" sldId="4354"/>
            <ac:spMk id="17" creationId="{FEFB489E-AE21-DF5D-884E-9BFA67B6C922}"/>
          </ac:spMkLst>
        </pc:spChg>
      </pc:sldChg>
      <pc:sldChg chg="modSp mod">
        <pc:chgData name="Vilde Svantesvoll" userId="a250bdf2-907a-49c7-9ecb-25f32466bc6a" providerId="ADAL" clId="{5CF661CD-6061-4682-89D8-44E0987B3AD7}" dt="2026-04-17T10:15:15.518" v="1082" actId="20577"/>
        <pc:sldMkLst>
          <pc:docMk/>
          <pc:sldMk cId="2383716328" sldId="4355"/>
        </pc:sldMkLst>
        <pc:spChg chg="mod">
          <ac:chgData name="Vilde Svantesvoll" userId="a250bdf2-907a-49c7-9ecb-25f32466bc6a" providerId="ADAL" clId="{5CF661CD-6061-4682-89D8-44E0987B3AD7}" dt="2026-04-17T10:09:19.138" v="922" actId="20577"/>
          <ac:spMkLst>
            <pc:docMk/>
            <pc:sldMk cId="2383716328" sldId="4355"/>
            <ac:spMk id="7" creationId="{C9E81492-C0D2-9527-7D2B-1E158C258BC2}"/>
          </ac:spMkLst>
        </pc:spChg>
        <pc:spChg chg="mod">
          <ac:chgData name="Vilde Svantesvoll" userId="a250bdf2-907a-49c7-9ecb-25f32466bc6a" providerId="ADAL" clId="{5CF661CD-6061-4682-89D8-44E0987B3AD7}" dt="2026-04-17T10:15:15.518" v="1082" actId="20577"/>
          <ac:spMkLst>
            <pc:docMk/>
            <pc:sldMk cId="2383716328" sldId="4355"/>
            <ac:spMk id="8" creationId="{80C1F6D4-3D44-5294-40FC-ABBB0BECDC35}"/>
          </ac:spMkLst>
        </pc:spChg>
        <pc:spChg chg="mod">
          <ac:chgData name="Vilde Svantesvoll" userId="a250bdf2-907a-49c7-9ecb-25f32466bc6a" providerId="ADAL" clId="{5CF661CD-6061-4682-89D8-44E0987B3AD7}" dt="2026-04-16T09:57:18.600" v="44" actId="790"/>
          <ac:spMkLst>
            <pc:docMk/>
            <pc:sldMk cId="2383716328" sldId="4355"/>
            <ac:spMk id="17" creationId="{C8360E4A-8E65-C345-8A2D-83BC68CF6896}"/>
          </ac:spMkLst>
        </pc:spChg>
      </pc:sldChg>
      <pc:sldChg chg="modSp mod">
        <pc:chgData name="Vilde Svantesvoll" userId="a250bdf2-907a-49c7-9ecb-25f32466bc6a" providerId="ADAL" clId="{5CF661CD-6061-4682-89D8-44E0987B3AD7}" dt="2026-04-17T08:36:10.772" v="370" actId="113"/>
        <pc:sldMkLst>
          <pc:docMk/>
          <pc:sldMk cId="1907945234" sldId="4357"/>
        </pc:sldMkLst>
        <pc:spChg chg="mod">
          <ac:chgData name="Vilde Svantesvoll" userId="a250bdf2-907a-49c7-9ecb-25f32466bc6a" providerId="ADAL" clId="{5CF661CD-6061-4682-89D8-44E0987B3AD7}" dt="2026-04-17T08:36:10.772" v="370" actId="113"/>
          <ac:spMkLst>
            <pc:docMk/>
            <pc:sldMk cId="1907945234" sldId="4357"/>
            <ac:spMk id="2" creationId="{46CF55C9-6CB8-93BC-398D-89AB8A89F93D}"/>
          </ac:spMkLst>
        </pc:spChg>
        <pc:spChg chg="mod">
          <ac:chgData name="Vilde Svantesvoll" userId="a250bdf2-907a-49c7-9ecb-25f32466bc6a" providerId="ADAL" clId="{5CF661CD-6061-4682-89D8-44E0987B3AD7}" dt="2026-04-17T08:35:49.313" v="367" actId="20577"/>
          <ac:spMkLst>
            <pc:docMk/>
            <pc:sldMk cId="1907945234" sldId="4357"/>
            <ac:spMk id="5" creationId="{0E39D40A-2007-50A7-F0CC-0186B2270CAF}"/>
          </ac:spMkLst>
        </pc:spChg>
      </pc:sldChg>
      <pc:sldChg chg="modSp mod">
        <pc:chgData name="Vilde Svantesvoll" userId="a250bdf2-907a-49c7-9ecb-25f32466bc6a" providerId="ADAL" clId="{5CF661CD-6061-4682-89D8-44E0987B3AD7}" dt="2026-04-17T08:36:29.935" v="383" actId="27636"/>
        <pc:sldMkLst>
          <pc:docMk/>
          <pc:sldMk cId="2702034268" sldId="4358"/>
        </pc:sldMkLst>
        <pc:spChg chg="mod">
          <ac:chgData name="Vilde Svantesvoll" userId="a250bdf2-907a-49c7-9ecb-25f32466bc6a" providerId="ADAL" clId="{5CF661CD-6061-4682-89D8-44E0987B3AD7}" dt="2026-04-17T08:36:29.935" v="383" actId="27636"/>
          <ac:spMkLst>
            <pc:docMk/>
            <pc:sldMk cId="2702034268" sldId="4358"/>
            <ac:spMk id="4" creationId="{C0B9129E-4D30-B5C5-2171-FCF4426E6B93}"/>
          </ac:spMkLst>
        </pc:spChg>
        <pc:spChg chg="mod">
          <ac:chgData name="Vilde Svantesvoll" userId="a250bdf2-907a-49c7-9ecb-25f32466bc6a" providerId="ADAL" clId="{5CF661CD-6061-4682-89D8-44E0987B3AD7}" dt="2026-04-16T09:57:18.600" v="44" actId="790"/>
          <ac:spMkLst>
            <pc:docMk/>
            <pc:sldMk cId="2702034268" sldId="4358"/>
            <ac:spMk id="5" creationId="{8A4B91C7-7084-0DB5-5A63-847C993D71C5}"/>
          </ac:spMkLst>
        </pc:spChg>
      </pc:sldChg>
      <pc:sldChg chg="modSp mod">
        <pc:chgData name="Vilde Svantesvoll" userId="a250bdf2-907a-49c7-9ecb-25f32466bc6a" providerId="ADAL" clId="{5CF661CD-6061-4682-89D8-44E0987B3AD7}" dt="2026-04-17T10:16:16.786" v="1141" actId="20577"/>
        <pc:sldMkLst>
          <pc:docMk/>
          <pc:sldMk cId="448163268" sldId="4360"/>
        </pc:sldMkLst>
        <pc:spChg chg="mod">
          <ac:chgData name="Vilde Svantesvoll" userId="a250bdf2-907a-49c7-9ecb-25f32466bc6a" providerId="ADAL" clId="{5CF661CD-6061-4682-89D8-44E0987B3AD7}" dt="2026-04-17T08:38:19.813" v="392"/>
          <ac:spMkLst>
            <pc:docMk/>
            <pc:sldMk cId="448163268" sldId="4360"/>
            <ac:spMk id="7" creationId="{6EBF0C47-CAF2-A5D6-6009-9FF63CC6FFF5}"/>
          </ac:spMkLst>
        </pc:spChg>
        <pc:spChg chg="mod">
          <ac:chgData name="Vilde Svantesvoll" userId="a250bdf2-907a-49c7-9ecb-25f32466bc6a" providerId="ADAL" clId="{5CF661CD-6061-4682-89D8-44E0987B3AD7}" dt="2026-04-17T10:16:16.786" v="1141" actId="20577"/>
          <ac:spMkLst>
            <pc:docMk/>
            <pc:sldMk cId="448163268" sldId="4360"/>
            <ac:spMk id="8" creationId="{C07E27EA-604A-7732-8582-B322EF2BEA4A}"/>
          </ac:spMkLst>
        </pc:spChg>
        <pc:spChg chg="mod">
          <ac:chgData name="Vilde Svantesvoll" userId="a250bdf2-907a-49c7-9ecb-25f32466bc6a" providerId="ADAL" clId="{5CF661CD-6061-4682-89D8-44E0987B3AD7}" dt="2026-04-16T09:57:18.600" v="44" actId="790"/>
          <ac:spMkLst>
            <pc:docMk/>
            <pc:sldMk cId="448163268" sldId="4360"/>
            <ac:spMk id="17" creationId="{BA3D60A9-8EAA-988D-3AFD-7999887ED0A8}"/>
          </ac:spMkLst>
        </pc:spChg>
      </pc:sldChg>
      <pc:sldChg chg="modSp mod">
        <pc:chgData name="Vilde Svantesvoll" userId="a250bdf2-907a-49c7-9ecb-25f32466bc6a" providerId="ADAL" clId="{5CF661CD-6061-4682-89D8-44E0987B3AD7}" dt="2026-04-17T10:09:06.375" v="918" actId="20577"/>
        <pc:sldMkLst>
          <pc:docMk/>
          <pc:sldMk cId="1080291982" sldId="4362"/>
        </pc:sldMkLst>
        <pc:spChg chg="mod">
          <ac:chgData name="Vilde Svantesvoll" userId="a250bdf2-907a-49c7-9ecb-25f32466bc6a" providerId="ADAL" clId="{5CF661CD-6061-4682-89D8-44E0987B3AD7}" dt="2026-04-17T10:09:06.375" v="918" actId="20577"/>
          <ac:spMkLst>
            <pc:docMk/>
            <pc:sldMk cId="1080291982" sldId="4362"/>
            <ac:spMk id="4" creationId="{9C2F3163-73E6-AE75-CE15-14C7B1CA4A77}"/>
          </ac:spMkLst>
        </pc:spChg>
        <pc:spChg chg="mod">
          <ac:chgData name="Vilde Svantesvoll" userId="a250bdf2-907a-49c7-9ecb-25f32466bc6a" providerId="ADAL" clId="{5CF661CD-6061-4682-89D8-44E0987B3AD7}" dt="2026-04-16T09:57:18.600" v="44" actId="790"/>
          <ac:spMkLst>
            <pc:docMk/>
            <pc:sldMk cId="1080291982" sldId="4362"/>
            <ac:spMk id="5" creationId="{0602E62B-A982-69EB-8B55-AAE4885C8595}"/>
          </ac:spMkLst>
        </pc:spChg>
      </pc:sldChg>
      <pc:sldChg chg="modSp mod">
        <pc:chgData name="Vilde Svantesvoll" userId="a250bdf2-907a-49c7-9ecb-25f32466bc6a" providerId="ADAL" clId="{5CF661CD-6061-4682-89D8-44E0987B3AD7}" dt="2026-04-17T10:09:12.536" v="920" actId="20577"/>
        <pc:sldMkLst>
          <pc:docMk/>
          <pc:sldMk cId="2514030984" sldId="4365"/>
        </pc:sldMkLst>
        <pc:spChg chg="mod">
          <ac:chgData name="Vilde Svantesvoll" userId="a250bdf2-907a-49c7-9ecb-25f32466bc6a" providerId="ADAL" clId="{5CF661CD-6061-4682-89D8-44E0987B3AD7}" dt="2026-04-17T10:09:12.536" v="920" actId="20577"/>
          <ac:spMkLst>
            <pc:docMk/>
            <pc:sldMk cId="2514030984" sldId="4365"/>
            <ac:spMk id="4" creationId="{D2BF6491-A83E-9AF5-C4CD-BCF39B0062C6}"/>
          </ac:spMkLst>
        </pc:spChg>
        <pc:spChg chg="mod">
          <ac:chgData name="Vilde Svantesvoll" userId="a250bdf2-907a-49c7-9ecb-25f32466bc6a" providerId="ADAL" clId="{5CF661CD-6061-4682-89D8-44E0987B3AD7}" dt="2026-04-17T08:43:27.182" v="441"/>
          <ac:spMkLst>
            <pc:docMk/>
            <pc:sldMk cId="2514030984" sldId="4365"/>
            <ac:spMk id="5" creationId="{D38CB173-3A7C-8A45-ADC5-95240A7295A1}"/>
          </ac:spMkLst>
        </pc:spChg>
      </pc:sldChg>
      <pc:sldChg chg="modSp mod">
        <pc:chgData name="Vilde Svantesvoll" userId="a250bdf2-907a-49c7-9ecb-25f32466bc6a" providerId="ADAL" clId="{5CF661CD-6061-4682-89D8-44E0987B3AD7}" dt="2026-04-17T10:16:37.938" v="1164" actId="20577"/>
        <pc:sldMkLst>
          <pc:docMk/>
          <pc:sldMk cId="3378361326" sldId="4366"/>
        </pc:sldMkLst>
        <pc:spChg chg="mod">
          <ac:chgData name="Vilde Svantesvoll" userId="a250bdf2-907a-49c7-9ecb-25f32466bc6a" providerId="ADAL" clId="{5CF661CD-6061-4682-89D8-44E0987B3AD7}" dt="2026-04-17T10:16:37.938" v="1164" actId="20577"/>
          <ac:spMkLst>
            <pc:docMk/>
            <pc:sldMk cId="3378361326" sldId="4366"/>
            <ac:spMk id="4" creationId="{3B4F788B-C01E-4165-1339-DB455C5E646E}"/>
          </ac:spMkLst>
        </pc:spChg>
        <pc:spChg chg="mod">
          <ac:chgData name="Vilde Svantesvoll" userId="a250bdf2-907a-49c7-9ecb-25f32466bc6a" providerId="ADAL" clId="{5CF661CD-6061-4682-89D8-44E0987B3AD7}" dt="2026-04-17T10:10:02.169" v="938" actId="20577"/>
          <ac:spMkLst>
            <pc:docMk/>
            <pc:sldMk cId="3378361326" sldId="4366"/>
            <ac:spMk id="5" creationId="{2D837CC2-4A12-C20C-8C67-D752A3948413}"/>
          </ac:spMkLst>
        </pc:spChg>
      </pc:sldChg>
      <pc:sldChg chg="modSp mod">
        <pc:chgData name="Vilde Svantesvoll" userId="a250bdf2-907a-49c7-9ecb-25f32466bc6a" providerId="ADAL" clId="{5CF661CD-6061-4682-89D8-44E0987B3AD7}" dt="2026-04-17T09:59:47.043" v="781" actId="20577"/>
        <pc:sldMkLst>
          <pc:docMk/>
          <pc:sldMk cId="4263008307" sldId="4367"/>
        </pc:sldMkLst>
        <pc:spChg chg="mod">
          <ac:chgData name="Vilde Svantesvoll" userId="a250bdf2-907a-49c7-9ecb-25f32466bc6a" providerId="ADAL" clId="{5CF661CD-6061-4682-89D8-44E0987B3AD7}" dt="2026-04-17T09:59:47.043" v="781" actId="20577"/>
          <ac:spMkLst>
            <pc:docMk/>
            <pc:sldMk cId="4263008307" sldId="4367"/>
            <ac:spMk id="7" creationId="{5F609EC3-318B-0B43-7367-63BFC6FC8038}"/>
          </ac:spMkLst>
        </pc:spChg>
        <pc:spChg chg="mod">
          <ac:chgData name="Vilde Svantesvoll" userId="a250bdf2-907a-49c7-9ecb-25f32466bc6a" providerId="ADAL" clId="{5CF661CD-6061-4682-89D8-44E0987B3AD7}" dt="2026-04-17T09:59:40.202" v="779" actId="20577"/>
          <ac:spMkLst>
            <pc:docMk/>
            <pc:sldMk cId="4263008307" sldId="4367"/>
            <ac:spMk id="8" creationId="{0409B153-7EB1-5477-7D12-9DF1DFAFE9D8}"/>
          </ac:spMkLst>
        </pc:spChg>
        <pc:spChg chg="mod">
          <ac:chgData name="Vilde Svantesvoll" userId="a250bdf2-907a-49c7-9ecb-25f32466bc6a" providerId="ADAL" clId="{5CF661CD-6061-4682-89D8-44E0987B3AD7}" dt="2026-04-16T09:57:18.600" v="44" actId="790"/>
          <ac:spMkLst>
            <pc:docMk/>
            <pc:sldMk cId="4263008307" sldId="4367"/>
            <ac:spMk id="17" creationId="{A8AF3199-27A3-790C-C816-805022A0EBBA}"/>
          </ac:spMkLst>
        </pc:spChg>
      </pc:sldChg>
      <pc:sldChg chg="modSp mod">
        <pc:chgData name="Vilde Svantesvoll" userId="a250bdf2-907a-49c7-9ecb-25f32466bc6a" providerId="ADAL" clId="{5CF661CD-6061-4682-89D8-44E0987B3AD7}" dt="2026-04-17T10:13:54.732" v="992" actId="1076"/>
        <pc:sldMkLst>
          <pc:docMk/>
          <pc:sldMk cId="3885771660" sldId="4368"/>
        </pc:sldMkLst>
        <pc:spChg chg="mod">
          <ac:chgData name="Vilde Svantesvoll" userId="a250bdf2-907a-49c7-9ecb-25f32466bc6a" providerId="ADAL" clId="{5CF661CD-6061-4682-89D8-44E0987B3AD7}" dt="2026-04-17T10:13:54.732" v="992" actId="1076"/>
          <ac:spMkLst>
            <pc:docMk/>
            <pc:sldMk cId="3885771660" sldId="4368"/>
            <ac:spMk id="7" creationId="{56364719-65F3-98F8-86DB-8A7365C27A2B}"/>
          </ac:spMkLst>
        </pc:spChg>
        <pc:spChg chg="mod">
          <ac:chgData name="Vilde Svantesvoll" userId="a250bdf2-907a-49c7-9ecb-25f32466bc6a" providerId="ADAL" clId="{5CF661CD-6061-4682-89D8-44E0987B3AD7}" dt="2026-04-17T10:00:21.963" v="790" actId="20577"/>
          <ac:spMkLst>
            <pc:docMk/>
            <pc:sldMk cId="3885771660" sldId="4368"/>
            <ac:spMk id="8" creationId="{22E3836E-43C7-EFE5-0AC1-59BB271E2194}"/>
          </ac:spMkLst>
        </pc:spChg>
        <pc:spChg chg="mod">
          <ac:chgData name="Vilde Svantesvoll" userId="a250bdf2-907a-49c7-9ecb-25f32466bc6a" providerId="ADAL" clId="{5CF661CD-6061-4682-89D8-44E0987B3AD7}" dt="2026-04-16T09:57:18.600" v="44" actId="790"/>
          <ac:spMkLst>
            <pc:docMk/>
            <pc:sldMk cId="3885771660" sldId="4368"/>
            <ac:spMk id="17" creationId="{61A532DB-41EB-AAC1-B692-6DAB33DC01EB}"/>
          </ac:spMkLst>
        </pc:spChg>
      </pc:sldChg>
      <pc:sldChg chg="modSp mod">
        <pc:chgData name="Vilde Svantesvoll" userId="a250bdf2-907a-49c7-9ecb-25f32466bc6a" providerId="ADAL" clId="{5CF661CD-6061-4682-89D8-44E0987B3AD7}" dt="2026-04-17T10:01:13.187" v="808" actId="20577"/>
        <pc:sldMkLst>
          <pc:docMk/>
          <pc:sldMk cId="707098482" sldId="4369"/>
        </pc:sldMkLst>
        <pc:spChg chg="mod">
          <ac:chgData name="Vilde Svantesvoll" userId="a250bdf2-907a-49c7-9ecb-25f32466bc6a" providerId="ADAL" clId="{5CF661CD-6061-4682-89D8-44E0987B3AD7}" dt="2026-04-17T08:04:50.251" v="137" actId="14100"/>
          <ac:spMkLst>
            <pc:docMk/>
            <pc:sldMk cId="707098482" sldId="4369"/>
            <ac:spMk id="3" creationId="{CA662DB6-7856-1871-9A03-CFA5E4E469E8}"/>
          </ac:spMkLst>
        </pc:spChg>
        <pc:graphicFrameChg chg="mod modGraphic">
          <ac:chgData name="Vilde Svantesvoll" userId="a250bdf2-907a-49c7-9ecb-25f32466bc6a" providerId="ADAL" clId="{5CF661CD-6061-4682-89D8-44E0987B3AD7}" dt="2026-04-17T10:01:13.187" v="808" actId="20577"/>
          <ac:graphicFrameMkLst>
            <pc:docMk/>
            <pc:sldMk cId="707098482" sldId="4369"/>
            <ac:graphicFrameMk id="4" creationId="{0B633A18-55AB-FC0B-54AA-AE8AEDEADB88}"/>
          </ac:graphicFrameMkLst>
        </pc:graphicFrameChg>
      </pc:sldChg>
      <pc:sldChg chg="modSp mod">
        <pc:chgData name="Vilde Svantesvoll" userId="a250bdf2-907a-49c7-9ecb-25f32466bc6a" providerId="ADAL" clId="{5CF661CD-6061-4682-89D8-44E0987B3AD7}" dt="2026-04-17T10:01:50.853" v="814" actId="20577"/>
        <pc:sldMkLst>
          <pc:docMk/>
          <pc:sldMk cId="1179701496" sldId="4370"/>
        </pc:sldMkLst>
        <pc:spChg chg="mod">
          <ac:chgData name="Vilde Svantesvoll" userId="a250bdf2-907a-49c7-9ecb-25f32466bc6a" providerId="ADAL" clId="{5CF661CD-6061-4682-89D8-44E0987B3AD7}" dt="2026-04-17T10:01:50.853" v="814" actId="20577"/>
          <ac:spMkLst>
            <pc:docMk/>
            <pc:sldMk cId="1179701496" sldId="4370"/>
            <ac:spMk id="3" creationId="{C73EF20D-F264-E469-3823-71CBA9A53C9C}"/>
          </ac:spMkLst>
        </pc:spChg>
        <pc:spChg chg="mod">
          <ac:chgData name="Vilde Svantesvoll" userId="a250bdf2-907a-49c7-9ecb-25f32466bc6a" providerId="ADAL" clId="{5CF661CD-6061-4682-89D8-44E0987B3AD7}" dt="2026-04-17T08:17:26.582" v="265" actId="14100"/>
          <ac:spMkLst>
            <pc:docMk/>
            <pc:sldMk cId="1179701496" sldId="4370"/>
            <ac:spMk id="4" creationId="{96EED286-6A53-2561-3FA3-42D5721EFD12}"/>
          </ac:spMkLst>
        </pc:spChg>
      </pc:sldChg>
      <pc:sldChg chg="modSp mod">
        <pc:chgData name="Vilde Svantesvoll" userId="a250bdf2-907a-49c7-9ecb-25f32466bc6a" providerId="ADAL" clId="{5CF661CD-6061-4682-89D8-44E0987B3AD7}" dt="2026-04-17T10:01:26.871" v="812" actId="20577"/>
        <pc:sldMkLst>
          <pc:docMk/>
          <pc:sldMk cId="4108311390" sldId="4371"/>
        </pc:sldMkLst>
        <pc:spChg chg="mod">
          <ac:chgData name="Vilde Svantesvoll" userId="a250bdf2-907a-49c7-9ecb-25f32466bc6a" providerId="ADAL" clId="{5CF661CD-6061-4682-89D8-44E0987B3AD7}" dt="2026-04-17T10:01:26.871" v="812" actId="20577"/>
          <ac:spMkLst>
            <pc:docMk/>
            <pc:sldMk cId="4108311390" sldId="4371"/>
            <ac:spMk id="2" creationId="{69E2DF53-C863-F1D5-EBFF-733DE8388E75}"/>
          </ac:spMkLst>
        </pc:spChg>
        <pc:spChg chg="mod">
          <ac:chgData name="Vilde Svantesvoll" userId="a250bdf2-907a-49c7-9ecb-25f32466bc6a" providerId="ADAL" clId="{5CF661CD-6061-4682-89D8-44E0987B3AD7}" dt="2026-04-17T08:12:06.911" v="193" actId="1076"/>
          <ac:spMkLst>
            <pc:docMk/>
            <pc:sldMk cId="4108311390" sldId="4371"/>
            <ac:spMk id="3" creationId="{B771E13F-2206-83D7-A830-0DC2876DDCAE}"/>
          </ac:spMkLst>
        </pc:spChg>
      </pc:sldChg>
      <pc:sldChg chg="modSp mod">
        <pc:chgData name="Vilde Svantesvoll" userId="a250bdf2-907a-49c7-9ecb-25f32466bc6a" providerId="ADAL" clId="{5CF661CD-6061-4682-89D8-44E0987B3AD7}" dt="2026-04-17T08:16:43.298" v="236" actId="113"/>
        <pc:sldMkLst>
          <pc:docMk/>
          <pc:sldMk cId="866838993" sldId="4372"/>
        </pc:sldMkLst>
        <pc:spChg chg="mod">
          <ac:chgData name="Vilde Svantesvoll" userId="a250bdf2-907a-49c7-9ecb-25f32466bc6a" providerId="ADAL" clId="{5CF661CD-6061-4682-89D8-44E0987B3AD7}" dt="2026-04-17T08:16:43.298" v="236" actId="113"/>
          <ac:spMkLst>
            <pc:docMk/>
            <pc:sldMk cId="866838993" sldId="4372"/>
            <ac:spMk id="2" creationId="{57CED34C-0A36-5560-0E84-F52E038A9653}"/>
          </ac:spMkLst>
        </pc:spChg>
        <pc:spChg chg="mod">
          <ac:chgData name="Vilde Svantesvoll" userId="a250bdf2-907a-49c7-9ecb-25f32466bc6a" providerId="ADAL" clId="{5CF661CD-6061-4682-89D8-44E0987B3AD7}" dt="2026-04-17T08:16:10.528" v="231" actId="20577"/>
          <ac:spMkLst>
            <pc:docMk/>
            <pc:sldMk cId="866838993" sldId="4372"/>
            <ac:spMk id="3" creationId="{478E90CC-BD82-DD2F-6CCE-4AF5F072B8F0}"/>
          </ac:spMkLst>
        </pc:spChg>
      </pc:sldChg>
      <pc:sldChg chg="modSp mod">
        <pc:chgData name="Vilde Svantesvoll" userId="a250bdf2-907a-49c7-9ecb-25f32466bc6a" providerId="ADAL" clId="{5CF661CD-6061-4682-89D8-44E0987B3AD7}" dt="2026-04-17T10:02:02.759" v="818" actId="20577"/>
        <pc:sldMkLst>
          <pc:docMk/>
          <pc:sldMk cId="3873232196" sldId="4373"/>
        </pc:sldMkLst>
        <pc:spChg chg="mod">
          <ac:chgData name="Vilde Svantesvoll" userId="a250bdf2-907a-49c7-9ecb-25f32466bc6a" providerId="ADAL" clId="{5CF661CD-6061-4682-89D8-44E0987B3AD7}" dt="2026-04-17T10:02:02.759" v="818" actId="20577"/>
          <ac:spMkLst>
            <pc:docMk/>
            <pc:sldMk cId="3873232196" sldId="4373"/>
            <ac:spMk id="3" creationId="{D3E2A3BB-C8F1-72A3-D2C4-4F8462D3AD7A}"/>
          </ac:spMkLst>
        </pc:spChg>
        <pc:spChg chg="mod">
          <ac:chgData name="Vilde Svantesvoll" userId="a250bdf2-907a-49c7-9ecb-25f32466bc6a" providerId="ADAL" clId="{5CF661CD-6061-4682-89D8-44E0987B3AD7}" dt="2026-04-17T08:17:56.778" v="269"/>
          <ac:spMkLst>
            <pc:docMk/>
            <pc:sldMk cId="3873232196" sldId="4373"/>
            <ac:spMk id="4" creationId="{E795AE9C-0287-323D-5E50-C9186F289260}"/>
          </ac:spMkLst>
        </pc:spChg>
      </pc:sldChg>
      <pc:sldChg chg="modSp mod">
        <pc:chgData name="Vilde Svantesvoll" userId="a250bdf2-907a-49c7-9ecb-25f32466bc6a" providerId="ADAL" clId="{5CF661CD-6061-4682-89D8-44E0987B3AD7}" dt="2026-04-17T10:02:14.619" v="822" actId="20577"/>
        <pc:sldMkLst>
          <pc:docMk/>
          <pc:sldMk cId="1850123079" sldId="4374"/>
        </pc:sldMkLst>
        <pc:spChg chg="mod">
          <ac:chgData name="Vilde Svantesvoll" userId="a250bdf2-907a-49c7-9ecb-25f32466bc6a" providerId="ADAL" clId="{5CF661CD-6061-4682-89D8-44E0987B3AD7}" dt="2026-04-17T10:02:14.619" v="822" actId="20577"/>
          <ac:spMkLst>
            <pc:docMk/>
            <pc:sldMk cId="1850123079" sldId="4374"/>
            <ac:spMk id="2" creationId="{A39DBF64-D184-1EAC-7FAD-CAC7FB3C02E2}"/>
          </ac:spMkLst>
        </pc:spChg>
        <pc:spChg chg="mod">
          <ac:chgData name="Vilde Svantesvoll" userId="a250bdf2-907a-49c7-9ecb-25f32466bc6a" providerId="ADAL" clId="{5CF661CD-6061-4682-89D8-44E0987B3AD7}" dt="2026-04-17T08:18:30.602" v="272"/>
          <ac:spMkLst>
            <pc:docMk/>
            <pc:sldMk cId="1850123079" sldId="4374"/>
            <ac:spMk id="3" creationId="{6B63245A-C63D-5B46-F8BB-E619C8A4CC4C}"/>
          </ac:spMkLst>
        </pc:spChg>
      </pc:sldChg>
      <pc:sldChg chg="modSp mod">
        <pc:chgData name="Vilde Svantesvoll" userId="a250bdf2-907a-49c7-9ecb-25f32466bc6a" providerId="ADAL" clId="{5CF661CD-6061-4682-89D8-44E0987B3AD7}" dt="2026-04-17T10:02:27.935" v="826" actId="20577"/>
        <pc:sldMkLst>
          <pc:docMk/>
          <pc:sldMk cId="2396369406" sldId="4375"/>
        </pc:sldMkLst>
        <pc:spChg chg="mod">
          <ac:chgData name="Vilde Svantesvoll" userId="a250bdf2-907a-49c7-9ecb-25f32466bc6a" providerId="ADAL" clId="{5CF661CD-6061-4682-89D8-44E0987B3AD7}" dt="2026-04-17T10:02:27.935" v="826" actId="20577"/>
          <ac:spMkLst>
            <pc:docMk/>
            <pc:sldMk cId="2396369406" sldId="4375"/>
            <ac:spMk id="2" creationId="{4E765840-C33E-81B5-9FD5-9AE29D6C30F1}"/>
          </ac:spMkLst>
        </pc:spChg>
        <pc:spChg chg="mod">
          <ac:chgData name="Vilde Svantesvoll" userId="a250bdf2-907a-49c7-9ecb-25f32466bc6a" providerId="ADAL" clId="{5CF661CD-6061-4682-89D8-44E0987B3AD7}" dt="2026-04-17T08:19:35.428" v="277"/>
          <ac:spMkLst>
            <pc:docMk/>
            <pc:sldMk cId="2396369406" sldId="4375"/>
            <ac:spMk id="3" creationId="{B04A5806-A157-9690-2F9B-423B44194DB2}"/>
          </ac:spMkLst>
        </pc:spChg>
      </pc:sldChg>
      <pc:sldChg chg="modSp mod">
        <pc:chgData name="Vilde Svantesvoll" userId="a250bdf2-907a-49c7-9ecb-25f32466bc6a" providerId="ADAL" clId="{5CF661CD-6061-4682-89D8-44E0987B3AD7}" dt="2026-04-17T10:02:36.036" v="828" actId="20577"/>
        <pc:sldMkLst>
          <pc:docMk/>
          <pc:sldMk cId="3101140131" sldId="4376"/>
        </pc:sldMkLst>
        <pc:spChg chg="mod">
          <ac:chgData name="Vilde Svantesvoll" userId="a250bdf2-907a-49c7-9ecb-25f32466bc6a" providerId="ADAL" clId="{5CF661CD-6061-4682-89D8-44E0987B3AD7}" dt="2026-04-17T10:02:36.036" v="828" actId="20577"/>
          <ac:spMkLst>
            <pc:docMk/>
            <pc:sldMk cId="3101140131" sldId="4376"/>
            <ac:spMk id="2" creationId="{EB623657-E69D-31A1-C99E-3C8A8FD7EE4A}"/>
          </ac:spMkLst>
        </pc:spChg>
        <pc:spChg chg="mod">
          <ac:chgData name="Vilde Svantesvoll" userId="a250bdf2-907a-49c7-9ecb-25f32466bc6a" providerId="ADAL" clId="{5CF661CD-6061-4682-89D8-44E0987B3AD7}" dt="2026-04-17T08:22:28.318" v="285" actId="1076"/>
          <ac:spMkLst>
            <pc:docMk/>
            <pc:sldMk cId="3101140131" sldId="4376"/>
            <ac:spMk id="3" creationId="{78914D51-D7E4-9F91-4912-5705B3E6D581}"/>
          </ac:spMkLst>
        </pc:spChg>
      </pc:sldChg>
      <pc:sldChg chg="modSp mod">
        <pc:chgData name="Vilde Svantesvoll" userId="a250bdf2-907a-49c7-9ecb-25f32466bc6a" providerId="ADAL" clId="{5CF661CD-6061-4682-89D8-44E0987B3AD7}" dt="2026-04-17T10:14:12.319" v="1003" actId="20577"/>
        <pc:sldMkLst>
          <pc:docMk/>
          <pc:sldMk cId="966282918" sldId="4377"/>
        </pc:sldMkLst>
        <pc:spChg chg="mod">
          <ac:chgData name="Vilde Svantesvoll" userId="a250bdf2-907a-49c7-9ecb-25f32466bc6a" providerId="ADAL" clId="{5CF661CD-6061-4682-89D8-44E0987B3AD7}" dt="2026-04-17T10:14:12.319" v="1003" actId="20577"/>
          <ac:spMkLst>
            <pc:docMk/>
            <pc:sldMk cId="966282918" sldId="4377"/>
            <ac:spMk id="2" creationId="{85235402-CFA3-8CCF-FBAB-3A574509E6B6}"/>
          </ac:spMkLst>
        </pc:spChg>
        <pc:spChg chg="mod">
          <ac:chgData name="Vilde Svantesvoll" userId="a250bdf2-907a-49c7-9ecb-25f32466bc6a" providerId="ADAL" clId="{5CF661CD-6061-4682-89D8-44E0987B3AD7}" dt="2026-04-17T08:23:17.162" v="290" actId="1076"/>
          <ac:spMkLst>
            <pc:docMk/>
            <pc:sldMk cId="966282918" sldId="4377"/>
            <ac:spMk id="3" creationId="{FD26BC28-5E0C-793A-A68A-736B32A62F0C}"/>
          </ac:spMkLst>
        </pc:spChg>
      </pc:sldChg>
      <pc:sldChg chg="modSp mod">
        <pc:chgData name="Vilde Svantesvoll" userId="a250bdf2-907a-49c7-9ecb-25f32466bc6a" providerId="ADAL" clId="{5CF661CD-6061-4682-89D8-44E0987B3AD7}" dt="2026-04-17T10:16:04.909" v="1128" actId="20577"/>
        <pc:sldMkLst>
          <pc:docMk/>
          <pc:sldMk cId="803710811" sldId="4378"/>
        </pc:sldMkLst>
        <pc:spChg chg="mod">
          <ac:chgData name="Vilde Svantesvoll" userId="a250bdf2-907a-49c7-9ecb-25f32466bc6a" providerId="ADAL" clId="{5CF661CD-6061-4682-89D8-44E0987B3AD7}" dt="2026-04-17T10:16:04.909" v="1128" actId="20577"/>
          <ac:spMkLst>
            <pc:docMk/>
            <pc:sldMk cId="803710811" sldId="4378"/>
            <ac:spMk id="2" creationId="{2B8295B2-8FA6-2C6F-4E05-1DB7F2AAF6D9}"/>
          </ac:spMkLst>
        </pc:spChg>
        <pc:spChg chg="mod">
          <ac:chgData name="Vilde Svantesvoll" userId="a250bdf2-907a-49c7-9ecb-25f32466bc6a" providerId="ADAL" clId="{5CF661CD-6061-4682-89D8-44E0987B3AD7}" dt="2026-04-17T10:14:20.867" v="1014" actId="20577"/>
          <ac:spMkLst>
            <pc:docMk/>
            <pc:sldMk cId="803710811" sldId="4378"/>
            <ac:spMk id="3" creationId="{1E6EFB99-4BD4-4ADC-2D4F-E45F7C6CC86E}"/>
          </ac:spMkLst>
        </pc:spChg>
      </pc:sldChg>
      <pc:sldChg chg="modSp mod">
        <pc:chgData name="Vilde Svantesvoll" userId="a250bdf2-907a-49c7-9ecb-25f32466bc6a" providerId="ADAL" clId="{5CF661CD-6061-4682-89D8-44E0987B3AD7}" dt="2026-04-17T10:03:30.302" v="844" actId="20577"/>
        <pc:sldMkLst>
          <pc:docMk/>
          <pc:sldMk cId="3417276466" sldId="4379"/>
        </pc:sldMkLst>
        <pc:spChg chg="mod">
          <ac:chgData name="Vilde Svantesvoll" userId="a250bdf2-907a-49c7-9ecb-25f32466bc6a" providerId="ADAL" clId="{5CF661CD-6061-4682-89D8-44E0987B3AD7}" dt="2026-04-17T10:03:30.302" v="844" actId="20577"/>
          <ac:spMkLst>
            <pc:docMk/>
            <pc:sldMk cId="3417276466" sldId="4379"/>
            <ac:spMk id="2" creationId="{FFF4595C-16BA-B9C5-770E-CBDCD4193EC4}"/>
          </ac:spMkLst>
        </pc:spChg>
        <pc:spChg chg="mod">
          <ac:chgData name="Vilde Svantesvoll" userId="a250bdf2-907a-49c7-9ecb-25f32466bc6a" providerId="ADAL" clId="{5CF661CD-6061-4682-89D8-44E0987B3AD7}" dt="2026-04-17T08:26:45.845" v="319" actId="20577"/>
          <ac:spMkLst>
            <pc:docMk/>
            <pc:sldMk cId="3417276466" sldId="4379"/>
            <ac:spMk id="3" creationId="{E751AF2C-603C-5E9C-5331-0360E62DD8F3}"/>
          </ac:spMkLst>
        </pc:spChg>
      </pc:sldChg>
      <pc:sldChg chg="modSp mod">
        <pc:chgData name="Vilde Svantesvoll" userId="a250bdf2-907a-49c7-9ecb-25f32466bc6a" providerId="ADAL" clId="{5CF661CD-6061-4682-89D8-44E0987B3AD7}" dt="2026-04-17T10:07:31.986" v="886" actId="20577"/>
        <pc:sldMkLst>
          <pc:docMk/>
          <pc:sldMk cId="2699212105" sldId="4380"/>
        </pc:sldMkLst>
        <pc:spChg chg="mod">
          <ac:chgData name="Vilde Svantesvoll" userId="a250bdf2-907a-49c7-9ecb-25f32466bc6a" providerId="ADAL" clId="{5CF661CD-6061-4682-89D8-44E0987B3AD7}" dt="2026-04-17T10:07:31.986" v="886" actId="20577"/>
          <ac:spMkLst>
            <pc:docMk/>
            <pc:sldMk cId="2699212105" sldId="4380"/>
            <ac:spMk id="2" creationId="{58010DE0-AB6A-7CC5-55F8-9AA0F829E6B4}"/>
          </ac:spMkLst>
        </pc:spChg>
        <pc:spChg chg="mod">
          <ac:chgData name="Vilde Svantesvoll" userId="a250bdf2-907a-49c7-9ecb-25f32466bc6a" providerId="ADAL" clId="{5CF661CD-6061-4682-89D8-44E0987B3AD7}" dt="2026-04-17T08:34:36.711" v="349"/>
          <ac:spMkLst>
            <pc:docMk/>
            <pc:sldMk cId="2699212105" sldId="4380"/>
            <ac:spMk id="5" creationId="{2EADA41F-6423-57F4-2F5A-10CDD9B7D771}"/>
          </ac:spMkLst>
        </pc:spChg>
      </pc:sldChg>
      <pc:sldChg chg="modSp mod">
        <pc:chgData name="Vilde Svantesvoll" userId="a250bdf2-907a-49c7-9ecb-25f32466bc6a" providerId="ADAL" clId="{5CF661CD-6061-4682-89D8-44E0987B3AD7}" dt="2026-04-17T10:07:41.456" v="888" actId="20577"/>
        <pc:sldMkLst>
          <pc:docMk/>
          <pc:sldMk cId="3426249280" sldId="4381"/>
        </pc:sldMkLst>
        <pc:spChg chg="mod">
          <ac:chgData name="Vilde Svantesvoll" userId="a250bdf2-907a-49c7-9ecb-25f32466bc6a" providerId="ADAL" clId="{5CF661CD-6061-4682-89D8-44E0987B3AD7}" dt="2026-04-17T10:07:41.456" v="888" actId="20577"/>
          <ac:spMkLst>
            <pc:docMk/>
            <pc:sldMk cId="3426249280" sldId="4381"/>
            <ac:spMk id="2" creationId="{D0AFD0A0-DD8D-9DF6-FAFE-3D3C2A422857}"/>
          </ac:spMkLst>
        </pc:spChg>
        <pc:spChg chg="mod">
          <ac:chgData name="Vilde Svantesvoll" userId="a250bdf2-907a-49c7-9ecb-25f32466bc6a" providerId="ADAL" clId="{5CF661CD-6061-4682-89D8-44E0987B3AD7}" dt="2026-04-17T08:35:25.396" v="352"/>
          <ac:spMkLst>
            <pc:docMk/>
            <pc:sldMk cId="3426249280" sldId="4381"/>
            <ac:spMk id="3" creationId="{53B6B383-600F-23EE-586D-7A5FA137D4B0}"/>
          </ac:spMkLst>
        </pc:spChg>
      </pc:sldChg>
      <pc:sldChg chg="modSp mod">
        <pc:chgData name="Vilde Svantesvoll" userId="a250bdf2-907a-49c7-9ecb-25f32466bc6a" providerId="ADAL" clId="{5CF661CD-6061-4682-89D8-44E0987B3AD7}" dt="2026-04-17T10:14:39.744" v="1036" actId="20577"/>
        <pc:sldMkLst>
          <pc:docMk/>
          <pc:sldMk cId="1355662939" sldId="4382"/>
        </pc:sldMkLst>
        <pc:spChg chg="mod">
          <ac:chgData name="Vilde Svantesvoll" userId="a250bdf2-907a-49c7-9ecb-25f32466bc6a" providerId="ADAL" clId="{5CF661CD-6061-4682-89D8-44E0987B3AD7}" dt="2026-04-17T08:37:28.130" v="388"/>
          <ac:spMkLst>
            <pc:docMk/>
            <pc:sldMk cId="1355662939" sldId="4382"/>
            <ac:spMk id="2" creationId="{1C417D21-B088-978A-53CD-1E1EDE0CFF5C}"/>
          </ac:spMkLst>
        </pc:spChg>
        <pc:spChg chg="mod">
          <ac:chgData name="Vilde Svantesvoll" userId="a250bdf2-907a-49c7-9ecb-25f32466bc6a" providerId="ADAL" clId="{5CF661CD-6061-4682-89D8-44E0987B3AD7}" dt="2026-04-17T10:14:39.744" v="1036" actId="20577"/>
          <ac:spMkLst>
            <pc:docMk/>
            <pc:sldMk cId="1355662939" sldId="4382"/>
            <ac:spMk id="5" creationId="{6A180B04-C62A-224A-4415-6884281BA458}"/>
          </ac:spMkLst>
        </pc:spChg>
      </pc:sldChg>
      <pc:sldChg chg="modSp mod">
        <pc:chgData name="Vilde Svantesvoll" userId="a250bdf2-907a-49c7-9ecb-25f32466bc6a" providerId="ADAL" clId="{5CF661CD-6061-4682-89D8-44E0987B3AD7}" dt="2026-04-17T10:14:48.403" v="1047" actId="20577"/>
        <pc:sldMkLst>
          <pc:docMk/>
          <pc:sldMk cId="1742072982" sldId="4383"/>
        </pc:sldMkLst>
        <pc:spChg chg="mod">
          <ac:chgData name="Vilde Svantesvoll" userId="a250bdf2-907a-49c7-9ecb-25f32466bc6a" providerId="ADAL" clId="{5CF661CD-6061-4682-89D8-44E0987B3AD7}" dt="2026-04-17T08:38:45.531" v="395"/>
          <ac:spMkLst>
            <pc:docMk/>
            <pc:sldMk cId="1742072982" sldId="4383"/>
            <ac:spMk id="7" creationId="{AA41CA8B-CB1A-0454-0EBE-CFA0EAE2E295}"/>
          </ac:spMkLst>
        </pc:spChg>
        <pc:spChg chg="mod">
          <ac:chgData name="Vilde Svantesvoll" userId="a250bdf2-907a-49c7-9ecb-25f32466bc6a" providerId="ADAL" clId="{5CF661CD-6061-4682-89D8-44E0987B3AD7}" dt="2026-04-17T10:14:48.403" v="1047" actId="20577"/>
          <ac:spMkLst>
            <pc:docMk/>
            <pc:sldMk cId="1742072982" sldId="4383"/>
            <ac:spMk id="8" creationId="{0F3E45C5-7D8B-AE3F-72B6-0DB6FD6A32A2}"/>
          </ac:spMkLst>
        </pc:spChg>
        <pc:spChg chg="mod">
          <ac:chgData name="Vilde Svantesvoll" userId="a250bdf2-907a-49c7-9ecb-25f32466bc6a" providerId="ADAL" clId="{5CF661CD-6061-4682-89D8-44E0987B3AD7}" dt="2026-04-16T09:57:18.600" v="44" actId="790"/>
          <ac:spMkLst>
            <pc:docMk/>
            <pc:sldMk cId="1742072982" sldId="4383"/>
            <ac:spMk id="17" creationId="{3DA6F5F5-EC9A-6097-09FF-F02DAEDB41FD}"/>
          </ac:spMkLst>
        </pc:spChg>
      </pc:sldChg>
      <pc:sldChg chg="modSp mod">
        <pc:chgData name="Vilde Svantesvoll" userId="a250bdf2-907a-49c7-9ecb-25f32466bc6a" providerId="ADAL" clId="{5CF661CD-6061-4682-89D8-44E0987B3AD7}" dt="2026-04-17T10:17:22.063" v="1200" actId="20577"/>
        <pc:sldMkLst>
          <pc:docMk/>
          <pc:sldMk cId="4096923517" sldId="4384"/>
        </pc:sldMkLst>
        <pc:spChg chg="mod">
          <ac:chgData name="Vilde Svantesvoll" userId="a250bdf2-907a-49c7-9ecb-25f32466bc6a" providerId="ADAL" clId="{5CF661CD-6061-4682-89D8-44E0987B3AD7}" dt="2026-04-17T10:17:22.063" v="1200" actId="20577"/>
          <ac:spMkLst>
            <pc:docMk/>
            <pc:sldMk cId="4096923517" sldId="4384"/>
            <ac:spMk id="2" creationId="{DC3230D8-A67E-EF2A-6AB4-A48E255B8EB4}"/>
          </ac:spMkLst>
        </pc:spChg>
        <pc:spChg chg="mod">
          <ac:chgData name="Vilde Svantesvoll" userId="a250bdf2-907a-49c7-9ecb-25f32466bc6a" providerId="ADAL" clId="{5CF661CD-6061-4682-89D8-44E0987B3AD7}" dt="2026-04-17T10:08:55.661" v="914" actId="20577"/>
          <ac:spMkLst>
            <pc:docMk/>
            <pc:sldMk cId="4096923517" sldId="4384"/>
            <ac:spMk id="3" creationId="{6FA7423F-DDDE-A9A7-B738-5CF3588B2378}"/>
          </ac:spMkLst>
        </pc:spChg>
      </pc:sldChg>
      <pc:sldChg chg="modSp mod">
        <pc:chgData name="Vilde Svantesvoll" userId="a250bdf2-907a-49c7-9ecb-25f32466bc6a" providerId="ADAL" clId="{5CF661CD-6061-4682-89D8-44E0987B3AD7}" dt="2026-04-17T10:09:01.405" v="916" actId="20577"/>
        <pc:sldMkLst>
          <pc:docMk/>
          <pc:sldMk cId="2359287973" sldId="4385"/>
        </pc:sldMkLst>
        <pc:spChg chg="mod">
          <ac:chgData name="Vilde Svantesvoll" userId="a250bdf2-907a-49c7-9ecb-25f32466bc6a" providerId="ADAL" clId="{5CF661CD-6061-4682-89D8-44E0987B3AD7}" dt="2026-04-17T10:09:01.405" v="916" actId="20577"/>
          <ac:spMkLst>
            <pc:docMk/>
            <pc:sldMk cId="2359287973" sldId="4385"/>
            <ac:spMk id="2" creationId="{11D1302F-4569-F73F-C15F-F3F2CEFC3FEC}"/>
          </ac:spMkLst>
        </pc:spChg>
        <pc:spChg chg="mod">
          <ac:chgData name="Vilde Svantesvoll" userId="a250bdf2-907a-49c7-9ecb-25f32466bc6a" providerId="ADAL" clId="{5CF661CD-6061-4682-89D8-44E0987B3AD7}" dt="2026-04-17T08:41:19.922" v="422" actId="20577"/>
          <ac:spMkLst>
            <pc:docMk/>
            <pc:sldMk cId="2359287973" sldId="4385"/>
            <ac:spMk id="5" creationId="{2D2FE68D-5D9D-7034-B6C1-CC033554C45C}"/>
          </ac:spMkLst>
        </pc:spChg>
      </pc:sldChg>
      <pc:sldChg chg="modSp mod">
        <pc:chgData name="Vilde Svantesvoll" userId="a250bdf2-907a-49c7-9ecb-25f32466bc6a" providerId="ADAL" clId="{5CF661CD-6061-4682-89D8-44E0987B3AD7}" dt="2026-04-17T10:09:31.502" v="926" actId="20577"/>
        <pc:sldMkLst>
          <pc:docMk/>
          <pc:sldMk cId="3213670918" sldId="4386"/>
        </pc:sldMkLst>
        <pc:spChg chg="mod">
          <ac:chgData name="Vilde Svantesvoll" userId="a250bdf2-907a-49c7-9ecb-25f32466bc6a" providerId="ADAL" clId="{5CF661CD-6061-4682-89D8-44E0987B3AD7}" dt="2026-04-17T08:44:37.363" v="447" actId="14100"/>
          <ac:spMkLst>
            <pc:docMk/>
            <pc:sldMk cId="3213670918" sldId="4386"/>
            <ac:spMk id="7" creationId="{F6196292-FBBE-CF17-3BE4-9DC7C7A1506C}"/>
          </ac:spMkLst>
        </pc:spChg>
        <pc:spChg chg="mod">
          <ac:chgData name="Vilde Svantesvoll" userId="a250bdf2-907a-49c7-9ecb-25f32466bc6a" providerId="ADAL" clId="{5CF661CD-6061-4682-89D8-44E0987B3AD7}" dt="2026-04-17T10:09:31.502" v="926" actId="20577"/>
          <ac:spMkLst>
            <pc:docMk/>
            <pc:sldMk cId="3213670918" sldId="4386"/>
            <ac:spMk id="8" creationId="{22E3CAD4-7D1F-2070-447C-F0EF1DA78F02}"/>
          </ac:spMkLst>
        </pc:spChg>
        <pc:spChg chg="mod">
          <ac:chgData name="Vilde Svantesvoll" userId="a250bdf2-907a-49c7-9ecb-25f32466bc6a" providerId="ADAL" clId="{5CF661CD-6061-4682-89D8-44E0987B3AD7}" dt="2026-04-16T09:57:18.600" v="44" actId="790"/>
          <ac:spMkLst>
            <pc:docMk/>
            <pc:sldMk cId="3213670918" sldId="4386"/>
            <ac:spMk id="17" creationId="{A22F69B8-30E7-C6AB-6A8A-4FD06C8F3D24}"/>
          </ac:spMkLst>
        </pc:spChg>
      </pc:sldChg>
      <pc:sldChg chg="modSp mod">
        <pc:chgData name="Vilde Svantesvoll" userId="a250bdf2-907a-49c7-9ecb-25f32466bc6a" providerId="ADAL" clId="{5CF661CD-6061-4682-89D8-44E0987B3AD7}" dt="2026-04-17T10:11:04.729" v="955" actId="207"/>
        <pc:sldMkLst>
          <pc:docMk/>
          <pc:sldMk cId="3517075130" sldId="4388"/>
        </pc:sldMkLst>
        <pc:spChg chg="mod">
          <ac:chgData name="Vilde Svantesvoll" userId="a250bdf2-907a-49c7-9ecb-25f32466bc6a" providerId="ADAL" clId="{5CF661CD-6061-4682-89D8-44E0987B3AD7}" dt="2026-04-17T10:10:29.986" v="948" actId="20577"/>
          <ac:spMkLst>
            <pc:docMk/>
            <pc:sldMk cId="3517075130" sldId="4388"/>
            <ac:spMk id="5" creationId="{148586EE-32BD-E9AD-16B5-BD29AA08AE58}"/>
          </ac:spMkLst>
        </pc:spChg>
        <pc:graphicFrameChg chg="mod modGraphic">
          <ac:chgData name="Vilde Svantesvoll" userId="a250bdf2-907a-49c7-9ecb-25f32466bc6a" providerId="ADAL" clId="{5CF661CD-6061-4682-89D8-44E0987B3AD7}" dt="2026-04-17T10:11:04.729" v="955" actId="207"/>
          <ac:graphicFrameMkLst>
            <pc:docMk/>
            <pc:sldMk cId="3517075130" sldId="4388"/>
            <ac:graphicFrameMk id="2" creationId="{46A236A9-CC79-9D76-4779-BF3444BC9723}"/>
          </ac:graphicFrameMkLst>
        </pc:graphicFrameChg>
      </pc:sldChg>
      <pc:sldChg chg="modSp mod">
        <pc:chgData name="Vilde Svantesvoll" userId="a250bdf2-907a-49c7-9ecb-25f32466bc6a" providerId="ADAL" clId="{5CF661CD-6061-4682-89D8-44E0987B3AD7}" dt="2026-04-17T10:10:20.896" v="946" actId="20577"/>
        <pc:sldMkLst>
          <pc:docMk/>
          <pc:sldMk cId="2717687301" sldId="4389"/>
        </pc:sldMkLst>
        <pc:spChg chg="mod">
          <ac:chgData name="Vilde Svantesvoll" userId="a250bdf2-907a-49c7-9ecb-25f32466bc6a" providerId="ADAL" clId="{5CF661CD-6061-4682-89D8-44E0987B3AD7}" dt="2026-04-17T10:10:07.326" v="940" actId="20577"/>
          <ac:spMkLst>
            <pc:docMk/>
            <pc:sldMk cId="2717687301" sldId="4389"/>
            <ac:spMk id="5" creationId="{E896A4EE-B6C0-22AB-5F6A-E38656E41EA1}"/>
          </ac:spMkLst>
        </pc:spChg>
        <pc:graphicFrameChg chg="mod modGraphic">
          <ac:chgData name="Vilde Svantesvoll" userId="a250bdf2-907a-49c7-9ecb-25f32466bc6a" providerId="ADAL" clId="{5CF661CD-6061-4682-89D8-44E0987B3AD7}" dt="2026-04-17T10:10:20.896" v="946" actId="20577"/>
          <ac:graphicFrameMkLst>
            <pc:docMk/>
            <pc:sldMk cId="2717687301" sldId="4389"/>
            <ac:graphicFrameMk id="2" creationId="{BF310B38-77F0-A4A7-A3B5-F0A05021329D}"/>
          </ac:graphicFrameMkLst>
        </pc:graphicFrameChg>
      </pc:sldChg>
      <pc:sldChg chg="modSp mod">
        <pc:chgData name="Vilde Svantesvoll" userId="a250bdf2-907a-49c7-9ecb-25f32466bc6a" providerId="ADAL" clId="{5CF661CD-6061-4682-89D8-44E0987B3AD7}" dt="2026-04-17T10:15:39.644" v="1106" actId="20577"/>
        <pc:sldMkLst>
          <pc:docMk/>
          <pc:sldMk cId="2092511073" sldId="4390"/>
        </pc:sldMkLst>
        <pc:spChg chg="mod">
          <ac:chgData name="Vilde Svantesvoll" userId="a250bdf2-907a-49c7-9ecb-25f32466bc6a" providerId="ADAL" clId="{5CF661CD-6061-4682-89D8-44E0987B3AD7}" dt="2026-04-17T10:15:39.644" v="1106" actId="20577"/>
          <ac:spMkLst>
            <pc:docMk/>
            <pc:sldMk cId="2092511073" sldId="4390"/>
            <ac:spMk id="2" creationId="{1476CA25-FD29-0100-098C-72F2E78A2A89}"/>
          </ac:spMkLst>
        </pc:spChg>
        <pc:spChg chg="mod">
          <ac:chgData name="Vilde Svantesvoll" userId="a250bdf2-907a-49c7-9ecb-25f32466bc6a" providerId="ADAL" clId="{5CF661CD-6061-4682-89D8-44E0987B3AD7}" dt="2026-04-17T10:10:46.791" v="952" actId="20577"/>
          <ac:spMkLst>
            <pc:docMk/>
            <pc:sldMk cId="2092511073" sldId="4390"/>
            <ac:spMk id="3" creationId="{E34241E8-8B55-2BE3-B3AE-0E56E2D38226}"/>
          </ac:spMkLst>
        </pc:spChg>
      </pc:sldChg>
      <pc:sldChg chg="modSp mod">
        <pc:chgData name="Vilde Svantesvoll" userId="a250bdf2-907a-49c7-9ecb-25f32466bc6a" providerId="ADAL" clId="{5CF661CD-6061-4682-89D8-44E0987B3AD7}" dt="2026-04-17T10:10:52.886" v="954" actId="20577"/>
        <pc:sldMkLst>
          <pc:docMk/>
          <pc:sldMk cId="1148703275" sldId="4391"/>
        </pc:sldMkLst>
        <pc:spChg chg="mod">
          <ac:chgData name="Vilde Svantesvoll" userId="a250bdf2-907a-49c7-9ecb-25f32466bc6a" providerId="ADAL" clId="{5CF661CD-6061-4682-89D8-44E0987B3AD7}" dt="2026-04-17T10:10:52.886" v="954" actId="20577"/>
          <ac:spMkLst>
            <pc:docMk/>
            <pc:sldMk cId="1148703275" sldId="4391"/>
            <ac:spMk id="2" creationId="{37045907-2B0C-91FE-F9D7-738064AC0ED7}"/>
          </ac:spMkLst>
        </pc:spChg>
        <pc:spChg chg="mod">
          <ac:chgData name="Vilde Svantesvoll" userId="a250bdf2-907a-49c7-9ecb-25f32466bc6a" providerId="ADAL" clId="{5CF661CD-6061-4682-89D8-44E0987B3AD7}" dt="2026-04-17T08:54:34.596" v="743" actId="20577"/>
          <ac:spMkLst>
            <pc:docMk/>
            <pc:sldMk cId="1148703275" sldId="4391"/>
            <ac:spMk id="5" creationId="{629CB98C-0BD9-FC86-D0E0-A9D98120A9B6}"/>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F516AF9-B2AD-104A-AF9A-F25363C3821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69588DA8-91B0-C14B-D779-3889DF35BD7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BCA55AD-336F-2841-9E44-8096CEA2A7BD}" type="datetimeFigureOut">
              <a:rPr lang="en-US" smtClean="0"/>
              <a:t>4/16/2026</a:t>
            </a:fld>
            <a:endParaRPr lang="en-US"/>
          </a:p>
        </p:txBody>
      </p:sp>
      <p:sp>
        <p:nvSpPr>
          <p:cNvPr id="4" name="Footer Placeholder 3">
            <a:extLst>
              <a:ext uri="{FF2B5EF4-FFF2-40B4-BE49-F238E27FC236}">
                <a16:creationId xmlns:a16="http://schemas.microsoft.com/office/drawing/2014/main" id="{06DE9AC7-AB01-16E6-F784-94958BD7276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CF29F86-810F-CB4D-2A95-B03F85C830D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232C195-42C6-9347-A20E-4343730EB34C}" type="slidenum">
              <a:rPr lang="en-US" smtClean="0"/>
              <a:t>‹#›</a:t>
            </a:fld>
            <a:endParaRPr lang="en-US"/>
          </a:p>
        </p:txBody>
      </p:sp>
    </p:spTree>
    <p:extLst>
      <p:ext uri="{BB962C8B-B14F-4D97-AF65-F5344CB8AC3E}">
        <p14:creationId xmlns:p14="http://schemas.microsoft.com/office/powerpoint/2010/main" val="596654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4/16/2026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044093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200" dirty="0"/>
              <a:t>UNESCO (2024); EDU-AI Erasmus+ Project (2025)</a:t>
            </a:r>
            <a:endParaRPr lang="en-GB" sz="1200" dirty="0"/>
          </a:p>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18</a:t>
            </a:fld>
            <a:endParaRPr lang="en-US"/>
          </a:p>
        </p:txBody>
      </p:sp>
    </p:spTree>
    <p:extLst>
      <p:ext uri="{BB962C8B-B14F-4D97-AF65-F5344CB8AC3E}">
        <p14:creationId xmlns:p14="http://schemas.microsoft.com/office/powerpoint/2010/main" val="7401536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21</a:t>
            </a:fld>
            <a:endParaRPr lang="en-US"/>
          </a:p>
        </p:txBody>
      </p:sp>
    </p:spTree>
    <p:extLst>
      <p:ext uri="{BB962C8B-B14F-4D97-AF65-F5344CB8AC3E}">
        <p14:creationId xmlns:p14="http://schemas.microsoft.com/office/powerpoint/2010/main" val="27959931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24</a:t>
            </a:fld>
            <a:endParaRPr lang="en-US"/>
          </a:p>
        </p:txBody>
      </p:sp>
    </p:spTree>
    <p:extLst>
      <p:ext uri="{BB962C8B-B14F-4D97-AF65-F5344CB8AC3E}">
        <p14:creationId xmlns:p14="http://schemas.microsoft.com/office/powerpoint/2010/main" val="17255689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UNESCO (2025); EU AI Act (2024)</a:t>
            </a:r>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25</a:t>
            </a:fld>
            <a:endParaRPr lang="en-US"/>
          </a:p>
        </p:txBody>
      </p:sp>
    </p:spTree>
    <p:extLst>
      <p:ext uri="{BB962C8B-B14F-4D97-AF65-F5344CB8AC3E}">
        <p14:creationId xmlns:p14="http://schemas.microsoft.com/office/powerpoint/2010/main" val="9418059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kern="1200" dirty="0">
                <a:solidFill>
                  <a:schemeClr val="tx1"/>
                </a:solidFill>
                <a:effectLst/>
                <a:latin typeface="+mn-lt"/>
                <a:ea typeface="+mn-ea"/>
                <a:cs typeface="+mn-cs"/>
              </a:rPr>
              <a:t>UNESCO (2025); EU AI Act (2024)</a:t>
            </a:r>
            <a:endParaRPr lang="en-GB" dirty="0"/>
          </a:p>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26</a:t>
            </a:fld>
            <a:endParaRPr lang="en-US"/>
          </a:p>
        </p:txBody>
      </p:sp>
    </p:spTree>
    <p:extLst>
      <p:ext uri="{BB962C8B-B14F-4D97-AF65-F5344CB8AC3E}">
        <p14:creationId xmlns:p14="http://schemas.microsoft.com/office/powerpoint/2010/main" val="14141450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UNESCO (2023); UK DfE (2025); NEA (2025); MIT News (2025)</a:t>
            </a:r>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28</a:t>
            </a:fld>
            <a:endParaRPr lang="en-US"/>
          </a:p>
        </p:txBody>
      </p:sp>
    </p:spTree>
    <p:extLst>
      <p:ext uri="{BB962C8B-B14F-4D97-AF65-F5344CB8AC3E}">
        <p14:creationId xmlns:p14="http://schemas.microsoft.com/office/powerpoint/2010/main" val="4960314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1F1E78-C5D8-94C3-3B9D-9A1E85A65B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8E1E74-3668-3182-F472-AC095F85775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6ABDF80-9FB6-A4AE-1DFA-DEB39ABDEABF}"/>
              </a:ext>
            </a:extLst>
          </p:cNvPr>
          <p:cNvSpPr>
            <a:spLocks noGrp="1"/>
          </p:cNvSpPr>
          <p:nvPr>
            <p:ph type="body" idx="1"/>
          </p:nvPr>
        </p:nvSpPr>
        <p:spPr/>
        <p:txBody>
          <a:bodyPr/>
          <a:lstStyle/>
          <a:p>
            <a:r>
              <a:rPr lang="en-GB" sz="1200" b="0" i="0" kern="1200" dirty="0">
                <a:solidFill>
                  <a:schemeClr val="tx1"/>
                </a:solidFill>
                <a:effectLst/>
                <a:latin typeface="+mn-lt"/>
                <a:ea typeface="+mn-ea"/>
                <a:cs typeface="+mn-cs"/>
              </a:rPr>
              <a:t>Guidance for generative AI in education and research, UNESCO 2023</a:t>
            </a:r>
          </a:p>
          <a:p>
            <a:r>
              <a:rPr lang="en-GB" sz="1200" i="1" kern="1200" dirty="0">
                <a:solidFill>
                  <a:schemeClr val="tx1"/>
                </a:solidFill>
                <a:effectLst/>
                <a:latin typeface="+mn-lt"/>
                <a:ea typeface="+mn-ea"/>
                <a:cs typeface="+mn-cs"/>
              </a:rPr>
              <a:t>UNESCO (2023); UK DfE (2025); NEA (2025); MIT News (2025)</a:t>
            </a:r>
            <a:endParaRPr lang="en-US" b="0" dirty="0"/>
          </a:p>
        </p:txBody>
      </p:sp>
      <p:sp>
        <p:nvSpPr>
          <p:cNvPr id="4" name="Slide Number Placeholder 3">
            <a:extLst>
              <a:ext uri="{FF2B5EF4-FFF2-40B4-BE49-F238E27FC236}">
                <a16:creationId xmlns:a16="http://schemas.microsoft.com/office/drawing/2014/main" id="{CE3FD0D5-D6F6-A3E2-9A5B-B6D403867E06}"/>
              </a:ext>
            </a:extLst>
          </p:cNvPr>
          <p:cNvSpPr>
            <a:spLocks noGrp="1"/>
          </p:cNvSpPr>
          <p:nvPr>
            <p:ph type="sldNum" sz="quarter" idx="5"/>
          </p:nvPr>
        </p:nvSpPr>
        <p:spPr/>
        <p:txBody>
          <a:bodyPr/>
          <a:lstStyle/>
          <a:p>
            <a:fld id="{4BE5DE82-CF29-044D-9158-06A811149881}" type="slidenum">
              <a:rPr lang="en-US" smtClean="0"/>
              <a:t>29</a:t>
            </a:fld>
            <a:endParaRPr lang="en-US"/>
          </a:p>
        </p:txBody>
      </p:sp>
    </p:spTree>
    <p:extLst>
      <p:ext uri="{BB962C8B-B14F-4D97-AF65-F5344CB8AC3E}">
        <p14:creationId xmlns:p14="http://schemas.microsoft.com/office/powerpoint/2010/main" val="37276290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UNESCO (2025); La </a:t>
            </a:r>
            <a:r>
              <a:rPr lang="en-GB" sz="1200" i="1" kern="1200" dirty="0" err="1">
                <a:solidFill>
                  <a:schemeClr val="tx1"/>
                </a:solidFill>
                <a:effectLst/>
                <a:latin typeface="+mn-lt"/>
                <a:ea typeface="+mn-ea"/>
                <a:cs typeface="+mn-cs"/>
              </a:rPr>
              <a:t>Scientothèque</a:t>
            </a:r>
            <a:r>
              <a:rPr lang="en-GB" sz="1200" i="1" kern="1200" dirty="0">
                <a:solidFill>
                  <a:schemeClr val="tx1"/>
                </a:solidFill>
                <a:effectLst/>
                <a:latin typeface="+mn-lt"/>
                <a:ea typeface="+mn-ea"/>
                <a:cs typeface="+mn-cs"/>
              </a:rPr>
              <a:t> / Erasmus+ </a:t>
            </a:r>
            <a:r>
              <a:rPr lang="en-GB" sz="1200" i="1" kern="1200" dirty="0" err="1">
                <a:solidFill>
                  <a:schemeClr val="tx1"/>
                </a:solidFill>
                <a:effectLst/>
                <a:latin typeface="+mn-lt"/>
                <a:ea typeface="+mn-ea"/>
                <a:cs typeface="+mn-cs"/>
              </a:rPr>
              <a:t>SteamCity</a:t>
            </a:r>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30</a:t>
            </a:fld>
            <a:endParaRPr lang="en-US"/>
          </a:p>
        </p:txBody>
      </p:sp>
    </p:spTree>
    <p:extLst>
      <p:ext uri="{BB962C8B-B14F-4D97-AF65-F5344CB8AC3E}">
        <p14:creationId xmlns:p14="http://schemas.microsoft.com/office/powerpoint/2010/main" val="7314592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442010-BA2C-CF8E-0C2F-7AB9F4EFBF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454F93-4AD7-1696-F3EF-0F0CCE41FE4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50AB8DF5-1E21-9587-89D0-BFC8FAC2C49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EA0AD7F-9B43-B441-4978-3173A2857B48}"/>
              </a:ext>
            </a:extLst>
          </p:cNvPr>
          <p:cNvSpPr>
            <a:spLocks noGrp="1"/>
          </p:cNvSpPr>
          <p:nvPr>
            <p:ph type="sldNum" sz="quarter" idx="5"/>
          </p:nvPr>
        </p:nvSpPr>
        <p:spPr/>
        <p:txBody>
          <a:bodyPr/>
          <a:lstStyle/>
          <a:p>
            <a:fld id="{4BE5DE82-CF29-044D-9158-06A811149881}" type="slidenum">
              <a:rPr lang="en-US" smtClean="0"/>
              <a:t>31</a:t>
            </a:fld>
            <a:endParaRPr lang="en-US"/>
          </a:p>
        </p:txBody>
      </p:sp>
    </p:spTree>
    <p:extLst>
      <p:ext uri="{BB962C8B-B14F-4D97-AF65-F5344CB8AC3E}">
        <p14:creationId xmlns:p14="http://schemas.microsoft.com/office/powerpoint/2010/main" val="34403240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0E7CE7-8F8B-ABB8-333C-A0580FFD24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092FDC-4B1C-9ED2-74BF-83B044721FF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7C38446B-FC62-60ED-95EC-F7D36C3B069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6B1B536-5F6B-E0C4-6D44-D39A9329EA17}"/>
              </a:ext>
            </a:extLst>
          </p:cNvPr>
          <p:cNvSpPr>
            <a:spLocks noGrp="1"/>
          </p:cNvSpPr>
          <p:nvPr>
            <p:ph type="sldNum" sz="quarter" idx="5"/>
          </p:nvPr>
        </p:nvSpPr>
        <p:spPr/>
        <p:txBody>
          <a:bodyPr/>
          <a:lstStyle/>
          <a:p>
            <a:fld id="{4BE5DE82-CF29-044D-9158-06A811149881}" type="slidenum">
              <a:rPr lang="en-US" smtClean="0"/>
              <a:t>32</a:t>
            </a:fld>
            <a:endParaRPr lang="en-US"/>
          </a:p>
        </p:txBody>
      </p:sp>
    </p:spTree>
    <p:extLst>
      <p:ext uri="{BB962C8B-B14F-4D97-AF65-F5344CB8AC3E}">
        <p14:creationId xmlns:p14="http://schemas.microsoft.com/office/powerpoint/2010/main" val="38218074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David Publisher (2025); Harvard Physics Study (2025)</a:t>
            </a:r>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33</a:t>
            </a:fld>
            <a:endParaRPr lang="en-US"/>
          </a:p>
        </p:txBody>
      </p:sp>
    </p:spTree>
    <p:extLst>
      <p:ext uri="{BB962C8B-B14F-4D97-AF65-F5344CB8AC3E}">
        <p14:creationId xmlns:p14="http://schemas.microsoft.com/office/powerpoint/2010/main" val="19699278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271D8B-48EC-D89E-9223-9B6EE8AEF2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D5B9B7-9F7F-7254-7E89-A00DCBB87BA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C7570B9-CFA1-964A-4941-302FC9B6FD3F}"/>
              </a:ext>
            </a:extLst>
          </p:cNvPr>
          <p:cNvSpPr>
            <a:spLocks noGrp="1"/>
          </p:cNvSpPr>
          <p:nvPr>
            <p:ph type="body" idx="1"/>
          </p:nvPr>
        </p:nvSpPr>
        <p:spPr/>
        <p:txBody>
          <a:bodyPr/>
          <a:lstStyle/>
          <a:p>
            <a:r>
              <a:rPr lang="en-GB" sz="1200" i="1" kern="1200" dirty="0">
                <a:solidFill>
                  <a:schemeClr val="tx1"/>
                </a:solidFill>
                <a:effectLst/>
                <a:latin typeface="+mn-lt"/>
                <a:ea typeface="+mn-ea"/>
                <a:cs typeface="+mn-cs"/>
              </a:rPr>
              <a:t>David Publisher (2025); Harvard Physics Study (2025)</a:t>
            </a:r>
            <a:endParaRPr lang="en-GB" dirty="0"/>
          </a:p>
        </p:txBody>
      </p:sp>
      <p:sp>
        <p:nvSpPr>
          <p:cNvPr id="4" name="Slide Number Placeholder 3">
            <a:extLst>
              <a:ext uri="{FF2B5EF4-FFF2-40B4-BE49-F238E27FC236}">
                <a16:creationId xmlns:a16="http://schemas.microsoft.com/office/drawing/2014/main" id="{C345375B-493D-DAD6-C4E9-62A1874EEADE}"/>
              </a:ext>
            </a:extLst>
          </p:cNvPr>
          <p:cNvSpPr>
            <a:spLocks noGrp="1"/>
          </p:cNvSpPr>
          <p:nvPr>
            <p:ph type="sldNum" sz="quarter" idx="5"/>
          </p:nvPr>
        </p:nvSpPr>
        <p:spPr/>
        <p:txBody>
          <a:bodyPr/>
          <a:lstStyle/>
          <a:p>
            <a:fld id="{4BE5DE82-CF29-044D-9158-06A811149881}" type="slidenum">
              <a:rPr lang="en-US" smtClean="0"/>
              <a:t>34</a:t>
            </a:fld>
            <a:endParaRPr lang="en-US"/>
          </a:p>
        </p:txBody>
      </p:sp>
    </p:spTree>
    <p:extLst>
      <p:ext uri="{BB962C8B-B14F-4D97-AF65-F5344CB8AC3E}">
        <p14:creationId xmlns:p14="http://schemas.microsoft.com/office/powerpoint/2010/main" val="16872607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EEF (2023); Gallup / </a:t>
            </a:r>
            <a:r>
              <a:rPr lang="en-GB" sz="1200" i="1" kern="1200" dirty="0" err="1">
                <a:solidFill>
                  <a:schemeClr val="tx1"/>
                </a:solidFill>
                <a:effectLst/>
                <a:latin typeface="+mn-lt"/>
                <a:ea typeface="+mn-ea"/>
                <a:cs typeface="+mn-cs"/>
              </a:rPr>
              <a:t>DemandSage</a:t>
            </a:r>
            <a:r>
              <a:rPr lang="en-GB" sz="1200" i="1" kern="1200" dirty="0">
                <a:solidFill>
                  <a:schemeClr val="tx1"/>
                </a:solidFill>
                <a:effectLst/>
                <a:latin typeface="+mn-lt"/>
                <a:ea typeface="+mn-ea"/>
                <a:cs typeface="+mn-cs"/>
              </a:rPr>
              <a:t> (2025); UK DfE (2025)</a:t>
            </a:r>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35</a:t>
            </a:fld>
            <a:endParaRPr lang="en-US"/>
          </a:p>
        </p:txBody>
      </p:sp>
    </p:spTree>
    <p:extLst>
      <p:ext uri="{BB962C8B-B14F-4D97-AF65-F5344CB8AC3E}">
        <p14:creationId xmlns:p14="http://schemas.microsoft.com/office/powerpoint/2010/main" val="28715503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7717A4-D390-D394-A408-41AC3C05AF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D0FBFB-A601-113B-F571-15B364D766B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79EA709-7F74-05D0-EB1F-2EA651D9A289}"/>
              </a:ext>
            </a:extLst>
          </p:cNvPr>
          <p:cNvSpPr>
            <a:spLocks noGrp="1"/>
          </p:cNvSpPr>
          <p:nvPr>
            <p:ph type="body" idx="1"/>
          </p:nvPr>
        </p:nvSpPr>
        <p:spPr/>
        <p:txBody>
          <a:bodyPr/>
          <a:lstStyle/>
          <a:p>
            <a:r>
              <a:rPr lang="en-GB" sz="1200" i="1" kern="1200" dirty="0">
                <a:solidFill>
                  <a:schemeClr val="tx1"/>
                </a:solidFill>
                <a:effectLst/>
                <a:latin typeface="+mn-lt"/>
                <a:ea typeface="+mn-ea"/>
                <a:cs typeface="+mn-cs"/>
              </a:rPr>
              <a:t>EEF (2023); Gallup / </a:t>
            </a:r>
            <a:r>
              <a:rPr lang="en-GB" sz="1200" i="1" kern="1200" dirty="0" err="1">
                <a:solidFill>
                  <a:schemeClr val="tx1"/>
                </a:solidFill>
                <a:effectLst/>
                <a:latin typeface="+mn-lt"/>
                <a:ea typeface="+mn-ea"/>
                <a:cs typeface="+mn-cs"/>
              </a:rPr>
              <a:t>DemandSage</a:t>
            </a:r>
            <a:r>
              <a:rPr lang="en-GB" sz="1200" i="1" kern="1200" dirty="0">
                <a:solidFill>
                  <a:schemeClr val="tx1"/>
                </a:solidFill>
                <a:effectLst/>
                <a:latin typeface="+mn-lt"/>
                <a:ea typeface="+mn-ea"/>
                <a:cs typeface="+mn-cs"/>
              </a:rPr>
              <a:t> (2025); UK DfE (2025)</a:t>
            </a:r>
            <a:endParaRPr lang="en-GB" dirty="0"/>
          </a:p>
        </p:txBody>
      </p:sp>
      <p:sp>
        <p:nvSpPr>
          <p:cNvPr id="4" name="Slide Number Placeholder 3">
            <a:extLst>
              <a:ext uri="{FF2B5EF4-FFF2-40B4-BE49-F238E27FC236}">
                <a16:creationId xmlns:a16="http://schemas.microsoft.com/office/drawing/2014/main" id="{1734394E-46D6-B0DC-4FEB-CCE2E65ED48A}"/>
              </a:ext>
            </a:extLst>
          </p:cNvPr>
          <p:cNvSpPr>
            <a:spLocks noGrp="1"/>
          </p:cNvSpPr>
          <p:nvPr>
            <p:ph type="sldNum" sz="quarter" idx="5"/>
          </p:nvPr>
        </p:nvSpPr>
        <p:spPr/>
        <p:txBody>
          <a:bodyPr/>
          <a:lstStyle/>
          <a:p>
            <a:fld id="{4BE5DE82-CF29-044D-9158-06A811149881}" type="slidenum">
              <a:rPr lang="en-US" smtClean="0"/>
              <a:t>36</a:t>
            </a:fld>
            <a:endParaRPr lang="en-US"/>
          </a:p>
        </p:txBody>
      </p:sp>
    </p:spTree>
    <p:extLst>
      <p:ext uri="{BB962C8B-B14F-4D97-AF65-F5344CB8AC3E}">
        <p14:creationId xmlns:p14="http://schemas.microsoft.com/office/powerpoint/2010/main" val="5633951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OECD (2025); EVTA / </a:t>
            </a:r>
            <a:r>
              <a:rPr lang="en-GB" sz="1200" i="1" kern="1200" dirty="0" err="1">
                <a:solidFill>
                  <a:schemeClr val="tx1"/>
                </a:solidFill>
                <a:effectLst/>
                <a:latin typeface="+mn-lt"/>
                <a:ea typeface="+mn-ea"/>
                <a:cs typeface="+mn-cs"/>
              </a:rPr>
              <a:t>Recogn</a:t>
            </a:r>
            <a:r>
              <a:rPr lang="en-GB" sz="1200" i="1" kern="1200" dirty="0">
                <a:solidFill>
                  <a:schemeClr val="tx1"/>
                </a:solidFill>
                <a:effectLst/>
                <a:latin typeface="+mn-lt"/>
                <a:ea typeface="+mn-ea"/>
                <a:cs typeface="+mn-cs"/>
              </a:rPr>
              <a:t>(AI)ze Project (2025)</a:t>
            </a:r>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37</a:t>
            </a:fld>
            <a:endParaRPr lang="en-US"/>
          </a:p>
        </p:txBody>
      </p:sp>
    </p:spTree>
    <p:extLst>
      <p:ext uri="{BB962C8B-B14F-4D97-AF65-F5344CB8AC3E}">
        <p14:creationId xmlns:p14="http://schemas.microsoft.com/office/powerpoint/2010/main" val="12468924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72D33-9386-A955-12C2-9F1CB90E97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EAE66B-8972-21AF-CD61-D234FCEDAF2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761472A-1D93-E3E7-37F7-887AE2158864}"/>
              </a:ext>
            </a:extLst>
          </p:cNvPr>
          <p:cNvSpPr>
            <a:spLocks noGrp="1"/>
          </p:cNvSpPr>
          <p:nvPr>
            <p:ph type="body" idx="1"/>
          </p:nvPr>
        </p:nvSpPr>
        <p:spPr/>
        <p:txBody>
          <a:bodyPr/>
          <a:lstStyle/>
          <a:p>
            <a:r>
              <a:rPr lang="en-GB" sz="1200" i="1" kern="1200" dirty="0">
                <a:solidFill>
                  <a:schemeClr val="tx1"/>
                </a:solidFill>
                <a:effectLst/>
                <a:latin typeface="+mn-lt"/>
                <a:ea typeface="+mn-ea"/>
                <a:cs typeface="+mn-cs"/>
              </a:rPr>
              <a:t>Lee et al. (2021); Preprints.org Systematic Review (2025)</a:t>
            </a:r>
            <a:endParaRPr lang="en-GB" dirty="0"/>
          </a:p>
        </p:txBody>
      </p:sp>
      <p:sp>
        <p:nvSpPr>
          <p:cNvPr id="4" name="Slide Number Placeholder 3">
            <a:extLst>
              <a:ext uri="{FF2B5EF4-FFF2-40B4-BE49-F238E27FC236}">
                <a16:creationId xmlns:a16="http://schemas.microsoft.com/office/drawing/2014/main" id="{FAC88FB6-C997-19DC-1101-EDC0C30EA37B}"/>
              </a:ext>
            </a:extLst>
          </p:cNvPr>
          <p:cNvSpPr>
            <a:spLocks noGrp="1"/>
          </p:cNvSpPr>
          <p:nvPr>
            <p:ph type="sldNum" sz="quarter" idx="5"/>
          </p:nvPr>
        </p:nvSpPr>
        <p:spPr/>
        <p:txBody>
          <a:bodyPr/>
          <a:lstStyle/>
          <a:p>
            <a:fld id="{4BE5DE82-CF29-044D-9158-06A811149881}" type="slidenum">
              <a:rPr lang="en-US" smtClean="0"/>
              <a:t>38</a:t>
            </a:fld>
            <a:endParaRPr lang="en-US"/>
          </a:p>
        </p:txBody>
      </p:sp>
    </p:spTree>
    <p:extLst>
      <p:ext uri="{BB962C8B-B14F-4D97-AF65-F5344CB8AC3E}">
        <p14:creationId xmlns:p14="http://schemas.microsoft.com/office/powerpoint/2010/main" val="22720610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74B145-6363-8913-A8E9-407F400AF0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B25523-5658-CF8C-A99C-F73D201A97C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3BACD94-9BA1-6C32-55CE-9D7181EAD99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498E0A7-88AE-9BAF-CA0F-985FE490A725}"/>
              </a:ext>
            </a:extLst>
          </p:cNvPr>
          <p:cNvSpPr>
            <a:spLocks noGrp="1"/>
          </p:cNvSpPr>
          <p:nvPr>
            <p:ph type="sldNum" sz="quarter" idx="5"/>
          </p:nvPr>
        </p:nvSpPr>
        <p:spPr/>
        <p:txBody>
          <a:bodyPr/>
          <a:lstStyle/>
          <a:p>
            <a:fld id="{4BE5DE82-CF29-044D-9158-06A811149881}" type="slidenum">
              <a:rPr lang="en-US" smtClean="0"/>
              <a:t>39</a:t>
            </a:fld>
            <a:endParaRPr lang="en-US"/>
          </a:p>
        </p:txBody>
      </p:sp>
    </p:spTree>
    <p:extLst>
      <p:ext uri="{BB962C8B-B14F-4D97-AF65-F5344CB8AC3E}">
        <p14:creationId xmlns:p14="http://schemas.microsoft.com/office/powerpoint/2010/main" val="157660070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979E45-AC3E-BBEB-BDEC-1DBAB89D16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66DCCF-8580-D017-F97D-7C12E8699AA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81D63A2-34AD-EDF9-3415-31820732717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4924A7D-1DF8-6440-79BC-0F7B4247ACA9}"/>
              </a:ext>
            </a:extLst>
          </p:cNvPr>
          <p:cNvSpPr>
            <a:spLocks noGrp="1"/>
          </p:cNvSpPr>
          <p:nvPr>
            <p:ph type="sldNum" sz="quarter" idx="5"/>
          </p:nvPr>
        </p:nvSpPr>
        <p:spPr/>
        <p:txBody>
          <a:bodyPr/>
          <a:lstStyle/>
          <a:p>
            <a:fld id="{4BE5DE82-CF29-044D-9158-06A811149881}" type="slidenum">
              <a:rPr lang="en-US" smtClean="0"/>
              <a:t>40</a:t>
            </a:fld>
            <a:endParaRPr lang="en-US"/>
          </a:p>
        </p:txBody>
      </p:sp>
    </p:spTree>
    <p:extLst>
      <p:ext uri="{BB962C8B-B14F-4D97-AF65-F5344CB8AC3E}">
        <p14:creationId xmlns:p14="http://schemas.microsoft.com/office/powerpoint/2010/main" val="330466267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Edutopia (2025); San Diego State University (2025)</a:t>
            </a:r>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42</a:t>
            </a:fld>
            <a:endParaRPr lang="en-US"/>
          </a:p>
        </p:txBody>
      </p:sp>
    </p:spTree>
    <p:extLst>
      <p:ext uri="{BB962C8B-B14F-4D97-AF65-F5344CB8AC3E}">
        <p14:creationId xmlns:p14="http://schemas.microsoft.com/office/powerpoint/2010/main" val="23772885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Edutopia (2025); San Diego State University (2025)</a:t>
            </a:r>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43</a:t>
            </a:fld>
            <a:endParaRPr lang="en-US"/>
          </a:p>
        </p:txBody>
      </p:sp>
    </p:spTree>
    <p:extLst>
      <p:ext uri="{BB962C8B-B14F-4D97-AF65-F5344CB8AC3E}">
        <p14:creationId xmlns:p14="http://schemas.microsoft.com/office/powerpoint/2010/main" val="2467608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a:t>
            </a:fld>
            <a:endParaRPr lang="en-US"/>
          </a:p>
        </p:txBody>
      </p:sp>
    </p:spTree>
    <p:extLst>
      <p:ext uri="{BB962C8B-B14F-4D97-AF65-F5344CB8AC3E}">
        <p14:creationId xmlns:p14="http://schemas.microsoft.com/office/powerpoint/2010/main" val="228472927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UNESCO-UNEVOC (2021); </a:t>
            </a:r>
            <a:r>
              <a:rPr lang="en-GB" sz="1200" i="1" kern="1200" dirty="0" err="1">
                <a:solidFill>
                  <a:schemeClr val="tx1"/>
                </a:solidFill>
                <a:effectLst/>
                <a:latin typeface="+mn-lt"/>
                <a:ea typeface="+mn-ea"/>
                <a:cs typeface="+mn-cs"/>
              </a:rPr>
              <a:t>SUSTaiN</a:t>
            </a:r>
            <a:r>
              <a:rPr lang="en-GB" sz="1200" i="1" kern="1200" dirty="0">
                <a:solidFill>
                  <a:schemeClr val="tx1"/>
                </a:solidFill>
                <a:effectLst/>
                <a:latin typeface="+mn-lt"/>
                <a:ea typeface="+mn-ea"/>
                <a:cs typeface="+mn-cs"/>
              </a:rPr>
              <a:t> Project</a:t>
            </a:r>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44</a:t>
            </a:fld>
            <a:endParaRPr lang="en-US"/>
          </a:p>
        </p:txBody>
      </p:sp>
    </p:spTree>
    <p:extLst>
      <p:ext uri="{BB962C8B-B14F-4D97-AF65-F5344CB8AC3E}">
        <p14:creationId xmlns:p14="http://schemas.microsoft.com/office/powerpoint/2010/main" val="218032638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B6DB43-4878-F4B6-E1B7-F8219A3556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463E1F-E190-BF34-D805-F2779DB132C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5B3C989-A947-203B-42FD-92B80DA82F5C}"/>
              </a:ext>
            </a:extLst>
          </p:cNvPr>
          <p:cNvSpPr>
            <a:spLocks noGrp="1"/>
          </p:cNvSpPr>
          <p:nvPr>
            <p:ph type="body" idx="1"/>
          </p:nvPr>
        </p:nvSpPr>
        <p:spPr/>
        <p:txBody>
          <a:bodyPr/>
          <a:lstStyle/>
          <a:p>
            <a:r>
              <a:rPr lang="en-GB" sz="1200" i="1" kern="1200" dirty="0">
                <a:solidFill>
                  <a:schemeClr val="tx1"/>
                </a:solidFill>
                <a:effectLst/>
                <a:latin typeface="+mn-lt"/>
                <a:ea typeface="+mn-ea"/>
                <a:cs typeface="+mn-cs"/>
              </a:rPr>
              <a:t>UNESCO-UNEVOC (2021); </a:t>
            </a:r>
            <a:r>
              <a:rPr lang="en-GB" sz="1200" i="1" kern="1200" dirty="0" err="1">
                <a:solidFill>
                  <a:schemeClr val="tx1"/>
                </a:solidFill>
                <a:effectLst/>
                <a:latin typeface="+mn-lt"/>
                <a:ea typeface="+mn-ea"/>
                <a:cs typeface="+mn-cs"/>
              </a:rPr>
              <a:t>SUSTaiN</a:t>
            </a:r>
            <a:r>
              <a:rPr lang="en-GB" sz="1200" i="1" kern="1200" dirty="0">
                <a:solidFill>
                  <a:schemeClr val="tx1"/>
                </a:solidFill>
                <a:effectLst/>
                <a:latin typeface="+mn-lt"/>
                <a:ea typeface="+mn-ea"/>
                <a:cs typeface="+mn-cs"/>
              </a:rPr>
              <a:t> Project</a:t>
            </a:r>
            <a:endParaRPr lang="en-GB" dirty="0"/>
          </a:p>
        </p:txBody>
      </p:sp>
      <p:sp>
        <p:nvSpPr>
          <p:cNvPr id="4" name="Slide Number Placeholder 3">
            <a:extLst>
              <a:ext uri="{FF2B5EF4-FFF2-40B4-BE49-F238E27FC236}">
                <a16:creationId xmlns:a16="http://schemas.microsoft.com/office/drawing/2014/main" id="{E4F3AA0F-AD8E-A8B8-5982-BE2A97BC75B7}"/>
              </a:ext>
            </a:extLst>
          </p:cNvPr>
          <p:cNvSpPr>
            <a:spLocks noGrp="1"/>
          </p:cNvSpPr>
          <p:nvPr>
            <p:ph type="sldNum" sz="quarter" idx="5"/>
          </p:nvPr>
        </p:nvSpPr>
        <p:spPr/>
        <p:txBody>
          <a:bodyPr/>
          <a:lstStyle/>
          <a:p>
            <a:fld id="{4BE5DE82-CF29-044D-9158-06A811149881}" type="slidenum">
              <a:rPr lang="en-US" smtClean="0"/>
              <a:t>45</a:t>
            </a:fld>
            <a:endParaRPr lang="en-US"/>
          </a:p>
        </p:txBody>
      </p:sp>
    </p:spTree>
    <p:extLst>
      <p:ext uri="{BB962C8B-B14F-4D97-AF65-F5344CB8AC3E}">
        <p14:creationId xmlns:p14="http://schemas.microsoft.com/office/powerpoint/2010/main" val="123595583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C4812F-008A-3E18-34BC-A85F0097E4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01D42B-64DE-B610-2E01-CDF05EB8EB8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F0F3420-C356-4A28-D59F-5F9FB4F58495}"/>
              </a:ext>
            </a:extLst>
          </p:cNvPr>
          <p:cNvSpPr>
            <a:spLocks noGrp="1"/>
          </p:cNvSpPr>
          <p:nvPr>
            <p:ph type="body" idx="1"/>
          </p:nvPr>
        </p:nvSpPr>
        <p:spPr/>
        <p:txBody>
          <a:bodyPr/>
          <a:lstStyle/>
          <a:p>
            <a:r>
              <a:rPr lang="en-GB" sz="1200" i="1" kern="1200" dirty="0">
                <a:solidFill>
                  <a:schemeClr val="tx1"/>
                </a:solidFill>
                <a:effectLst/>
                <a:latin typeface="+mn-lt"/>
                <a:ea typeface="+mn-ea"/>
                <a:cs typeface="+mn-cs"/>
              </a:rPr>
              <a:t>UNESCO-UNEVOC (2021); </a:t>
            </a:r>
            <a:r>
              <a:rPr lang="en-GB" sz="1200" i="1" kern="1200" dirty="0" err="1">
                <a:solidFill>
                  <a:schemeClr val="tx1"/>
                </a:solidFill>
                <a:effectLst/>
                <a:latin typeface="+mn-lt"/>
                <a:ea typeface="+mn-ea"/>
                <a:cs typeface="+mn-cs"/>
              </a:rPr>
              <a:t>SUSTaiN</a:t>
            </a:r>
            <a:r>
              <a:rPr lang="en-GB" sz="1200" i="1" kern="1200" dirty="0">
                <a:solidFill>
                  <a:schemeClr val="tx1"/>
                </a:solidFill>
                <a:effectLst/>
                <a:latin typeface="+mn-lt"/>
                <a:ea typeface="+mn-ea"/>
                <a:cs typeface="+mn-cs"/>
              </a:rPr>
              <a:t> Project</a:t>
            </a:r>
            <a:endParaRPr lang="en-GB" dirty="0"/>
          </a:p>
        </p:txBody>
      </p:sp>
      <p:sp>
        <p:nvSpPr>
          <p:cNvPr id="4" name="Slide Number Placeholder 3">
            <a:extLst>
              <a:ext uri="{FF2B5EF4-FFF2-40B4-BE49-F238E27FC236}">
                <a16:creationId xmlns:a16="http://schemas.microsoft.com/office/drawing/2014/main" id="{94EBD9E7-C99C-CBAB-B555-ED41F9C760DF}"/>
              </a:ext>
            </a:extLst>
          </p:cNvPr>
          <p:cNvSpPr>
            <a:spLocks noGrp="1"/>
          </p:cNvSpPr>
          <p:nvPr>
            <p:ph type="sldNum" sz="quarter" idx="5"/>
          </p:nvPr>
        </p:nvSpPr>
        <p:spPr/>
        <p:txBody>
          <a:bodyPr/>
          <a:lstStyle/>
          <a:p>
            <a:fld id="{4BE5DE82-CF29-044D-9158-06A811149881}" type="slidenum">
              <a:rPr lang="en-US" smtClean="0"/>
              <a:t>46</a:t>
            </a:fld>
            <a:endParaRPr lang="en-US"/>
          </a:p>
        </p:txBody>
      </p:sp>
    </p:spTree>
    <p:extLst>
      <p:ext uri="{BB962C8B-B14F-4D97-AF65-F5344CB8AC3E}">
        <p14:creationId xmlns:p14="http://schemas.microsoft.com/office/powerpoint/2010/main" val="268343907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758AC9-385D-3428-FA04-19BF7C70FE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B06213-8B53-98E5-7BD1-AD2BD710AE4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42578D3-8BAA-1AA6-6AAF-5C2F3287F905}"/>
              </a:ext>
            </a:extLst>
          </p:cNvPr>
          <p:cNvSpPr>
            <a:spLocks noGrp="1"/>
          </p:cNvSpPr>
          <p:nvPr>
            <p:ph type="body" idx="1"/>
          </p:nvPr>
        </p:nvSpPr>
        <p:spPr/>
        <p:txBody>
          <a:bodyPr/>
          <a:lstStyle/>
          <a:p>
            <a:r>
              <a:rPr lang="en-GB" sz="1200" i="1" kern="1200" dirty="0" err="1">
                <a:solidFill>
                  <a:schemeClr val="tx1"/>
                </a:solidFill>
                <a:effectLst/>
                <a:latin typeface="+mn-lt"/>
                <a:ea typeface="+mn-ea"/>
                <a:cs typeface="+mn-cs"/>
              </a:rPr>
              <a:t>IntechOpen</a:t>
            </a:r>
            <a:r>
              <a:rPr lang="en-GB" sz="1200" i="1" kern="1200" dirty="0">
                <a:solidFill>
                  <a:schemeClr val="tx1"/>
                </a:solidFill>
                <a:effectLst/>
                <a:latin typeface="+mn-lt"/>
                <a:ea typeface="+mn-ea"/>
                <a:cs typeface="+mn-cs"/>
              </a:rPr>
              <a:t> (2024); AIM@VET Project</a:t>
            </a:r>
            <a:endParaRPr lang="en-GB" dirty="0"/>
          </a:p>
        </p:txBody>
      </p:sp>
      <p:sp>
        <p:nvSpPr>
          <p:cNvPr id="4" name="Slide Number Placeholder 3">
            <a:extLst>
              <a:ext uri="{FF2B5EF4-FFF2-40B4-BE49-F238E27FC236}">
                <a16:creationId xmlns:a16="http://schemas.microsoft.com/office/drawing/2014/main" id="{94AF0AFF-F178-732D-3919-C8915729666E}"/>
              </a:ext>
            </a:extLst>
          </p:cNvPr>
          <p:cNvSpPr>
            <a:spLocks noGrp="1"/>
          </p:cNvSpPr>
          <p:nvPr>
            <p:ph type="sldNum" sz="quarter" idx="5"/>
          </p:nvPr>
        </p:nvSpPr>
        <p:spPr/>
        <p:txBody>
          <a:bodyPr/>
          <a:lstStyle/>
          <a:p>
            <a:fld id="{4BE5DE82-CF29-044D-9158-06A811149881}" type="slidenum">
              <a:rPr lang="en-US" smtClean="0"/>
              <a:t>47</a:t>
            </a:fld>
            <a:endParaRPr lang="en-US"/>
          </a:p>
        </p:txBody>
      </p:sp>
    </p:spTree>
    <p:extLst>
      <p:ext uri="{BB962C8B-B14F-4D97-AF65-F5344CB8AC3E}">
        <p14:creationId xmlns:p14="http://schemas.microsoft.com/office/powerpoint/2010/main" val="316264992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A0C743-AF87-0EEC-7ACA-91948B7A41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2B58CF-4544-65CE-C9BB-F20DA985467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95562D7-8447-6F65-EAA6-269BDC49815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B3D3883-3A31-CB0F-D3F1-AA71984C9B63}"/>
              </a:ext>
            </a:extLst>
          </p:cNvPr>
          <p:cNvSpPr>
            <a:spLocks noGrp="1"/>
          </p:cNvSpPr>
          <p:nvPr>
            <p:ph type="sldNum" sz="quarter" idx="5"/>
          </p:nvPr>
        </p:nvSpPr>
        <p:spPr/>
        <p:txBody>
          <a:bodyPr/>
          <a:lstStyle/>
          <a:p>
            <a:fld id="{4BE5DE82-CF29-044D-9158-06A811149881}" type="slidenum">
              <a:rPr lang="en-US" smtClean="0"/>
              <a:t>48</a:t>
            </a:fld>
            <a:endParaRPr lang="en-US"/>
          </a:p>
        </p:txBody>
      </p:sp>
    </p:spTree>
    <p:extLst>
      <p:ext uri="{BB962C8B-B14F-4D97-AF65-F5344CB8AC3E}">
        <p14:creationId xmlns:p14="http://schemas.microsoft.com/office/powerpoint/2010/main" val="242168980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49</a:t>
            </a:fld>
            <a:endParaRPr lang="en-US"/>
          </a:p>
        </p:txBody>
      </p:sp>
    </p:spTree>
    <p:extLst>
      <p:ext uri="{BB962C8B-B14F-4D97-AF65-F5344CB8AC3E}">
        <p14:creationId xmlns:p14="http://schemas.microsoft.com/office/powerpoint/2010/main" val="7172193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https://www.cedefop.europa.eu/en/publications/9201 </a:t>
            </a:r>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6</a:t>
            </a:fld>
            <a:endParaRPr lang="en-US"/>
          </a:p>
        </p:txBody>
      </p:sp>
    </p:spTree>
    <p:extLst>
      <p:ext uri="{BB962C8B-B14F-4D97-AF65-F5344CB8AC3E}">
        <p14:creationId xmlns:p14="http://schemas.microsoft.com/office/powerpoint/2010/main" val="23631899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36884926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https://www.oecd.org/content/dam/oecd/en/publications/reports/2025/10/how-the-green-transition-reshapes-vocational-education-and-training_c3ba6762/4819bf34-en.pdf</a:t>
            </a:r>
          </a:p>
        </p:txBody>
      </p:sp>
      <p:sp>
        <p:nvSpPr>
          <p:cNvPr id="4" name="Slide Number Placeholder 3"/>
          <p:cNvSpPr>
            <a:spLocks noGrp="1"/>
          </p:cNvSpPr>
          <p:nvPr>
            <p:ph type="sldNum" sz="quarter" idx="5"/>
          </p:nvPr>
        </p:nvSpPr>
        <p:spPr/>
        <p:txBody>
          <a:bodyPr/>
          <a:lstStyle/>
          <a:p>
            <a:fld id="{4BE5DE82-CF29-044D-9158-06A811149881}" type="slidenum">
              <a:rPr lang="en-US" smtClean="0"/>
              <a:t>8</a:t>
            </a:fld>
            <a:endParaRPr lang="en-US"/>
          </a:p>
        </p:txBody>
      </p:sp>
    </p:spTree>
    <p:extLst>
      <p:ext uri="{BB962C8B-B14F-4D97-AF65-F5344CB8AC3E}">
        <p14:creationId xmlns:p14="http://schemas.microsoft.com/office/powerpoint/2010/main" val="42076852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https://www.oecd.org/content/dam/oecd/en/publications/reports/2025/10/how-the-green-transition-reshapes-vocational-education-and-training_c3ba6762/4819bf34-en.pdf</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kern="1200" dirty="0">
                <a:solidFill>
                  <a:schemeClr val="tx1"/>
                </a:solidFill>
                <a:effectLst/>
                <a:latin typeface="+mn-lt"/>
                <a:ea typeface="+mn-ea"/>
                <a:cs typeface="+mn-cs"/>
              </a:rPr>
              <a:t>https://www.cedefop.europa.eu/en/publications/9201 </a:t>
            </a:r>
            <a:endParaRPr lang="en-GB" dirty="0"/>
          </a:p>
          <a:p>
            <a:endParaRPr lang="en-GB" b="1" dirty="0"/>
          </a:p>
        </p:txBody>
      </p:sp>
      <p:sp>
        <p:nvSpPr>
          <p:cNvPr id="4" name="Slide Number Placeholder 3"/>
          <p:cNvSpPr>
            <a:spLocks noGrp="1"/>
          </p:cNvSpPr>
          <p:nvPr>
            <p:ph type="sldNum" sz="quarter" idx="5"/>
          </p:nvPr>
        </p:nvSpPr>
        <p:spPr/>
        <p:txBody>
          <a:bodyPr/>
          <a:lstStyle/>
          <a:p>
            <a:fld id="{4BE5DE82-CF29-044D-9158-06A811149881}" type="slidenum">
              <a:rPr lang="en-US" smtClean="0"/>
              <a:t>9</a:t>
            </a:fld>
            <a:endParaRPr lang="en-US"/>
          </a:p>
        </p:txBody>
      </p:sp>
    </p:spTree>
    <p:extLst>
      <p:ext uri="{BB962C8B-B14F-4D97-AF65-F5344CB8AC3E}">
        <p14:creationId xmlns:p14="http://schemas.microsoft.com/office/powerpoint/2010/main" val="12871124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Petridou, E., &amp; Lao, L. (2024). Identifying challenges and best practices for implementing AI additional qualifications in vocational and continuing education: a mixed methods analysis. </a:t>
            </a:r>
            <a:r>
              <a:rPr lang="en-GB" sz="1200" b="0" i="1" kern="1200" dirty="0">
                <a:solidFill>
                  <a:schemeClr val="tx1"/>
                </a:solidFill>
                <a:effectLst/>
                <a:latin typeface="+mn-lt"/>
                <a:ea typeface="+mn-ea"/>
                <a:cs typeface="+mn-cs"/>
              </a:rPr>
              <a:t>International Journal of Lifelong Education</a:t>
            </a:r>
            <a:r>
              <a:rPr lang="en-GB" sz="1200" b="0" i="0" kern="1200" dirty="0">
                <a:solidFill>
                  <a:schemeClr val="tx1"/>
                </a:solidFill>
                <a:effectLst/>
                <a:latin typeface="+mn-lt"/>
                <a:ea typeface="+mn-ea"/>
                <a:cs typeface="+mn-cs"/>
              </a:rPr>
              <a:t>, </a:t>
            </a:r>
            <a:r>
              <a:rPr lang="en-GB" sz="1200" b="0" i="1" kern="1200" dirty="0">
                <a:solidFill>
                  <a:schemeClr val="tx1"/>
                </a:solidFill>
                <a:effectLst/>
                <a:latin typeface="+mn-lt"/>
                <a:ea typeface="+mn-ea"/>
                <a:cs typeface="+mn-cs"/>
              </a:rPr>
              <a:t>43</a:t>
            </a:r>
            <a:r>
              <a:rPr lang="en-GB" sz="1200" b="0" i="0" kern="1200" dirty="0">
                <a:solidFill>
                  <a:schemeClr val="tx1"/>
                </a:solidFill>
                <a:effectLst/>
                <a:latin typeface="+mn-lt"/>
                <a:ea typeface="+mn-ea"/>
                <a:cs typeface="+mn-cs"/>
              </a:rPr>
              <a:t>(4), 385–400. https://doi.org/10.1080/02601370.2024.2351076</a:t>
            </a:r>
          </a:p>
          <a:p>
            <a:endParaRPr lang="en-GB" sz="1200" b="0" i="0" kern="1200" dirty="0">
              <a:solidFill>
                <a:schemeClr val="tx1"/>
              </a:solidFill>
              <a:effectLst/>
              <a:latin typeface="+mn-lt"/>
              <a:ea typeface="+mn-ea"/>
              <a:cs typeface="+mn-cs"/>
            </a:endParaRPr>
          </a:p>
          <a:p>
            <a:r>
              <a:rPr lang="en-GB" dirty="0"/>
              <a:t>https://www.cedefop.europa.eu/en/news/germany-ai-emerging-key-vet-competence </a:t>
            </a:r>
          </a:p>
        </p:txBody>
      </p:sp>
      <p:sp>
        <p:nvSpPr>
          <p:cNvPr id="4" name="Slide Number Placeholder 3"/>
          <p:cNvSpPr>
            <a:spLocks noGrp="1"/>
          </p:cNvSpPr>
          <p:nvPr>
            <p:ph type="sldNum" sz="quarter" idx="5"/>
          </p:nvPr>
        </p:nvSpPr>
        <p:spPr/>
        <p:txBody>
          <a:bodyPr/>
          <a:lstStyle/>
          <a:p>
            <a:fld id="{4BE5DE82-CF29-044D-9158-06A811149881}" type="slidenum">
              <a:rPr lang="en-US" smtClean="0"/>
              <a:t>12</a:t>
            </a:fld>
            <a:endParaRPr lang="en-US"/>
          </a:p>
        </p:txBody>
      </p:sp>
    </p:spTree>
    <p:extLst>
      <p:ext uri="{BB962C8B-B14F-4D97-AF65-F5344CB8AC3E}">
        <p14:creationId xmlns:p14="http://schemas.microsoft.com/office/powerpoint/2010/main" val="14863159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1546C9-6F60-A513-073A-802AEA326C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6A8D9E-D7C3-B224-50FE-3AA7EE2252E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880EC02-2BDC-94E1-45ED-03902809AB9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8809C90-82C2-CAE1-C8A0-2F6FCAB1EF41}"/>
              </a:ext>
            </a:extLst>
          </p:cNvPr>
          <p:cNvSpPr>
            <a:spLocks noGrp="1"/>
          </p:cNvSpPr>
          <p:nvPr>
            <p:ph type="sldNum" sz="quarter" idx="5"/>
          </p:nvPr>
        </p:nvSpPr>
        <p:spPr/>
        <p:txBody>
          <a:bodyPr/>
          <a:lstStyle/>
          <a:p>
            <a:fld id="{4BE5DE82-CF29-044D-9158-06A811149881}" type="slidenum">
              <a:rPr lang="en-US" smtClean="0"/>
              <a:t>14</a:t>
            </a:fld>
            <a:endParaRPr lang="en-US"/>
          </a:p>
        </p:txBody>
      </p:sp>
    </p:spTree>
    <p:extLst>
      <p:ext uri="{BB962C8B-B14F-4D97-AF65-F5344CB8AC3E}">
        <p14:creationId xmlns:p14="http://schemas.microsoft.com/office/powerpoint/2010/main" val="13074589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gradFill>
            <a:gsLst>
              <a:gs pos="83000">
                <a:srgbClr val="51C4C6"/>
              </a:gs>
              <a:gs pos="0">
                <a:srgbClr val="00403F"/>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err="1">
                <a:solidFill>
                  <a:schemeClr val="bg1"/>
                </a:solidFill>
                <a:effectLst/>
                <a:latin typeface="+mn-lt"/>
                <a:ea typeface="+mn-ea"/>
                <a:cs typeface="+mn-cs"/>
                <a:sym typeface="Quattrocento Sans"/>
              </a:rPr>
              <a:t>SUSTaiN</a:t>
            </a:r>
            <a:r>
              <a:rPr lang="en-IE" sz="2400" b="1" i="0" u="none" strike="noStrike" kern="1200" baseline="0" dirty="0">
                <a:solidFill>
                  <a:schemeClr val="bg1"/>
                </a:solidFill>
                <a:effectLst/>
                <a:latin typeface="+mn-lt"/>
                <a:ea typeface="+mn-ea"/>
                <a:cs typeface="+mn-cs"/>
                <a:sym typeface="Quattrocento Sans"/>
              </a:rPr>
              <a:t>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rot="10800000">
            <a:off x="0" y="0"/>
            <a:ext cx="12192000" cy="6858000"/>
          </a:xfrm>
          <a:prstGeom prst="rect">
            <a:avLst/>
          </a:prstGeom>
          <a:gradFill>
            <a:gsLst>
              <a:gs pos="83000">
                <a:srgbClr val="51C4C6"/>
              </a:gs>
              <a:gs pos="0">
                <a:srgbClr val="00403F"/>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F122372-AF04-80D2-B77C-745F6207CD7B}"/>
              </a:ext>
            </a:extLst>
          </p:cNvPr>
          <p:cNvSpPr>
            <a:spLocks noChangeAspect="1"/>
          </p:cNvSpPr>
          <p:nvPr userDrawn="1"/>
        </p:nvSpPr>
        <p:spPr>
          <a:xfrm>
            <a:off x="370688" y="323520"/>
            <a:ext cx="11133740" cy="62109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7">
            <a:extLst>
              <a:ext uri="{FF2B5EF4-FFF2-40B4-BE49-F238E27FC236}">
                <a16:creationId xmlns:a16="http://schemas.microsoft.com/office/drawing/2014/main" id="{94629FAB-1FEE-6DD3-BAE0-63C9EDF41FAA}"/>
              </a:ext>
            </a:extLst>
          </p:cNvPr>
          <p:cNvSpPr>
            <a:spLocks noGrp="1"/>
          </p:cNvSpPr>
          <p:nvPr>
            <p:ph type="body" sz="quarter" idx="18" hasCustomPrompt="1"/>
          </p:nvPr>
        </p:nvSpPr>
        <p:spPr>
          <a:xfrm>
            <a:off x="798380" y="2045704"/>
            <a:ext cx="10595237" cy="3849918"/>
          </a:xfrm>
          <a:prstGeom prst="rect">
            <a:avLst/>
          </a:prstGeom>
        </p:spPr>
        <p:txBody>
          <a:bodyPr/>
          <a:lstStyle>
            <a:lvl1pPr algn="l">
              <a:buNone/>
              <a:defRPr sz="2400" b="0" i="0" spc="0">
                <a:solidFill>
                  <a:srgbClr val="26262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69F67E6E-6001-52D5-328C-6DB21D316891}"/>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51C4C6"/>
                </a:solidFill>
                <a:latin typeface="+mn-lt"/>
              </a:defRPr>
            </a:lvl1pPr>
          </a:lstStyle>
          <a:p>
            <a:pPr lvl="0"/>
            <a:r>
              <a:rPr lang="en-US" dirty="0"/>
              <a:t>Heading</a:t>
            </a:r>
          </a:p>
        </p:txBody>
      </p:sp>
      <p:sp>
        <p:nvSpPr>
          <p:cNvPr id="5" name="Freeform 4">
            <a:extLst>
              <a:ext uri="{FF2B5EF4-FFF2-40B4-BE49-F238E27FC236}">
                <a16:creationId xmlns:a16="http://schemas.microsoft.com/office/drawing/2014/main" id="{D92A6541-CE5E-8AA2-C052-71874E8398B2}"/>
              </a:ext>
            </a:extLst>
          </p:cNvPr>
          <p:cNvSpPr/>
          <p:nvPr userDrawn="1"/>
        </p:nvSpPr>
        <p:spPr>
          <a:xfrm rot="8146203">
            <a:off x="10066356" y="-638751"/>
            <a:ext cx="3230562" cy="2833788"/>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6" name="Rectangle 5">
            <a:extLst>
              <a:ext uri="{FF2B5EF4-FFF2-40B4-BE49-F238E27FC236}">
                <a16:creationId xmlns:a16="http://schemas.microsoft.com/office/drawing/2014/main" id="{52A6A34E-8ABA-1C06-6A3C-205544F3A39D}"/>
              </a:ext>
            </a:extLst>
          </p:cNvPr>
          <p:cNvSpPr/>
          <p:nvPr userDrawn="1"/>
        </p:nvSpPr>
        <p:spPr>
          <a:xfrm>
            <a:off x="12192000" y="-287867"/>
            <a:ext cx="1185333" cy="851746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2F84989F-D977-0E20-CA88-2CE283A13D9C}"/>
              </a:ext>
            </a:extLst>
          </p:cNvPr>
          <p:cNvSpPr txBox="1"/>
          <p:nvPr userDrawn="1"/>
        </p:nvSpPr>
        <p:spPr>
          <a:xfrm rot="16200000">
            <a:off x="9996557" y="4601255"/>
            <a:ext cx="3779520" cy="246221"/>
          </a:xfrm>
          <a:prstGeom prst="rect">
            <a:avLst/>
          </a:prstGeom>
          <a:noFill/>
        </p:spPr>
        <p:txBody>
          <a:bodyPr wrap="square">
            <a:spAutoFit/>
          </a:bodyPr>
          <a:lstStyle/>
          <a:p>
            <a:r>
              <a:rPr lang="en-US" sz="1000" dirty="0">
                <a:solidFill>
                  <a:schemeClr val="bg1"/>
                </a:solidFill>
                <a:latin typeface="Calibri" panose="020F0502020204030204" pitchFamily="34" charset="0"/>
                <a:cs typeface="Calibri" panose="020F0502020204030204" pitchFamily="34" charset="0"/>
              </a:rPr>
              <a:t>AI-enhanced Vocational Education for a Sustainable Future</a:t>
            </a:r>
          </a:p>
        </p:txBody>
      </p:sp>
    </p:spTree>
    <p:extLst>
      <p:ext uri="{BB962C8B-B14F-4D97-AF65-F5344CB8AC3E}">
        <p14:creationId xmlns:p14="http://schemas.microsoft.com/office/powerpoint/2010/main" val="41910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1553583" y="1623405"/>
            <a:ext cx="9778140" cy="4895927"/>
          </a:xfrm>
          <a:prstGeom prst="rect">
            <a:avLst/>
          </a:prstGeom>
        </p:spPr>
        <p:txBody>
          <a:bodyPr/>
          <a:lstStyle>
            <a:lvl1pPr algn="l">
              <a:buNone/>
              <a:defRPr sz="2400" b="0" i="0" spc="0">
                <a:solidFill>
                  <a:srgbClr val="26262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1503336" y="604434"/>
            <a:ext cx="9886397" cy="1018971"/>
          </a:xfrm>
          <a:prstGeom prst="rect">
            <a:avLst/>
          </a:prstGeom>
        </p:spPr>
        <p:txBody>
          <a:bodyPr>
            <a:noAutofit/>
          </a:bodyPr>
          <a:lstStyle>
            <a:lvl1pPr marL="0" indent="0" algn="l">
              <a:buNone/>
              <a:defRPr sz="3600" b="1" i="0">
                <a:solidFill>
                  <a:srgbClr val="51C4C6"/>
                </a:solidFill>
                <a:latin typeface="+mn-lt"/>
              </a:defRPr>
            </a:lvl1pPr>
          </a:lstStyle>
          <a:p>
            <a:pPr lvl="0"/>
            <a:r>
              <a:rPr lang="en-US" dirty="0"/>
              <a:t>Heading</a:t>
            </a:r>
          </a:p>
        </p:txBody>
      </p:sp>
      <p:sp>
        <p:nvSpPr>
          <p:cNvPr id="2" name="Rectangle 1">
            <a:extLst>
              <a:ext uri="{FF2B5EF4-FFF2-40B4-BE49-F238E27FC236}">
                <a16:creationId xmlns:a16="http://schemas.microsoft.com/office/drawing/2014/main" id="{C07CE72E-371D-1D4A-A68D-68550F825E9D}"/>
              </a:ext>
            </a:extLst>
          </p:cNvPr>
          <p:cNvSpPr/>
          <p:nvPr userDrawn="1"/>
        </p:nvSpPr>
        <p:spPr>
          <a:xfrm>
            <a:off x="12192000" y="-287867"/>
            <a:ext cx="1185333" cy="714586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2">
            <a:extLst>
              <a:ext uri="{FF2B5EF4-FFF2-40B4-BE49-F238E27FC236}">
                <a16:creationId xmlns:a16="http://schemas.microsoft.com/office/drawing/2014/main" id="{936FEF51-CD71-062C-6ED0-A623D78E9564}"/>
              </a:ext>
            </a:extLst>
          </p:cNvPr>
          <p:cNvSpPr/>
          <p:nvPr userDrawn="1"/>
        </p:nvSpPr>
        <p:spPr>
          <a:xfrm rot="10800000">
            <a:off x="1" y="0"/>
            <a:ext cx="1242204"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83000">
                <a:srgbClr val="51C4C6"/>
              </a:gs>
              <a:gs pos="0">
                <a:srgbClr val="00403F"/>
              </a:gs>
            </a:gsLst>
            <a:lin ang="2700000" scaled="0"/>
          </a:gradFill>
          <a:ln w="3060"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865FB771-34CF-0616-EB5F-199B1B0276F7}"/>
              </a:ext>
            </a:extLst>
          </p:cNvPr>
          <p:cNvSpPr/>
          <p:nvPr userDrawn="1"/>
        </p:nvSpPr>
        <p:spPr>
          <a:xfrm rot="6762093">
            <a:off x="-257863" y="5475425"/>
            <a:ext cx="2004280" cy="161364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4806024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Divider ">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83000">
                <a:srgbClr val="51C4C6"/>
              </a:gs>
              <a:gs pos="0">
                <a:srgbClr val="00403F"/>
              </a:gs>
            </a:gsLst>
            <a:lin ang="2700000" scaled="0"/>
          </a:gradFill>
          <a:ln w="3060" cap="flat">
            <a:noFill/>
            <a:prstDash val="solid"/>
            <a:miter/>
          </a:ln>
        </p:spPr>
        <p:txBody>
          <a:bodyPr rtlCol="0" anchor="ctr"/>
          <a:lstStyle/>
          <a:p>
            <a:endParaRPr lang="en-US"/>
          </a:p>
        </p:txBody>
      </p:sp>
      <p:sp>
        <p:nvSpPr>
          <p:cNvPr id="9" name="Rectangle 8">
            <a:extLst>
              <a:ext uri="{FF2B5EF4-FFF2-40B4-BE49-F238E27FC236}">
                <a16:creationId xmlns:a16="http://schemas.microsoft.com/office/drawing/2014/main" id="{627A825B-5E41-4E4C-888D-127C62DD902C}"/>
              </a:ext>
            </a:extLst>
          </p:cNvPr>
          <p:cNvSpPr/>
          <p:nvPr userDrawn="1"/>
        </p:nvSpPr>
        <p:spPr>
          <a:xfrm>
            <a:off x="23805" y="9076427"/>
            <a:ext cx="7535870" cy="1615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97322" y="2639356"/>
            <a:ext cx="6484268" cy="2253043"/>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91654" y="1020928"/>
            <a:ext cx="2066906" cy="582221"/>
          </a:xfrm>
          <a:prstGeom prst="rect">
            <a:avLst/>
          </a:prstGeom>
        </p:spPr>
        <p:txBody>
          <a:bodyPr>
            <a:noAutofit/>
          </a:bodyPr>
          <a:lstStyle>
            <a:lvl1pPr marL="0" indent="0" algn="l">
              <a:buNone/>
              <a:defRPr sz="13000" b="0" i="0">
                <a:solidFill>
                  <a:srgbClr val="ADD037"/>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0" y="2892987"/>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51C4C6"/>
          </a:solidFill>
          <a:ln w="3060" cap="flat">
            <a:solidFill>
              <a:srgbClr val="009AC1"/>
            </a:solid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49FB156C-4A2F-3FC1-6BFF-D0D433EB9C73}"/>
              </a:ext>
            </a:extLst>
          </p:cNvPr>
          <p:cNvSpPr/>
          <p:nvPr userDrawn="1"/>
        </p:nvSpPr>
        <p:spPr>
          <a:xfrm rot="17880873">
            <a:off x="3060056" y="456857"/>
            <a:ext cx="2004280" cy="161364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CBA7ED07-8B24-7EA1-6419-09A25BE42E5D}"/>
              </a:ext>
            </a:extLst>
          </p:cNvPr>
          <p:cNvSpPr/>
          <p:nvPr userDrawn="1"/>
        </p:nvSpPr>
        <p:spPr>
          <a:xfrm rot="17100000">
            <a:off x="9944298" y="4290829"/>
            <a:ext cx="2916466" cy="2558269"/>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2204121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5757C479-C257-C247-8E86-AED0A2B9F127}"/>
              </a:ext>
            </a:extLst>
          </p:cNvPr>
          <p:cNvSpPr/>
          <p:nvPr userDrawn="1"/>
        </p:nvSpPr>
        <p:spPr>
          <a:xfrm>
            <a:off x="3058634" y="1"/>
            <a:ext cx="8439100"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3590F176-3505-00F4-248B-5230B3BD47DB}"/>
              </a:ext>
            </a:extLst>
          </p:cNvPr>
          <p:cNvSpPr/>
          <p:nvPr userDrawn="1"/>
        </p:nvSpPr>
        <p:spPr>
          <a:xfrm>
            <a:off x="1821024" y="-526600"/>
            <a:ext cx="3899291" cy="3420385"/>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16" name="Text Placeholder 17">
            <a:extLst>
              <a:ext uri="{FF2B5EF4-FFF2-40B4-BE49-F238E27FC236}">
                <a16:creationId xmlns:a16="http://schemas.microsoft.com/office/drawing/2014/main" id="{A29AA7C0-E80F-9940-A7DE-B7B4733D7F3D}"/>
              </a:ext>
            </a:extLst>
          </p:cNvPr>
          <p:cNvSpPr>
            <a:spLocks noGrp="1"/>
          </p:cNvSpPr>
          <p:nvPr>
            <p:ph type="body" sz="quarter" idx="18" hasCustomPrompt="1"/>
          </p:nvPr>
        </p:nvSpPr>
        <p:spPr>
          <a:xfrm>
            <a:off x="5943600" y="2076098"/>
            <a:ext cx="4867011" cy="3913188"/>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F13E4322-43A6-A642-9B00-7405BE2B70DA}"/>
              </a:ext>
            </a:extLst>
          </p:cNvPr>
          <p:cNvSpPr>
            <a:spLocks noGrp="1"/>
          </p:cNvSpPr>
          <p:nvPr>
            <p:ph type="body" sz="quarter" idx="16" hasCustomPrompt="1"/>
          </p:nvPr>
        </p:nvSpPr>
        <p:spPr>
          <a:xfrm>
            <a:off x="5943601" y="647039"/>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pic>
        <p:nvPicPr>
          <p:cNvPr id="9" name="Picture 8">
            <a:extLst>
              <a:ext uri="{FF2B5EF4-FFF2-40B4-BE49-F238E27FC236}">
                <a16:creationId xmlns:a16="http://schemas.microsoft.com/office/drawing/2014/main" id="{03CBBA07-A014-9824-9079-87459BAD7EC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flipH="1">
            <a:off x="0" y="1333922"/>
            <a:ext cx="8439100" cy="5375657"/>
          </a:xfrm>
          <a:prstGeom prst="rect">
            <a:avLst/>
          </a:prstGeom>
        </p:spPr>
      </p:pic>
      <p:sp>
        <p:nvSpPr>
          <p:cNvPr id="10" name="Picture Placeholder 17">
            <a:extLst>
              <a:ext uri="{FF2B5EF4-FFF2-40B4-BE49-F238E27FC236}">
                <a16:creationId xmlns:a16="http://schemas.microsoft.com/office/drawing/2014/main" id="{C198CE8B-A951-4723-36EA-05C2EF0324F7}"/>
              </a:ext>
            </a:extLst>
          </p:cNvPr>
          <p:cNvSpPr>
            <a:spLocks noGrp="1"/>
          </p:cNvSpPr>
          <p:nvPr>
            <p:ph type="pic" sz="quarter" idx="10"/>
          </p:nvPr>
        </p:nvSpPr>
        <p:spPr>
          <a:xfrm>
            <a:off x="0" y="1561018"/>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r>
              <a:rPr lang="en-GB"/>
              <a:t>Click icon to add picture</a:t>
            </a:r>
            <a:endParaRPr lang="en-US" dirty="0"/>
          </a:p>
        </p:txBody>
      </p:sp>
    </p:spTree>
    <p:extLst>
      <p:ext uri="{BB962C8B-B14F-4D97-AF65-F5344CB8AC3E}">
        <p14:creationId xmlns:p14="http://schemas.microsoft.com/office/powerpoint/2010/main" val="9566428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C32637B4-C090-664B-9518-5B50FEB1AD29}"/>
              </a:ext>
            </a:extLst>
          </p:cNvPr>
          <p:cNvSpPr/>
          <p:nvPr userDrawn="1"/>
        </p:nvSpPr>
        <p:spPr>
          <a:xfrm>
            <a:off x="0" y="882027"/>
            <a:ext cx="12192000" cy="1437274"/>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2" name="Freeform 1">
            <a:extLst>
              <a:ext uri="{FF2B5EF4-FFF2-40B4-BE49-F238E27FC236}">
                <a16:creationId xmlns:a16="http://schemas.microsoft.com/office/drawing/2014/main" id="{CB6D38AC-3EF2-8069-98B7-18733AB0E698}"/>
              </a:ext>
            </a:extLst>
          </p:cNvPr>
          <p:cNvSpPr/>
          <p:nvPr userDrawn="1"/>
        </p:nvSpPr>
        <p:spPr>
          <a:xfrm rot="357296">
            <a:off x="10545377" y="414328"/>
            <a:ext cx="2004280" cy="161364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35671" y="2727702"/>
            <a:ext cx="7178174" cy="3311641"/>
          </a:xfrm>
          <a:prstGeom prst="rect">
            <a:avLst/>
          </a:prstGeom>
        </p:spPr>
        <p:txBody>
          <a:bodyPr/>
          <a:lstStyle>
            <a:lvl1pPr algn="l">
              <a:buNone/>
              <a:defRPr sz="2400" b="0" i="0" spc="0">
                <a:solidFill>
                  <a:srgbClr val="26262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1" y="1104337"/>
            <a:ext cx="7178174" cy="1031625"/>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pic>
        <p:nvPicPr>
          <p:cNvPr id="17" name="Picture 16" descr="iPhone6_mockup_front_white.png">
            <a:extLst>
              <a:ext uri="{FF2B5EF4-FFF2-40B4-BE49-F238E27FC236}">
                <a16:creationId xmlns:a16="http://schemas.microsoft.com/office/drawing/2014/main" id="{E4E01626-D8FB-DA4D-8D60-ADB5CDC5075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68850" y="226918"/>
            <a:ext cx="4094254" cy="6404164"/>
          </a:xfrm>
          <a:prstGeom prst="rect">
            <a:avLst/>
          </a:prstGeom>
        </p:spPr>
      </p:pic>
      <p:sp>
        <p:nvSpPr>
          <p:cNvPr id="18" name="Picture Placeholder 17">
            <a:extLst>
              <a:ext uri="{FF2B5EF4-FFF2-40B4-BE49-F238E27FC236}">
                <a16:creationId xmlns:a16="http://schemas.microsoft.com/office/drawing/2014/main" id="{2C88D513-C68B-0445-BEAD-F3AA97638FA7}"/>
              </a:ext>
            </a:extLst>
          </p:cNvPr>
          <p:cNvSpPr>
            <a:spLocks noGrp="1"/>
          </p:cNvSpPr>
          <p:nvPr>
            <p:ph type="pic" sz="quarter" idx="10"/>
          </p:nvPr>
        </p:nvSpPr>
        <p:spPr>
          <a:xfrm>
            <a:off x="8583306"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r>
              <a:rPr lang="en-GB"/>
              <a:t>Click icon to add picture</a:t>
            </a:r>
            <a:endParaRPr lang="en-US" dirty="0"/>
          </a:p>
        </p:txBody>
      </p:sp>
    </p:spTree>
    <p:extLst>
      <p:ext uri="{BB962C8B-B14F-4D97-AF65-F5344CB8AC3E}">
        <p14:creationId xmlns:p14="http://schemas.microsoft.com/office/powerpoint/2010/main" val="41087756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06103A0-8832-5CC1-B4F1-21340C1B07EF}"/>
              </a:ext>
            </a:extLst>
          </p:cNvPr>
          <p:cNvSpPr/>
          <p:nvPr userDrawn="1"/>
        </p:nvSpPr>
        <p:spPr>
          <a:xfrm>
            <a:off x="0" y="2544417"/>
            <a:ext cx="12192000" cy="3218028"/>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gradFill>
            <a:gsLst>
              <a:gs pos="83000">
                <a:srgbClr val="51C4C6"/>
              </a:gs>
              <a:gs pos="0">
                <a:srgbClr val="00403F"/>
              </a:gs>
            </a:gsLst>
            <a:lin ang="0" scaled="0"/>
          </a:gradFill>
          <a:ln w="30808" cap="flat">
            <a:noFill/>
            <a:prstDash val="solid"/>
            <a:miter/>
          </a:ln>
        </p:spPr>
        <p:txBody>
          <a:bodyPr rtlCol="0" anchor="ctr"/>
          <a:lstStyle/>
          <a:p>
            <a:endParaRPr lang="en-US" sz="2069"/>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709073" y="4411104"/>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709073" y="3601528"/>
            <a:ext cx="3195485" cy="837258"/>
          </a:xfrm>
          <a:prstGeom prst="rect">
            <a:avLst/>
          </a:prstGeom>
        </p:spPr>
        <p:txBody>
          <a:bodyPr anchor="ctr">
            <a:normAutofit/>
          </a:bodyPr>
          <a:lstStyle>
            <a:lvl1pPr marL="0" indent="0" algn="l">
              <a:buNone/>
              <a:defRPr sz="5000" b="1" baseline="0">
                <a:solidFill>
                  <a:schemeClr val="bg1"/>
                </a:solidFill>
                <a:latin typeface="+mn-lt"/>
              </a:defRPr>
            </a:lvl1pPr>
          </a:lstStyle>
          <a:p>
            <a:pPr lvl="0"/>
            <a:r>
              <a:rPr lang="en-US" dirty="0"/>
              <a:t>Thank You</a:t>
            </a:r>
          </a:p>
        </p:txBody>
      </p:sp>
      <p:sp>
        <p:nvSpPr>
          <p:cNvPr id="10" name="TextBox 9">
            <a:extLst>
              <a:ext uri="{FF2B5EF4-FFF2-40B4-BE49-F238E27FC236}">
                <a16:creationId xmlns:a16="http://schemas.microsoft.com/office/drawing/2014/main" id="{7AD232BA-AB45-DEAF-FE2A-CA88241DA2E9}"/>
              </a:ext>
            </a:extLst>
          </p:cNvPr>
          <p:cNvSpPr txBox="1"/>
          <p:nvPr userDrawn="1"/>
        </p:nvSpPr>
        <p:spPr>
          <a:xfrm>
            <a:off x="2612156" y="6091519"/>
            <a:ext cx="4528232" cy="461665"/>
          </a:xfrm>
          <a:prstGeom prst="rect">
            <a:avLst/>
          </a:prstGeom>
          <a:noFill/>
        </p:spPr>
        <p:txBody>
          <a:bodyPr wrap="square">
            <a:spAutoFit/>
          </a:bodyPr>
          <a:lstStyle/>
          <a:p>
            <a:pPr algn="just"/>
            <a:r>
              <a:rPr lang="en-IE" sz="800" b="0" i="0" dirty="0">
                <a:solidFill>
                  <a:srgbClr val="262626"/>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800" dirty="0">
              <a:solidFill>
                <a:srgbClr val="262626"/>
              </a:solidFill>
              <a:latin typeface="Calibri" panose="020F0502020204030204" pitchFamily="34" charset="0"/>
              <a:cs typeface="Calibri" panose="020F0502020204030204" pitchFamily="34" charset="0"/>
            </a:endParaRPr>
          </a:p>
        </p:txBody>
      </p:sp>
      <p:pic>
        <p:nvPicPr>
          <p:cNvPr id="11" name="Picture 10" descr="Co-funded by the European Union logo in png for web usage">
            <a:extLst>
              <a:ext uri="{FF2B5EF4-FFF2-40B4-BE49-F238E27FC236}">
                <a16:creationId xmlns:a16="http://schemas.microsoft.com/office/drawing/2014/main" id="{3C6F78D9-1A22-F4C0-4215-DB274A8EDCA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698613" y="6104964"/>
            <a:ext cx="1959683" cy="410131"/>
          </a:xfrm>
          <a:prstGeom prst="rect">
            <a:avLst/>
          </a:prstGeom>
          <a:noFill/>
          <a:ln>
            <a:noFill/>
          </a:ln>
        </p:spPr>
      </p:pic>
      <p:pic>
        <p:nvPicPr>
          <p:cNvPr id="12" name="Picture 11">
            <a:extLst>
              <a:ext uri="{FF2B5EF4-FFF2-40B4-BE49-F238E27FC236}">
                <a16:creationId xmlns:a16="http://schemas.microsoft.com/office/drawing/2014/main" id="{55976325-7540-0303-F6C2-EC30F8BB9B4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9069" y="376291"/>
            <a:ext cx="4010625" cy="1899769"/>
          </a:xfrm>
          <a:prstGeom prst="rect">
            <a:avLst/>
          </a:prstGeom>
        </p:spPr>
      </p:pic>
      <p:sp>
        <p:nvSpPr>
          <p:cNvPr id="13" name="Freeform 12">
            <a:extLst>
              <a:ext uri="{FF2B5EF4-FFF2-40B4-BE49-F238E27FC236}">
                <a16:creationId xmlns:a16="http://schemas.microsoft.com/office/drawing/2014/main" id="{1ED907B9-9F02-038D-C98B-04DEE94832B3}"/>
              </a:ext>
            </a:extLst>
          </p:cNvPr>
          <p:cNvSpPr/>
          <p:nvPr userDrawn="1"/>
        </p:nvSpPr>
        <p:spPr>
          <a:xfrm rot="17880873">
            <a:off x="-746400" y="2370718"/>
            <a:ext cx="2004280" cy="161364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37CD56FB-4424-5E4B-B641-F1B64FCE4703}"/>
              </a:ext>
            </a:extLst>
          </p:cNvPr>
          <p:cNvSpPr/>
          <p:nvPr userDrawn="1"/>
        </p:nvSpPr>
        <p:spPr>
          <a:xfrm rot="17100000">
            <a:off x="9795443" y="3546549"/>
            <a:ext cx="2916466" cy="2558269"/>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6A180774-9370-8C59-68B4-6AF4FCDF199C}"/>
              </a:ext>
            </a:extLst>
          </p:cNvPr>
          <p:cNvSpPr/>
          <p:nvPr userDrawn="1"/>
        </p:nvSpPr>
        <p:spPr>
          <a:xfrm>
            <a:off x="8053470" y="5367242"/>
            <a:ext cx="4138530"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ADD037"/>
          </a:solidFill>
          <a:ln w="30808" cap="flat">
            <a:noFill/>
            <a:prstDash val="solid"/>
            <a:miter/>
          </a:ln>
        </p:spPr>
        <p:txBody>
          <a:bodyPr rtlCol="0" anchor="ctr"/>
          <a:lstStyle/>
          <a:p>
            <a:endParaRPr lang="en-US" sz="2069"/>
          </a:p>
        </p:txBody>
      </p:sp>
      <p:sp>
        <p:nvSpPr>
          <p:cNvPr id="16" name="Text Placeholder 23">
            <a:extLst>
              <a:ext uri="{FF2B5EF4-FFF2-40B4-BE49-F238E27FC236}">
                <a16:creationId xmlns:a16="http://schemas.microsoft.com/office/drawing/2014/main" id="{34AD3A3E-7D46-DDC7-C05A-A47FA69D36E7}"/>
              </a:ext>
            </a:extLst>
          </p:cNvPr>
          <p:cNvSpPr>
            <a:spLocks noGrp="1"/>
          </p:cNvSpPr>
          <p:nvPr>
            <p:ph type="body" sz="quarter" idx="45" hasCustomPrompt="1"/>
          </p:nvPr>
        </p:nvSpPr>
        <p:spPr>
          <a:xfrm>
            <a:off x="8376237" y="5392733"/>
            <a:ext cx="3195486" cy="731140"/>
          </a:xfrm>
          <a:prstGeom prst="rect">
            <a:avLst/>
          </a:prstGeom>
        </p:spPr>
        <p:txBody>
          <a:bodyPr anchor="ctr">
            <a:normAutofit/>
          </a:bodyPr>
          <a:lstStyle>
            <a:lvl1pPr marL="0" indent="0" algn="r">
              <a:buNone/>
              <a:defRPr sz="3000" b="1" baseline="0">
                <a:solidFill>
                  <a:schemeClr val="bg1"/>
                </a:solidFill>
                <a:latin typeface="+mn-lt"/>
              </a:defRPr>
            </a:lvl1pPr>
          </a:lstStyle>
          <a:p>
            <a:pPr lvl="0"/>
            <a:r>
              <a:rPr lang="en-US" dirty="0" err="1"/>
              <a:t>www.website.eu</a:t>
            </a:r>
            <a:endParaRPr lang="en-US" dirty="0"/>
          </a:p>
        </p:txBody>
      </p:sp>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cons">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3438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98" name="Freeform 197">
            <a:extLst>
              <a:ext uri="{FF2B5EF4-FFF2-40B4-BE49-F238E27FC236}">
                <a16:creationId xmlns:a16="http://schemas.microsoft.com/office/drawing/2014/main" id="{51639FB9-349C-0342-B1A8-F6BC5646FE11}"/>
              </a:ext>
            </a:extLst>
          </p:cNvPr>
          <p:cNvSpPr/>
          <p:nvPr userDrawn="1"/>
        </p:nvSpPr>
        <p:spPr>
          <a:xfrm>
            <a:off x="0" y="2584174"/>
            <a:ext cx="12192000" cy="3021537"/>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gradFill>
            <a:gsLst>
              <a:gs pos="83000">
                <a:srgbClr val="51C4C6"/>
              </a:gs>
              <a:gs pos="0">
                <a:srgbClr val="00403F"/>
              </a:gs>
            </a:gsLst>
            <a:lin ang="0" scaled="0"/>
          </a:gradFill>
          <a:ln w="30808" cap="flat">
            <a:noFill/>
            <a:prstDash val="solid"/>
            <a:miter/>
          </a:ln>
        </p:spPr>
        <p:txBody>
          <a:bodyPr rtlCol="0" anchor="ctr"/>
          <a:lstStyle/>
          <a:p>
            <a:endParaRPr lang="en-US" sz="2069"/>
          </a:p>
        </p:txBody>
      </p:sp>
      <p:sp>
        <p:nvSpPr>
          <p:cNvPr id="221" name="Text Placeholder 32">
            <a:extLst>
              <a:ext uri="{FF2B5EF4-FFF2-40B4-BE49-F238E27FC236}">
                <a16:creationId xmlns:a16="http://schemas.microsoft.com/office/drawing/2014/main" id="{DFA6FF77-25B5-714D-A338-B30123147AB2}"/>
              </a:ext>
            </a:extLst>
          </p:cNvPr>
          <p:cNvSpPr>
            <a:spLocks noGrp="1"/>
          </p:cNvSpPr>
          <p:nvPr>
            <p:ph type="body" sz="quarter" idx="16" hasCustomPrompt="1"/>
          </p:nvPr>
        </p:nvSpPr>
        <p:spPr>
          <a:xfrm>
            <a:off x="699281" y="4050410"/>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Our Project</a:t>
            </a:r>
            <a:endParaRPr lang="en-US" dirty="0"/>
          </a:p>
        </p:txBody>
      </p:sp>
      <p:sp>
        <p:nvSpPr>
          <p:cNvPr id="222" name="Text Placeholder 32">
            <a:extLst>
              <a:ext uri="{FF2B5EF4-FFF2-40B4-BE49-F238E27FC236}">
                <a16:creationId xmlns:a16="http://schemas.microsoft.com/office/drawing/2014/main" id="{2AAB8BE5-8520-414F-99D1-3978614F5E99}"/>
              </a:ext>
            </a:extLst>
          </p:cNvPr>
          <p:cNvSpPr>
            <a:spLocks noGrp="1"/>
          </p:cNvSpPr>
          <p:nvPr>
            <p:ph type="body" sz="quarter" idx="19" hasCustomPrompt="1"/>
          </p:nvPr>
        </p:nvSpPr>
        <p:spPr>
          <a:xfrm>
            <a:off x="741406" y="3170166"/>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sp>
        <p:nvSpPr>
          <p:cNvPr id="18" name="Picture Placeholder 62">
            <a:extLst>
              <a:ext uri="{FF2B5EF4-FFF2-40B4-BE49-F238E27FC236}">
                <a16:creationId xmlns:a16="http://schemas.microsoft.com/office/drawing/2014/main" id="{1A5D0226-8A9D-77A1-1812-5C8918928806}"/>
              </a:ext>
            </a:extLst>
          </p:cNvPr>
          <p:cNvSpPr>
            <a:spLocks noGrp="1"/>
          </p:cNvSpPr>
          <p:nvPr>
            <p:ph type="pic" sz="quarter" idx="44" hasCustomPrompt="1"/>
          </p:nvPr>
        </p:nvSpPr>
        <p:spPr>
          <a:xfrm>
            <a:off x="5736127" y="561497"/>
            <a:ext cx="5982506" cy="4129773"/>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10" name="TextBox 9">
            <a:extLst>
              <a:ext uri="{FF2B5EF4-FFF2-40B4-BE49-F238E27FC236}">
                <a16:creationId xmlns:a16="http://schemas.microsoft.com/office/drawing/2014/main" id="{3F4E2D08-7237-70C1-D212-257202912B4C}"/>
              </a:ext>
            </a:extLst>
          </p:cNvPr>
          <p:cNvSpPr txBox="1"/>
          <p:nvPr userDrawn="1"/>
        </p:nvSpPr>
        <p:spPr>
          <a:xfrm>
            <a:off x="2612157" y="5952371"/>
            <a:ext cx="4528232" cy="461665"/>
          </a:xfrm>
          <a:prstGeom prst="rect">
            <a:avLst/>
          </a:prstGeom>
          <a:noFill/>
        </p:spPr>
        <p:txBody>
          <a:bodyPr wrap="square">
            <a:spAutoFit/>
          </a:bodyPr>
          <a:lstStyle/>
          <a:p>
            <a:pPr algn="just"/>
            <a:r>
              <a:rPr lang="en-IE" sz="800" b="0" i="0" dirty="0">
                <a:solidFill>
                  <a:srgbClr val="262626"/>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800" dirty="0">
              <a:solidFill>
                <a:srgbClr val="262626"/>
              </a:solidFill>
              <a:latin typeface="Calibri" panose="020F0502020204030204" pitchFamily="34" charset="0"/>
              <a:cs typeface="Calibri" panose="020F0502020204030204" pitchFamily="34" charset="0"/>
            </a:endParaRPr>
          </a:p>
        </p:txBody>
      </p:sp>
      <p:pic>
        <p:nvPicPr>
          <p:cNvPr id="11" name="Picture 10" descr="Co-funded by the European Union logo in png for web usage">
            <a:extLst>
              <a:ext uri="{FF2B5EF4-FFF2-40B4-BE49-F238E27FC236}">
                <a16:creationId xmlns:a16="http://schemas.microsoft.com/office/drawing/2014/main" id="{4D60B95A-B401-8ED9-525C-79A0E62051D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698614" y="5965816"/>
            <a:ext cx="1959683" cy="410131"/>
          </a:xfrm>
          <a:prstGeom prst="rect">
            <a:avLst/>
          </a:prstGeom>
          <a:noFill/>
          <a:ln>
            <a:noFill/>
          </a:ln>
        </p:spPr>
      </p:pic>
      <p:pic>
        <p:nvPicPr>
          <p:cNvPr id="12" name="Picture 11">
            <a:extLst>
              <a:ext uri="{FF2B5EF4-FFF2-40B4-BE49-F238E27FC236}">
                <a16:creationId xmlns:a16="http://schemas.microsoft.com/office/drawing/2014/main" id="{9EC4F0BB-FDA6-C0CE-408D-6238B96C6EE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9069" y="376291"/>
            <a:ext cx="4010625" cy="1899769"/>
          </a:xfrm>
          <a:prstGeom prst="rect">
            <a:avLst/>
          </a:prstGeom>
        </p:spPr>
      </p:pic>
      <p:sp>
        <p:nvSpPr>
          <p:cNvPr id="13" name="Freeform 12">
            <a:extLst>
              <a:ext uri="{FF2B5EF4-FFF2-40B4-BE49-F238E27FC236}">
                <a16:creationId xmlns:a16="http://schemas.microsoft.com/office/drawing/2014/main" id="{F2F25710-EA19-415D-B609-2CD0F77212AB}"/>
              </a:ext>
            </a:extLst>
          </p:cNvPr>
          <p:cNvSpPr/>
          <p:nvPr userDrawn="1"/>
        </p:nvSpPr>
        <p:spPr>
          <a:xfrm rot="17100000">
            <a:off x="9684991" y="3328031"/>
            <a:ext cx="3239534" cy="2841658"/>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C0D8ADDE-1F9C-16B8-F8D7-372BED008F1A}"/>
              </a:ext>
            </a:extLst>
          </p:cNvPr>
          <p:cNvSpPr/>
          <p:nvPr userDrawn="1"/>
        </p:nvSpPr>
        <p:spPr>
          <a:xfrm>
            <a:off x="8053470" y="5377413"/>
            <a:ext cx="4138530"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ADD037"/>
          </a:solidFill>
          <a:ln w="30808" cap="flat">
            <a:noFill/>
            <a:prstDash val="solid"/>
            <a:miter/>
          </a:ln>
        </p:spPr>
        <p:txBody>
          <a:bodyPr rtlCol="0" anchor="ctr"/>
          <a:lstStyle/>
          <a:p>
            <a:endParaRPr lang="en-US" sz="2069"/>
          </a:p>
        </p:txBody>
      </p:sp>
      <p:sp>
        <p:nvSpPr>
          <p:cNvPr id="15" name="Text Placeholder 23">
            <a:extLst>
              <a:ext uri="{FF2B5EF4-FFF2-40B4-BE49-F238E27FC236}">
                <a16:creationId xmlns:a16="http://schemas.microsoft.com/office/drawing/2014/main" id="{55FEB756-37DE-414C-B0FD-B0CDA3E81B66}"/>
              </a:ext>
            </a:extLst>
          </p:cNvPr>
          <p:cNvSpPr>
            <a:spLocks noGrp="1"/>
          </p:cNvSpPr>
          <p:nvPr>
            <p:ph type="body" sz="quarter" idx="45" hasCustomPrompt="1"/>
          </p:nvPr>
        </p:nvSpPr>
        <p:spPr>
          <a:xfrm>
            <a:off x="8376237" y="5402904"/>
            <a:ext cx="3195486" cy="731140"/>
          </a:xfrm>
          <a:prstGeom prst="rect">
            <a:avLst/>
          </a:prstGeom>
        </p:spPr>
        <p:txBody>
          <a:bodyPr anchor="ctr">
            <a:normAutofit/>
          </a:bodyPr>
          <a:lstStyle>
            <a:lvl1pPr marL="0" indent="0" algn="r">
              <a:buNone/>
              <a:defRPr sz="3000" b="1" baseline="0">
                <a:solidFill>
                  <a:schemeClr val="bg1"/>
                </a:solidFill>
                <a:latin typeface="+mn-lt"/>
              </a:defRPr>
            </a:lvl1pPr>
          </a:lstStyle>
          <a:p>
            <a:pPr lvl="0"/>
            <a:r>
              <a:rPr lang="en-US" dirty="0"/>
              <a:t>www. </a:t>
            </a:r>
            <a:r>
              <a:rPr lang="en-US" dirty="0" err="1"/>
              <a:t>website.eu</a:t>
            </a:r>
            <a:endParaRPr lang="en-US" dirty="0"/>
          </a:p>
        </p:txBody>
      </p:sp>
    </p:spTree>
    <p:extLst>
      <p:ext uri="{BB962C8B-B14F-4D97-AF65-F5344CB8AC3E}">
        <p14:creationId xmlns:p14="http://schemas.microsoft.com/office/powerpoint/2010/main" val="4220865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772707" y="1786741"/>
            <a:ext cx="700387" cy="689518"/>
          </a:xfrm>
          <a:prstGeom prst="rect">
            <a:avLst/>
          </a:prstGeom>
          <a:noFill/>
        </p:spPr>
        <p:txBody>
          <a:bodyPr anchor="ctr">
            <a:noAutofit/>
          </a:bodyPr>
          <a:lstStyle>
            <a:lvl1pPr marL="0" indent="0" algn="ctr">
              <a:buNone/>
              <a:defRPr sz="3200" b="1" baseline="0">
                <a:solidFill>
                  <a:srgbClr val="ADD03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1608004" y="1786741"/>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772707" y="2498531"/>
            <a:ext cx="700387" cy="689518"/>
          </a:xfrm>
          <a:prstGeom prst="rect">
            <a:avLst/>
          </a:prstGeom>
          <a:noFill/>
        </p:spPr>
        <p:txBody>
          <a:bodyPr anchor="ctr">
            <a:noAutofit/>
          </a:bodyPr>
          <a:lstStyle>
            <a:lvl1pPr marL="0" indent="0" algn="ctr">
              <a:buNone/>
              <a:defRPr sz="3200" b="1" baseline="0">
                <a:solidFill>
                  <a:srgbClr val="ADD03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1608004" y="2498531"/>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772707" y="3210318"/>
            <a:ext cx="700387" cy="689518"/>
          </a:xfrm>
          <a:prstGeom prst="rect">
            <a:avLst/>
          </a:prstGeom>
          <a:noFill/>
        </p:spPr>
        <p:txBody>
          <a:bodyPr anchor="ctr">
            <a:noAutofit/>
          </a:bodyPr>
          <a:lstStyle>
            <a:lvl1pPr marL="0" indent="0" algn="ctr">
              <a:buNone/>
              <a:defRPr sz="3200" b="1" baseline="0">
                <a:solidFill>
                  <a:srgbClr val="ADD03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1608004" y="3210318"/>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772707" y="3922110"/>
            <a:ext cx="700387" cy="689518"/>
          </a:xfrm>
          <a:prstGeom prst="rect">
            <a:avLst/>
          </a:prstGeom>
          <a:noFill/>
        </p:spPr>
        <p:txBody>
          <a:bodyPr anchor="ctr">
            <a:noAutofit/>
          </a:bodyPr>
          <a:lstStyle>
            <a:lvl1pPr marL="0" indent="0" algn="ctr">
              <a:buNone/>
              <a:defRPr sz="3200" b="1" baseline="0">
                <a:solidFill>
                  <a:srgbClr val="ADD03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1608004" y="3922110"/>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772707" y="4616963"/>
            <a:ext cx="700387" cy="689518"/>
          </a:xfrm>
          <a:prstGeom prst="rect">
            <a:avLst/>
          </a:prstGeom>
          <a:noFill/>
        </p:spPr>
        <p:txBody>
          <a:bodyPr anchor="ctr">
            <a:noAutofit/>
          </a:bodyPr>
          <a:lstStyle>
            <a:lvl1pPr marL="0" indent="0" algn="ctr">
              <a:buNone/>
              <a:defRPr sz="3200" b="1" baseline="0">
                <a:solidFill>
                  <a:srgbClr val="ADD03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1608004" y="4616963"/>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3" name="Rectangle 22">
            <a:extLst>
              <a:ext uri="{FF2B5EF4-FFF2-40B4-BE49-F238E27FC236}">
                <a16:creationId xmlns:a16="http://schemas.microsoft.com/office/drawing/2014/main" id="{4A9FE447-E059-844E-AB44-8ADA48F90A17}"/>
              </a:ext>
            </a:extLst>
          </p:cNvPr>
          <p:cNvSpPr/>
          <p:nvPr userDrawn="1"/>
        </p:nvSpPr>
        <p:spPr>
          <a:xfrm flipH="1" flipV="1">
            <a:off x="-4454" y="0"/>
            <a:ext cx="12189954" cy="1303382"/>
          </a:xfrm>
          <a:prstGeom prst="rect">
            <a:avLst/>
          </a:prstGeom>
          <a:gradFill>
            <a:gsLst>
              <a:gs pos="83000">
                <a:srgbClr val="51C4C6"/>
              </a:gs>
              <a:gs pos="0">
                <a:srgbClr val="00403F"/>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548420" y="19520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CONTENTS</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314218" y="46208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ADD037"/>
          </a:solidFill>
          <a:ln w="2370" cap="flat">
            <a:noFill/>
            <a:prstDash val="solid"/>
            <a:miter/>
          </a:ln>
        </p:spPr>
        <p:txBody>
          <a:bodyPr rtlCol="0" anchor="ctr"/>
          <a:lstStyle/>
          <a:p>
            <a:endParaRPr lang="en-US"/>
          </a:p>
        </p:txBody>
      </p:sp>
      <p:sp>
        <p:nvSpPr>
          <p:cNvPr id="3" name="TextBox 2">
            <a:extLst>
              <a:ext uri="{FF2B5EF4-FFF2-40B4-BE49-F238E27FC236}">
                <a16:creationId xmlns:a16="http://schemas.microsoft.com/office/drawing/2014/main" id="{06784E3B-91C3-207D-1833-57D41DE703C6}"/>
              </a:ext>
            </a:extLst>
          </p:cNvPr>
          <p:cNvSpPr txBox="1"/>
          <p:nvPr userDrawn="1"/>
        </p:nvSpPr>
        <p:spPr>
          <a:xfrm>
            <a:off x="2612157" y="5952371"/>
            <a:ext cx="4528232" cy="461665"/>
          </a:xfrm>
          <a:prstGeom prst="rect">
            <a:avLst/>
          </a:prstGeom>
          <a:noFill/>
        </p:spPr>
        <p:txBody>
          <a:bodyPr wrap="square">
            <a:spAutoFit/>
          </a:bodyPr>
          <a:lstStyle/>
          <a:p>
            <a:pPr algn="just"/>
            <a:r>
              <a:rPr lang="en-IE" sz="800" b="0" i="0" dirty="0">
                <a:solidFill>
                  <a:srgbClr val="262626"/>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800" dirty="0">
              <a:solidFill>
                <a:srgbClr val="262626"/>
              </a:solidFill>
              <a:latin typeface="Calibri" panose="020F0502020204030204" pitchFamily="34" charset="0"/>
              <a:cs typeface="Calibri" panose="020F0502020204030204" pitchFamily="34" charset="0"/>
            </a:endParaRPr>
          </a:p>
        </p:txBody>
      </p:sp>
      <p:pic>
        <p:nvPicPr>
          <p:cNvPr id="4" name="Picture 3" descr="Co-funded by the European Union logo in png for web usage">
            <a:extLst>
              <a:ext uri="{FF2B5EF4-FFF2-40B4-BE49-F238E27FC236}">
                <a16:creationId xmlns:a16="http://schemas.microsoft.com/office/drawing/2014/main" id="{040B22AC-1CF3-2ADE-A4E9-6289291E5EB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698614" y="5965816"/>
            <a:ext cx="1959683" cy="410131"/>
          </a:xfrm>
          <a:prstGeom prst="rect">
            <a:avLst/>
          </a:prstGeom>
          <a:noFill/>
          <a:ln>
            <a:noFill/>
          </a:ln>
        </p:spPr>
      </p:pic>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8CA3403D-C192-5644-849C-32E644D5A7C0}"/>
              </a:ext>
            </a:extLst>
          </p:cNvPr>
          <p:cNvSpPr/>
          <p:nvPr userDrawn="1"/>
        </p:nvSpPr>
        <p:spPr>
          <a:xfrm>
            <a:off x="4884044" y="0"/>
            <a:ext cx="6417733"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10" name="Picture Placeholder 62">
            <a:extLst>
              <a:ext uri="{FF2B5EF4-FFF2-40B4-BE49-F238E27FC236}">
                <a16:creationId xmlns:a16="http://schemas.microsoft.com/office/drawing/2014/main" id="{3CDD18F0-3368-4EF8-E033-33F1C2B3C25F}"/>
              </a:ext>
            </a:extLst>
          </p:cNvPr>
          <p:cNvSpPr>
            <a:spLocks noGrp="1"/>
          </p:cNvSpPr>
          <p:nvPr>
            <p:ph type="pic" sz="quarter" idx="44" hasCustomPrompt="1"/>
          </p:nvPr>
        </p:nvSpPr>
        <p:spPr>
          <a:xfrm>
            <a:off x="414116" y="352414"/>
            <a:ext cx="5497412" cy="6099184"/>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3" name="Text Placeholder 23">
            <a:extLst>
              <a:ext uri="{FF2B5EF4-FFF2-40B4-BE49-F238E27FC236}">
                <a16:creationId xmlns:a16="http://schemas.microsoft.com/office/drawing/2014/main" id="{398C8D4A-EAFA-1232-E817-49D4CB03FE56}"/>
              </a:ext>
            </a:extLst>
          </p:cNvPr>
          <p:cNvSpPr>
            <a:spLocks noGrp="1"/>
          </p:cNvSpPr>
          <p:nvPr>
            <p:ph type="body" sz="quarter" idx="13" hasCustomPrompt="1"/>
          </p:nvPr>
        </p:nvSpPr>
        <p:spPr>
          <a:xfrm>
            <a:off x="6096001" y="593579"/>
            <a:ext cx="4724400" cy="560402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Quote Slide 2">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61B6070F-794F-F449-83D1-E1387DDD2B9B}"/>
              </a:ext>
            </a:extLst>
          </p:cNvPr>
          <p:cNvSpPr/>
          <p:nvPr userDrawn="1"/>
        </p:nvSpPr>
        <p:spPr>
          <a:xfrm>
            <a:off x="0" y="1352385"/>
            <a:ext cx="6096000" cy="438801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29" name="Picture Placeholder 28">
            <a:extLst>
              <a:ext uri="{FF2B5EF4-FFF2-40B4-BE49-F238E27FC236}">
                <a16:creationId xmlns:a16="http://schemas.microsoft.com/office/drawing/2014/main" id="{50C4F02F-B685-C24A-A1A4-1694530C252C}"/>
              </a:ext>
            </a:extLst>
          </p:cNvPr>
          <p:cNvSpPr>
            <a:spLocks noGrp="1"/>
          </p:cNvSpPr>
          <p:nvPr>
            <p:ph type="pic" sz="quarter" idx="44" hasCustomPrompt="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740405 h 6858000"/>
              <a:gd name="connsiteX5" fmla="*/ 6096007 w 12192000"/>
              <a:gd name="connsiteY5" fmla="*/ 5740405 h 6858000"/>
              <a:gd name="connsiteX6" fmla="*/ 6096007 w 12192000"/>
              <a:gd name="connsiteY6" fmla="*/ 1352385 h 6858000"/>
              <a:gd name="connsiteX7" fmla="*/ 0 w 12192000"/>
              <a:gd name="connsiteY7" fmla="*/ 135238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0" y="0"/>
                </a:moveTo>
                <a:lnTo>
                  <a:pt x="12192000" y="0"/>
                </a:lnTo>
                <a:lnTo>
                  <a:pt x="12192000" y="6858000"/>
                </a:lnTo>
                <a:lnTo>
                  <a:pt x="0" y="6858000"/>
                </a:lnTo>
                <a:lnTo>
                  <a:pt x="0" y="5740405"/>
                </a:lnTo>
                <a:lnTo>
                  <a:pt x="6096007" y="5740405"/>
                </a:lnTo>
                <a:lnTo>
                  <a:pt x="6096007" y="1352385"/>
                </a:lnTo>
                <a:lnTo>
                  <a:pt x="0" y="1352385"/>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3" name="Text Placeholder 23">
            <a:extLst>
              <a:ext uri="{FF2B5EF4-FFF2-40B4-BE49-F238E27FC236}">
                <a16:creationId xmlns:a16="http://schemas.microsoft.com/office/drawing/2014/main" id="{2D9E68B0-ABA3-8DBC-0CF8-2A37F1B32DBC}"/>
              </a:ext>
            </a:extLst>
          </p:cNvPr>
          <p:cNvSpPr>
            <a:spLocks noGrp="1"/>
          </p:cNvSpPr>
          <p:nvPr>
            <p:ph type="body" sz="quarter" idx="13" hasCustomPrompt="1"/>
          </p:nvPr>
        </p:nvSpPr>
        <p:spPr>
          <a:xfrm>
            <a:off x="427670" y="1747126"/>
            <a:ext cx="5126463" cy="356565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826949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38A54412-A33F-8E4B-9ACC-A7AC67276BD7}"/>
              </a:ext>
            </a:extLst>
          </p:cNvPr>
          <p:cNvSpPr/>
          <p:nvPr userDrawn="1"/>
        </p:nvSpPr>
        <p:spPr>
          <a:xfrm>
            <a:off x="-110112" y="-776"/>
            <a:ext cx="4885857" cy="6858776"/>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51C4C6"/>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262626"/>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431555" y="986640"/>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126342" y="0"/>
            <a:ext cx="3669321" cy="6858000"/>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r>
              <a:rPr lang="en-GB"/>
              <a:t>Click icon to add picture</a:t>
            </a:r>
            <a:endParaRPr lang="en-US" dirty="0"/>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r">
              <a:lnSpc>
                <a:spcPct val="100000"/>
              </a:lnSpc>
              <a:buNone/>
              <a:defRPr sz="2400" b="1" i="0">
                <a:solidFill>
                  <a:srgbClr val="51C4C6"/>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r">
              <a:lnSpc>
                <a:spcPct val="100000"/>
              </a:lnSpc>
              <a:buNone/>
              <a:defRPr lang="en-US" sz="2200" b="0" i="0" smtClean="0">
                <a:solidFill>
                  <a:srgbClr val="262626"/>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431554" y="2940769"/>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dirty="0"/>
              <a:t>02</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r">
              <a:lnSpc>
                <a:spcPct val="100000"/>
              </a:lnSpc>
              <a:buNone/>
              <a:defRPr sz="2400" b="1" i="0">
                <a:solidFill>
                  <a:srgbClr val="51C4C6"/>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r">
              <a:lnSpc>
                <a:spcPct val="100000"/>
              </a:lnSpc>
              <a:buNone/>
              <a:defRPr lang="en-US" sz="2200" b="0" i="0" smtClean="0">
                <a:solidFill>
                  <a:srgbClr val="262626"/>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8" name="Text Placeholder 8">
            <a:extLst>
              <a:ext uri="{FF2B5EF4-FFF2-40B4-BE49-F238E27FC236}">
                <a16:creationId xmlns:a16="http://schemas.microsoft.com/office/drawing/2014/main" id="{FC0AD653-42B9-B746-97D0-A064A2B04808}"/>
              </a:ext>
            </a:extLst>
          </p:cNvPr>
          <p:cNvSpPr>
            <a:spLocks noGrp="1"/>
          </p:cNvSpPr>
          <p:nvPr>
            <p:ph type="body" sz="quarter" idx="47" hasCustomPrompt="1"/>
          </p:nvPr>
        </p:nvSpPr>
        <p:spPr>
          <a:xfrm>
            <a:off x="3447052" y="4804566"/>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dirty="0"/>
              <a:t>03</a:t>
            </a:r>
          </a:p>
        </p:txBody>
      </p:sp>
      <p:grpSp>
        <p:nvGrpSpPr>
          <p:cNvPr id="2" name="Group 1">
            <a:extLst>
              <a:ext uri="{FF2B5EF4-FFF2-40B4-BE49-F238E27FC236}">
                <a16:creationId xmlns:a16="http://schemas.microsoft.com/office/drawing/2014/main" id="{22C36F44-39CB-A8B9-6CF6-CDDAC1277DC8}"/>
              </a:ext>
            </a:extLst>
          </p:cNvPr>
          <p:cNvGrpSpPr/>
          <p:nvPr userDrawn="1"/>
        </p:nvGrpSpPr>
        <p:grpSpPr>
          <a:xfrm>
            <a:off x="4054159" y="721803"/>
            <a:ext cx="7578908" cy="5461417"/>
            <a:chOff x="4054159" y="721803"/>
            <a:chExt cx="7578908" cy="5461417"/>
          </a:xfrm>
        </p:grpSpPr>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47911" cy="1674487"/>
              <a:chOff x="4061909" y="1565906"/>
              <a:chExt cx="7547911"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cxnSp>
          <p:nvCxnSpPr>
            <p:cNvPr id="94" name="Straight Connector 93">
              <a:extLst>
                <a:ext uri="{FF2B5EF4-FFF2-40B4-BE49-F238E27FC236}">
                  <a16:creationId xmlns:a16="http://schemas.microsoft.com/office/drawing/2014/main" id="{8A51DA0B-F4B5-6E40-9253-163D9E4B7B55}"/>
                </a:ext>
              </a:extLst>
            </p:cNvPr>
            <p:cNvCxnSpPr>
              <a:cxnSpLocks/>
            </p:cNvCxnSpPr>
            <p:nvPr userDrawn="1"/>
          </p:nvCxnSpPr>
          <p:spPr>
            <a:xfrm>
              <a:off x="4054159" y="3923423"/>
              <a:ext cx="0" cy="39600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A1240572-9F09-0049-973E-7817D777AE1A}"/>
                </a:ext>
              </a:extLst>
            </p:cNvPr>
            <p:cNvCxnSpPr>
              <a:cxnSpLocks/>
            </p:cNvCxnSpPr>
            <p:nvPr userDrawn="1"/>
          </p:nvCxnSpPr>
          <p:spPr>
            <a:xfrm>
              <a:off x="4069658" y="4311378"/>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nvGrpSpPr>
            <p:cNvPr id="99" name="Group 98">
              <a:extLst>
                <a:ext uri="{FF2B5EF4-FFF2-40B4-BE49-F238E27FC236}">
                  <a16:creationId xmlns:a16="http://schemas.microsoft.com/office/drawing/2014/main" id="{8CF58AFC-A1DF-4E4C-9C1C-A5E6151EFABF}"/>
                </a:ext>
              </a:extLst>
            </p:cNvPr>
            <p:cNvGrpSpPr/>
            <p:nvPr userDrawn="1"/>
          </p:nvGrpSpPr>
          <p:grpSpPr>
            <a:xfrm>
              <a:off x="4069658" y="4508733"/>
              <a:ext cx="7547911" cy="1674487"/>
              <a:chOff x="4061909" y="1565906"/>
              <a:chExt cx="7547911" cy="1882781"/>
            </a:xfrm>
          </p:grpSpPr>
          <p:cxnSp>
            <p:nvCxnSpPr>
              <p:cNvPr id="100" name="Straight Connector 99">
                <a:extLst>
                  <a:ext uri="{FF2B5EF4-FFF2-40B4-BE49-F238E27FC236}">
                    <a16:creationId xmlns:a16="http://schemas.microsoft.com/office/drawing/2014/main" id="{D85508B7-CE0C-8344-B589-BFF7161671C9}"/>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096EEEAE-0150-F54A-8F31-E97BD8F272EE}"/>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93C7D4C4-72C2-CA40-899D-544D3BC4581F}"/>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cxnSp>
          <p:nvCxnSpPr>
            <p:cNvPr id="103" name="Straight Connector 102">
              <a:extLst>
                <a:ext uri="{FF2B5EF4-FFF2-40B4-BE49-F238E27FC236}">
                  <a16:creationId xmlns:a16="http://schemas.microsoft.com/office/drawing/2014/main" id="{E41E3D45-3A3C-3145-9518-CEEDC3C19579}"/>
                </a:ext>
              </a:extLst>
            </p:cNvPr>
            <p:cNvCxnSpPr>
              <a:cxnSpLocks/>
            </p:cNvCxnSpPr>
            <p:nvPr userDrawn="1"/>
          </p:nvCxnSpPr>
          <p:spPr>
            <a:xfrm>
              <a:off x="4069657" y="5787220"/>
              <a:ext cx="0" cy="39600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A80877FA-B0CE-4540-AF75-52B923CEA30F}"/>
                </a:ext>
              </a:extLst>
            </p:cNvPr>
            <p:cNvCxnSpPr>
              <a:cxnSpLocks/>
            </p:cNvCxnSpPr>
            <p:nvPr userDrawn="1"/>
          </p:nvCxnSpPr>
          <p:spPr>
            <a:xfrm>
              <a:off x="4085156" y="6175175"/>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96454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5CA6B076-9BFA-2346-A8EF-0964DD60C975}"/>
              </a:ext>
            </a:extLst>
          </p:cNvPr>
          <p:cNvSpPr/>
          <p:nvPr userDrawn="1"/>
        </p:nvSpPr>
        <p:spPr>
          <a:xfrm>
            <a:off x="0" y="0"/>
            <a:ext cx="6417733"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dirty="0"/>
          </a:p>
        </p:txBody>
      </p:sp>
      <p:sp>
        <p:nvSpPr>
          <p:cNvPr id="26" name="Picture Placeholder 62">
            <a:extLst>
              <a:ext uri="{FF2B5EF4-FFF2-40B4-BE49-F238E27FC236}">
                <a16:creationId xmlns:a16="http://schemas.microsoft.com/office/drawing/2014/main" id="{6F2FA5C4-F5A3-1D40-9151-447AF9FD00A2}"/>
              </a:ext>
            </a:extLst>
          </p:cNvPr>
          <p:cNvSpPr>
            <a:spLocks noGrp="1"/>
          </p:cNvSpPr>
          <p:nvPr>
            <p:ph type="pic" sz="quarter" idx="44" hasCustomPrompt="1"/>
          </p:nvPr>
        </p:nvSpPr>
        <p:spPr>
          <a:xfrm>
            <a:off x="5888002" y="439730"/>
            <a:ext cx="5660531" cy="6045736"/>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3" name="Text Placeholder 17">
            <a:extLst>
              <a:ext uri="{FF2B5EF4-FFF2-40B4-BE49-F238E27FC236}">
                <a16:creationId xmlns:a16="http://schemas.microsoft.com/office/drawing/2014/main" id="{3768FB9D-1C3F-3F8B-67CF-80CAD18DCC5A}"/>
              </a:ext>
            </a:extLst>
          </p:cNvPr>
          <p:cNvSpPr>
            <a:spLocks noGrp="1"/>
          </p:cNvSpPr>
          <p:nvPr>
            <p:ph type="body" sz="quarter" idx="18" hasCustomPrompt="1"/>
          </p:nvPr>
        </p:nvSpPr>
        <p:spPr>
          <a:xfrm>
            <a:off x="898358" y="2107770"/>
            <a:ext cx="4639192" cy="437769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 name="Text Placeholder 23">
            <a:extLst>
              <a:ext uri="{FF2B5EF4-FFF2-40B4-BE49-F238E27FC236}">
                <a16:creationId xmlns:a16="http://schemas.microsoft.com/office/drawing/2014/main" id="{3B2B280E-719F-F2F5-A004-29C6D40BEFC3}"/>
              </a:ext>
            </a:extLst>
          </p:cNvPr>
          <p:cNvSpPr>
            <a:spLocks noGrp="1"/>
          </p:cNvSpPr>
          <p:nvPr>
            <p:ph type="body" sz="quarter" idx="16" hasCustomPrompt="1"/>
          </p:nvPr>
        </p:nvSpPr>
        <p:spPr>
          <a:xfrm>
            <a:off x="898358" y="890242"/>
            <a:ext cx="4757375"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492094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Photo Slide">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5CA6B076-9BFA-2346-A8EF-0964DD60C975}"/>
              </a:ext>
            </a:extLst>
          </p:cNvPr>
          <p:cNvSpPr/>
          <p:nvPr userDrawn="1"/>
        </p:nvSpPr>
        <p:spPr>
          <a:xfrm>
            <a:off x="5774267" y="0"/>
            <a:ext cx="6417733"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dirty="0"/>
          </a:p>
        </p:txBody>
      </p:sp>
      <p:sp>
        <p:nvSpPr>
          <p:cNvPr id="26" name="Picture Placeholder 62">
            <a:extLst>
              <a:ext uri="{FF2B5EF4-FFF2-40B4-BE49-F238E27FC236}">
                <a16:creationId xmlns:a16="http://schemas.microsoft.com/office/drawing/2014/main" id="{6F2FA5C4-F5A3-1D40-9151-447AF9FD00A2}"/>
              </a:ext>
            </a:extLst>
          </p:cNvPr>
          <p:cNvSpPr>
            <a:spLocks noGrp="1"/>
          </p:cNvSpPr>
          <p:nvPr>
            <p:ph type="pic" sz="quarter" idx="44" hasCustomPrompt="1"/>
          </p:nvPr>
        </p:nvSpPr>
        <p:spPr>
          <a:xfrm>
            <a:off x="487160" y="524738"/>
            <a:ext cx="5660531" cy="6045736"/>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3" name="Text Placeholder 17">
            <a:extLst>
              <a:ext uri="{FF2B5EF4-FFF2-40B4-BE49-F238E27FC236}">
                <a16:creationId xmlns:a16="http://schemas.microsoft.com/office/drawing/2014/main" id="{3768FB9D-1C3F-3F8B-67CF-80CAD18DCC5A}"/>
              </a:ext>
            </a:extLst>
          </p:cNvPr>
          <p:cNvSpPr>
            <a:spLocks noGrp="1"/>
          </p:cNvSpPr>
          <p:nvPr>
            <p:ph type="body" sz="quarter" idx="18" hasCustomPrompt="1"/>
          </p:nvPr>
        </p:nvSpPr>
        <p:spPr>
          <a:xfrm>
            <a:off x="6791158" y="2218607"/>
            <a:ext cx="4639192" cy="437769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 name="Text Placeholder 23">
            <a:extLst>
              <a:ext uri="{FF2B5EF4-FFF2-40B4-BE49-F238E27FC236}">
                <a16:creationId xmlns:a16="http://schemas.microsoft.com/office/drawing/2014/main" id="{3B2B280E-719F-F2F5-A004-29C6D40BEFC3}"/>
              </a:ext>
            </a:extLst>
          </p:cNvPr>
          <p:cNvSpPr>
            <a:spLocks noGrp="1"/>
          </p:cNvSpPr>
          <p:nvPr>
            <p:ph type="body" sz="quarter" idx="16" hasCustomPrompt="1"/>
          </p:nvPr>
        </p:nvSpPr>
        <p:spPr>
          <a:xfrm>
            <a:off x="6791158" y="475351"/>
            <a:ext cx="4757375"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37394593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4797FF0D-DACD-E343-AAC4-7335CAE89C12}"/>
              </a:ext>
            </a:extLst>
          </p:cNvPr>
          <p:cNvCxnSpPr>
            <a:cxnSpLocks/>
          </p:cNvCxnSpPr>
          <p:nvPr userDrawn="1"/>
        </p:nvCxnSpPr>
        <p:spPr>
          <a:xfrm flipH="1">
            <a:off x="11791088" y="6608548"/>
            <a:ext cx="224149" cy="0"/>
          </a:xfrm>
          <a:prstGeom prst="line">
            <a:avLst/>
          </a:prstGeom>
          <a:noFill/>
          <a:ln w="9525" cap="flat">
            <a:solidFill>
              <a:srgbClr val="51C4C6"/>
            </a:solidFill>
            <a:prstDash val="solid"/>
            <a:miter lim="400000"/>
          </a:ln>
          <a:effectLst/>
          <a:sp3d/>
        </p:spPr>
        <p:style>
          <a:lnRef idx="0">
            <a:scrgbClr r="0" g="0" b="0"/>
          </a:lnRef>
          <a:fillRef idx="0">
            <a:scrgbClr r="0" g="0" b="0"/>
          </a:fillRef>
          <a:effectRef idx="0">
            <a:scrgbClr r="0" g="0" b="0"/>
          </a:effectRef>
          <a:fontRef idx="none"/>
        </p:style>
      </p:cxnSp>
      <p:sp>
        <p:nvSpPr>
          <p:cNvPr id="4" name="TextBox 3">
            <a:extLst>
              <a:ext uri="{FF2B5EF4-FFF2-40B4-BE49-F238E27FC236}">
                <a16:creationId xmlns:a16="http://schemas.microsoft.com/office/drawing/2014/main" id="{8A3D008B-48DB-48C4-0071-B7D9CF7B148A}"/>
              </a:ext>
            </a:extLst>
          </p:cNvPr>
          <p:cNvSpPr txBox="1"/>
          <p:nvPr userDrawn="1"/>
        </p:nvSpPr>
        <p:spPr>
          <a:xfrm rot="16200000">
            <a:off x="9996557" y="4624338"/>
            <a:ext cx="3779520" cy="200055"/>
          </a:xfrm>
          <a:prstGeom prst="rect">
            <a:avLst/>
          </a:prstGeom>
          <a:noFill/>
        </p:spPr>
        <p:txBody>
          <a:bodyPr wrap="square">
            <a:spAutoFit/>
          </a:bodyPr>
          <a:lstStyle/>
          <a:p>
            <a:r>
              <a:rPr lang="en-US" sz="700" dirty="0">
                <a:solidFill>
                  <a:srgbClr val="00898B"/>
                </a:solidFill>
                <a:latin typeface="Calibri" panose="020F0502020204030204" pitchFamily="34" charset="0"/>
                <a:cs typeface="Calibri" panose="020F0502020204030204" pitchFamily="34" charset="0"/>
              </a:rPr>
              <a:t>AI-enhanced Vocational Education for a Sustainable Future</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42" r:id="rId4"/>
    <p:sldLayoutId id="2147483840" r:id="rId5"/>
    <p:sldLayoutId id="2147483880" r:id="rId6"/>
    <p:sldLayoutId id="2147483877" r:id="rId7"/>
    <p:sldLayoutId id="2147483841" r:id="rId8"/>
    <p:sldLayoutId id="2147483882" r:id="rId9"/>
    <p:sldLayoutId id="2147483879" r:id="rId10"/>
    <p:sldLayoutId id="2147483878" r:id="rId11"/>
    <p:sldLayoutId id="2147483861" r:id="rId12"/>
    <p:sldLayoutId id="2147483833" r:id="rId13"/>
    <p:sldLayoutId id="2147483847" r:id="rId14"/>
    <p:sldLayoutId id="2147483853"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hyperlink" Target="https://www.cedefop.europa.eu/en/news/germany-ai-emerging-key-vet-competence" TargetMode="External"/><Relationship Id="rId2" Type="http://schemas.openxmlformats.org/officeDocument/2006/relationships/notesSlide" Target="../notesSlides/notesSlide8.xml"/><Relationship Id="rId1" Type="http://schemas.openxmlformats.org/officeDocument/2006/relationships/slideLayout" Target="../slideLayouts/slideLayout14.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ki-campus.org/en/learning-opportunities/courses/aivet-iv-ai-tool-vocational-education" TargetMode="Externa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www.unesco.org/en/articles/ai-competency-framework-teachers" TargetMode="Externa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1.xml"/><Relationship Id="rId5" Type="http://schemas.openxmlformats.org/officeDocument/2006/relationships/image" Target="../media/image16.png"/><Relationship Id="rId4" Type="http://schemas.openxmlformats.org/officeDocument/2006/relationships/hyperlink" Target="https://eduaiproject.eu/"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www.commonsense.org/education/articles/practical-tips-for-teachers-to-use-ai" TargetMode="Externa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table.media/assets/briefings/bildung/guidelines-on-the-ethical-use-of-artificial-intelligence-nc0125186enn.pdf" TargetMode="Externa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grow.google/ai-for-educators/" TargetMode="Externa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hyperlink" Target="https://www.unesco.org/en/articles/unesco-dedicates-international-day-education-2025-artificial-intelligence" TargetMode="External"/><Relationship Id="rId2" Type="http://schemas.openxmlformats.org/officeDocument/2006/relationships/notesSlide" Target="../notesSlides/notesSlide13.xml"/><Relationship Id="rId1" Type="http://schemas.openxmlformats.org/officeDocument/2006/relationships/slideLayout" Target="../slideLayouts/slideLayout9.xml"/><Relationship Id="rId4" Type="http://schemas.openxmlformats.org/officeDocument/2006/relationships/image" Target="../media/image22.png"/></Relationships>
</file>

<file path=ppt/slides/_rels/slide26.xml.rels><?xml version="1.0" encoding="UTF-8" standalone="yes"?>
<Relationships xmlns="http://schemas.openxmlformats.org/package/2006/relationships"><Relationship Id="rId3" Type="http://schemas.openxmlformats.org/officeDocument/2006/relationships/hyperlink" Target="https://artificialintelligenceact.eu/the-act/" TargetMode="External"/><Relationship Id="rId2" Type="http://schemas.openxmlformats.org/officeDocument/2006/relationships/notesSlide" Target="../notesSlides/notesSlide14.xml"/><Relationship Id="rId1" Type="http://schemas.openxmlformats.org/officeDocument/2006/relationships/slideLayout" Target="../slideLayouts/slideLayout8.xml"/><Relationship Id="rId4" Type="http://schemas.openxmlformats.org/officeDocument/2006/relationships/image" Target="../media/image2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hyperlink" Target="https://privacymatters.dlapiper.com/2024/04/europe-the-eu-ai-acts-relationship-with-data-protection-law-key-takeaways/" TargetMode="External"/><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openxmlformats.org/officeDocument/2006/relationships/image" Target="../media/image24.png"/></Relationships>
</file>

<file path=ppt/slides/_rels/slide29.xml.rels><?xml version="1.0" encoding="UTF-8" standalone="yes"?>
<Relationships xmlns="http://schemas.openxmlformats.org/package/2006/relationships"><Relationship Id="rId3" Type="http://schemas.openxmlformats.org/officeDocument/2006/relationships/hyperlink" Target="https://unesdoc.unesco.org/ark:/48223/pf0000386693" TargetMode="External"/><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2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hyperlink" Target="https://education.ec.europa.eu/focus-topics/digital-education/action-plan/action-6" TargetMode="External"/><Relationship Id="rId2" Type="http://schemas.openxmlformats.org/officeDocument/2006/relationships/notesSlide" Target="../notesSlides/notesSlide18.xml"/><Relationship Id="rId1" Type="http://schemas.openxmlformats.org/officeDocument/2006/relationships/slideLayout" Target="../slideLayouts/slideLayout13.xml"/><Relationship Id="rId4" Type="http://schemas.openxmlformats.org/officeDocument/2006/relationships/image" Target="../media/image27.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hyperlink" Target="https://web.diffit.me/" TargetMode="External"/><Relationship Id="rId2" Type="http://schemas.openxmlformats.org/officeDocument/2006/relationships/notesSlide" Target="../notesSlides/notesSlide21.xml"/><Relationship Id="rId1" Type="http://schemas.openxmlformats.org/officeDocument/2006/relationships/slideLayout" Target="../slideLayouts/slideLayout14.xml"/><Relationship Id="rId4" Type="http://schemas.openxmlformats.org/officeDocument/2006/relationships/image" Target="../media/image28.jpeg"/></Relationships>
</file>

<file path=ppt/slides/_rels/slide3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3" Type="http://schemas.openxmlformats.org/officeDocument/2006/relationships/hyperlink" Target="https://www.oecd.org/en/publications/ai-to-support-neurodivergent-learners-in-vocational-education-and-training_718d7522-en.html" TargetMode="External"/><Relationship Id="rId2" Type="http://schemas.openxmlformats.org/officeDocument/2006/relationships/notesSlide" Target="../notesSlides/notesSlide24.xml"/><Relationship Id="rId1" Type="http://schemas.openxmlformats.org/officeDocument/2006/relationships/slideLayout" Target="../slideLayouts/slideLayout10.xml"/><Relationship Id="rId4" Type="http://schemas.openxmlformats.org/officeDocument/2006/relationships/hyperlink" Target="https://www.thinglink.com/en/"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3" Type="http://schemas.openxmlformats.org/officeDocument/2006/relationships/hyperlink" Target="https://www.youtube.com/watch?v=hJP5GqnTrNo" TargetMode="External"/><Relationship Id="rId2" Type="http://schemas.openxmlformats.org/officeDocument/2006/relationships/notesSlide" Target="../notesSlides/notesSlide26.xml"/><Relationship Id="rId1" Type="http://schemas.openxmlformats.org/officeDocument/2006/relationships/slideLayout" Target="../slideLayouts/slideLayout13.xml"/><Relationship Id="rId4" Type="http://schemas.openxmlformats.org/officeDocument/2006/relationships/image" Target="../media/image31.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hyperlink" Target="https://www.unesco.org/en/articles/ai-competency-framework-teachers" TargetMode="Externa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3" Type="http://schemas.openxmlformats.org/officeDocument/2006/relationships/hyperlink" Target="https://web.diffit.me/" TargetMode="External"/><Relationship Id="rId2" Type="http://schemas.openxmlformats.org/officeDocument/2006/relationships/notesSlide" Target="../notesSlides/notesSlide28.xml"/><Relationship Id="rId1" Type="http://schemas.openxmlformats.org/officeDocument/2006/relationships/slideLayout" Target="../slideLayouts/slideLayout9.xml"/><Relationship Id="rId4" Type="http://schemas.openxmlformats.org/officeDocument/2006/relationships/image" Target="../media/image32.png"/></Relationships>
</file>

<file path=ppt/slides/_rels/slide4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9.xml"/><Relationship Id="rId1" Type="http://schemas.openxmlformats.org/officeDocument/2006/relationships/slideLayout" Target="../slideLayouts/slideLayout9.xml"/><Relationship Id="rId5" Type="http://schemas.openxmlformats.org/officeDocument/2006/relationships/image" Target="../media/image35.png"/><Relationship Id="rId4" Type="http://schemas.openxmlformats.org/officeDocument/2006/relationships/image" Target="../media/image34.png"/></Relationships>
</file>

<file path=ppt/slides/_rels/slide44.xml.rels><?xml version="1.0" encoding="UTF-8" standalone="yes"?>
<Relationships xmlns="http://schemas.openxmlformats.org/package/2006/relationships"><Relationship Id="rId3" Type="http://schemas.openxmlformats.org/officeDocument/2006/relationships/hyperlink" Target="https://unevoc.unesco.org/home/UNEVOC+Publications/lang=en/akt=detail/qs=6431" TargetMode="External"/><Relationship Id="rId2" Type="http://schemas.openxmlformats.org/officeDocument/2006/relationships/notesSlide" Target="../notesSlides/notesSlide30.xml"/><Relationship Id="rId1" Type="http://schemas.openxmlformats.org/officeDocument/2006/relationships/slideLayout" Target="../slideLayouts/slideLayout10.xml"/><Relationship Id="rId6" Type="http://schemas.openxmlformats.org/officeDocument/2006/relationships/image" Target="../media/image38.png"/><Relationship Id="rId5" Type="http://schemas.openxmlformats.org/officeDocument/2006/relationships/image" Target="../media/image37.jpeg"/><Relationship Id="rId4" Type="http://schemas.openxmlformats.org/officeDocument/2006/relationships/image" Target="../media/image36.jpe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3" Type="http://schemas.openxmlformats.org/officeDocument/2006/relationships/hyperlink" Target="https://aim4vet.udc.es/" TargetMode="External"/><Relationship Id="rId2" Type="http://schemas.openxmlformats.org/officeDocument/2006/relationships/notesSlide" Target="../notesSlides/notesSlide33.xml"/><Relationship Id="rId1" Type="http://schemas.openxmlformats.org/officeDocument/2006/relationships/slideLayout" Target="../slideLayouts/slideLayout14.xml"/><Relationship Id="rId4" Type="http://schemas.openxmlformats.org/officeDocument/2006/relationships/image" Target="../media/image39.png"/></Relationships>
</file>

<file path=ppt/slides/_rels/slide48.xml.rels><?xml version="1.0" encoding="UTF-8" standalone="yes"?>
<Relationships xmlns="http://schemas.openxmlformats.org/package/2006/relationships"><Relationship Id="rId3" Type="http://schemas.openxmlformats.org/officeDocument/2006/relationships/hyperlink" Target="https://www.unesco.org/en/articles/ai-competency-framework-teachers" TargetMode="External"/><Relationship Id="rId2" Type="http://schemas.openxmlformats.org/officeDocument/2006/relationships/notesSlide" Target="../notesSlides/notesSlide34.xml"/><Relationship Id="rId1" Type="http://schemas.openxmlformats.org/officeDocument/2006/relationships/slideLayout" Target="../slideLayouts/slideLayout13.xml"/><Relationship Id="rId4" Type="http://schemas.openxmlformats.org/officeDocument/2006/relationships/image" Target="../media/image40.png"/></Relationships>
</file>

<file path=ppt/slides/_rels/slide49.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notesSlide" Target="../notesSlides/notesSlide35.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hyperlink" Target="https://www.cedefop.europa.eu/en/publications/9201" TargetMode="External"/><Relationship Id="rId2" Type="http://schemas.openxmlformats.org/officeDocument/2006/relationships/notesSlide" Target="../notesSlides/notesSlide4.xml"/><Relationship Id="rId1" Type="http://schemas.openxmlformats.org/officeDocument/2006/relationships/slideLayout" Target="../slideLayouts/slideLayout9.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hyperlink" Target="https://www.oecd.org/content/dam/oecd/en/publications/reports/2025/10/how-the-green-transition-reshapes-vocational-education-and-training_c3ba6762/4819bf34-en.pdf" TargetMode="External"/><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6"/>
          </p:nvPr>
        </p:nvSpPr>
        <p:spPr>
          <a:xfrm>
            <a:off x="709898" y="3919636"/>
            <a:ext cx="4048714" cy="1008397"/>
          </a:xfrm>
          <a:prstGeom prst="rect">
            <a:avLst/>
          </a:prstGeom>
        </p:spPr>
        <p:txBody>
          <a:bodyPr/>
          <a:lstStyle/>
          <a:p>
            <a:r>
              <a:rPr lang="nb-NO" sz="4400" noProof="0" dirty="0"/>
              <a:t>Grunnlag for KI i yrkesutdanning</a:t>
            </a:r>
            <a:endParaRPr lang="nb-NO" sz="4400" b="1" noProof="0" dirty="0"/>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9"/>
          </p:nvPr>
        </p:nvSpPr>
        <p:spPr>
          <a:prstGeom prst="rect">
            <a:avLst/>
          </a:prstGeom>
        </p:spPr>
        <p:txBody>
          <a:bodyPr/>
          <a:lstStyle/>
          <a:p>
            <a:r>
              <a:rPr lang="nb-NO" b="1" noProof="0" dirty="0"/>
              <a:t>Modul 1</a:t>
            </a:r>
          </a:p>
        </p:txBody>
      </p:sp>
      <p:sp>
        <p:nvSpPr>
          <p:cNvPr id="3" name="Text Placeholder 2">
            <a:extLst>
              <a:ext uri="{FF2B5EF4-FFF2-40B4-BE49-F238E27FC236}">
                <a16:creationId xmlns:a16="http://schemas.microsoft.com/office/drawing/2014/main" id="{65B15D0B-CBC7-E04A-B025-FE49C1E6B0D5}"/>
              </a:ext>
            </a:extLst>
          </p:cNvPr>
          <p:cNvSpPr>
            <a:spLocks noGrp="1"/>
          </p:cNvSpPr>
          <p:nvPr>
            <p:ph type="body" sz="quarter" idx="4294967295"/>
          </p:nvPr>
        </p:nvSpPr>
        <p:spPr>
          <a:xfrm>
            <a:off x="8376237" y="5551760"/>
            <a:ext cx="3195486" cy="731140"/>
          </a:xfrm>
          <a:prstGeom prst="rect">
            <a:avLst/>
          </a:prstGeom>
        </p:spPr>
        <p:txBody>
          <a:bodyPr/>
          <a:lstStyle/>
          <a:p>
            <a:pPr marL="0" indent="0">
              <a:buNone/>
            </a:pPr>
            <a:r>
              <a:rPr lang="nb-NO" b="0" noProof="0" dirty="0"/>
              <a:t>www.</a:t>
            </a:r>
            <a:r>
              <a:rPr lang="nb-NO" noProof="0" dirty="0"/>
              <a:t>sustainvet.eu</a:t>
            </a:r>
            <a:endParaRPr lang="nb-NO" b="0" noProof="0" dirty="0"/>
          </a:p>
        </p:txBody>
      </p:sp>
      <p:pic>
        <p:nvPicPr>
          <p:cNvPr id="11" name="Picture Placeholder 4">
            <a:extLst>
              <a:ext uri="{FF2B5EF4-FFF2-40B4-BE49-F238E27FC236}">
                <a16:creationId xmlns:a16="http://schemas.microsoft.com/office/drawing/2014/main" id="{24F62980-F3C7-4ADD-44DC-5DB69C683104}"/>
              </a:ext>
            </a:extLst>
          </p:cNvPr>
          <p:cNvPicPr>
            <a:picLocks noGrp="1" noChangeAspect="1"/>
          </p:cNvPicPr>
          <p:nvPr>
            <p:ph type="pic" sz="quarter" idx="44"/>
          </p:nvPr>
        </p:nvPicPr>
        <p:blipFill>
          <a:blip r:embed="rId3" cstate="screen">
            <a:extLst>
              <a:ext uri="{28A0092B-C50C-407E-A947-70E740481C1C}">
                <a14:useLocalDpi xmlns:a14="http://schemas.microsoft.com/office/drawing/2010/main"/>
              </a:ext>
            </a:extLst>
          </a:blip>
          <a:srcRect/>
          <a:stretch>
            <a:fillRect/>
          </a:stretch>
        </p:blipFill>
        <p:spPr/>
      </p:pic>
      <p:sp>
        <p:nvSpPr>
          <p:cNvPr id="12" name="Freeform 11">
            <a:extLst>
              <a:ext uri="{FF2B5EF4-FFF2-40B4-BE49-F238E27FC236}">
                <a16:creationId xmlns:a16="http://schemas.microsoft.com/office/drawing/2014/main" id="{A491D2E9-853F-F4A8-2BA9-284DE843A771}"/>
              </a:ext>
            </a:extLst>
          </p:cNvPr>
          <p:cNvSpPr/>
          <p:nvPr/>
        </p:nvSpPr>
        <p:spPr>
          <a:xfrm rot="17880873">
            <a:off x="5058977" y="456857"/>
            <a:ext cx="2004280" cy="161364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nb-NO" noProof="0" dirty="0"/>
          </a:p>
        </p:txBody>
      </p:sp>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798380" y="1609270"/>
            <a:ext cx="10595237" cy="3639459"/>
          </a:xfrm>
          <a:prstGeom prst="rect">
            <a:avLst/>
          </a:prstGeom>
        </p:spPr>
        <p:txBody>
          <a:bodyPr/>
          <a:lstStyle/>
          <a:p>
            <a:pPr marL="0"/>
            <a:r>
              <a:rPr lang="nb-NO" sz="2000" dirty="0"/>
              <a:t>EU har lagt tydelig politisk vekt på integrering av KI i utdanning. Handlingsplanen for digital utdanning 2021–2027 oppfordrer til å oppdatere digitale kompetanserammer for å inkludere AI-relaterte ferdigheter, og den oppdaterte </a:t>
            </a:r>
            <a:r>
              <a:rPr lang="nb-NO" sz="2000" dirty="0" err="1"/>
              <a:t>DigComp</a:t>
            </a:r>
            <a:r>
              <a:rPr lang="nb-NO" sz="2000" dirty="0"/>
              <a:t> 2.2-rammen inkluderer nå over 70 eksempler knyttet til KI. Viktig er det at artikkel 4 i EUs AI-lov, som trådte i kraft 2. februar 2025, krever at alle organisasjoner som tar i bruk KI-systemer, sikrer et tilstrekkelig nivå av KI-kompetanse blant sine ansatte. For yrkesfaglige utdanningsinstitusjoner er dette ikke bare et mål, det blir en juridisk forpliktelse. </a:t>
            </a:r>
          </a:p>
          <a:p>
            <a:pPr marL="0"/>
            <a:r>
              <a:rPr lang="nb-NO" sz="2000" dirty="0"/>
              <a:t>Globalt publiserte UNESCO sin banebrytende veiledning for generativ KI i utdanning og forskning i september 2023, den første globale rammen av sitt slag. </a:t>
            </a:r>
            <a:r>
              <a:rPr lang="nb-NO" sz="2000" dirty="0" err="1"/>
              <a:t>UNESCOs</a:t>
            </a:r>
            <a:r>
              <a:rPr lang="nb-NO" sz="2000" dirty="0"/>
              <a:t> påfølgende kompetanseramme for KI for lærere (2024) gir en strukturert vei fra grunnleggende KI-kompetanse til trygg, innovativ bruk. Retningen er tydelig: Yrkesfaglige lærere forventes å utvikle KI-kompetanse, og rammene for å støtte dem eksisterer nå.</a:t>
            </a:r>
            <a:endParaRPr lang="nb-NO" sz="2000" noProof="0" dirty="0"/>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79" y="735806"/>
            <a:ext cx="10595237" cy="803654"/>
          </a:xfrm>
          <a:prstGeom prst="rect">
            <a:avLst/>
          </a:prstGeom>
        </p:spPr>
        <p:txBody>
          <a:bodyPr/>
          <a:lstStyle/>
          <a:p>
            <a:r>
              <a:rPr lang="nb-NO" dirty="0"/>
              <a:t>Policylandskapet støtter handling nå</a:t>
            </a:r>
            <a:endParaRPr lang="nb-NO" noProof="0" dirty="0"/>
          </a:p>
        </p:txBody>
      </p:sp>
    </p:spTree>
    <p:extLst>
      <p:ext uri="{BB962C8B-B14F-4D97-AF65-F5344CB8AC3E}">
        <p14:creationId xmlns:p14="http://schemas.microsoft.com/office/powerpoint/2010/main" val="39335636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A662DB6-7856-1871-9A03-CFA5E4E469E8}"/>
              </a:ext>
            </a:extLst>
          </p:cNvPr>
          <p:cNvSpPr>
            <a:spLocks noGrp="1"/>
          </p:cNvSpPr>
          <p:nvPr>
            <p:ph type="body" sz="quarter" idx="16"/>
          </p:nvPr>
        </p:nvSpPr>
        <p:spPr>
          <a:xfrm>
            <a:off x="1503336" y="604434"/>
            <a:ext cx="10202632" cy="1018971"/>
          </a:xfrm>
        </p:spPr>
        <p:txBody>
          <a:bodyPr/>
          <a:lstStyle/>
          <a:p>
            <a:r>
              <a:rPr lang="nb-NO" dirty="0"/>
              <a:t>Tre grunner til at KI er viktig for yrkesfag akkurat nå</a:t>
            </a:r>
            <a:endParaRPr lang="nb-NO" noProof="0" dirty="0"/>
          </a:p>
        </p:txBody>
      </p:sp>
      <p:graphicFrame>
        <p:nvGraphicFramePr>
          <p:cNvPr id="4" name="Table 3">
            <a:extLst>
              <a:ext uri="{FF2B5EF4-FFF2-40B4-BE49-F238E27FC236}">
                <a16:creationId xmlns:a16="http://schemas.microsoft.com/office/drawing/2014/main" id="{0B633A18-55AB-FC0B-54AA-AE8AEDEADB88}"/>
              </a:ext>
            </a:extLst>
          </p:cNvPr>
          <p:cNvGraphicFramePr>
            <a:graphicFrameLocks noGrp="1"/>
          </p:cNvGraphicFramePr>
          <p:nvPr>
            <p:extLst>
              <p:ext uri="{D42A27DB-BD31-4B8C-83A1-F6EECF244321}">
                <p14:modId xmlns:p14="http://schemas.microsoft.com/office/powerpoint/2010/main" val="2147139130"/>
              </p:ext>
            </p:extLst>
          </p:nvPr>
        </p:nvGraphicFramePr>
        <p:xfrm>
          <a:off x="2031999" y="1766268"/>
          <a:ext cx="9357733" cy="3413760"/>
        </p:xfrm>
        <a:graphic>
          <a:graphicData uri="http://schemas.openxmlformats.org/drawingml/2006/table">
            <a:tbl>
              <a:tblPr firstRow="1" bandRow="1">
                <a:tableStyleId>{5C22544A-7EE6-4342-B048-85BDC9FD1C3A}</a:tableStyleId>
              </a:tblPr>
              <a:tblGrid>
                <a:gridCol w="9357733">
                  <a:extLst>
                    <a:ext uri="{9D8B030D-6E8A-4147-A177-3AD203B41FA5}">
                      <a16:colId xmlns:a16="http://schemas.microsoft.com/office/drawing/2014/main" val="1736801365"/>
                    </a:ext>
                  </a:extLst>
                </a:gridCol>
              </a:tblGrid>
              <a:tr h="370840">
                <a:tc>
                  <a:txBody>
                    <a:bodyPr/>
                    <a:lstStyle/>
                    <a:p>
                      <a:r>
                        <a:rPr lang="nb-NO" sz="2000" noProof="0" dirty="0"/>
                        <a:t>Hvorfor KI betyr noe for yrkesfag</a:t>
                      </a:r>
                    </a:p>
                  </a:txBody>
                  <a:tcPr/>
                </a:tc>
                <a:extLst>
                  <a:ext uri="{0D108BD9-81ED-4DB2-BD59-A6C34878D82A}">
                    <a16:rowId xmlns:a16="http://schemas.microsoft.com/office/drawing/2014/main" val="357673854"/>
                  </a:ext>
                </a:extLst>
              </a:tr>
              <a:tr h="370840">
                <a:tc>
                  <a:txBody>
                    <a:bodyPr/>
                    <a:lstStyle/>
                    <a:p>
                      <a:r>
                        <a:rPr lang="nb-NO" sz="2000" b="1" noProof="0" dirty="0"/>
                        <a:t>Arbeidsplassen har allerede endret seg. </a:t>
                      </a:r>
                      <a:r>
                        <a:rPr lang="nb-NO" sz="2000" b="0" noProof="0" dirty="0"/>
                        <a:t>Over 28 % av europeiske arbeidstakere bruker AI på jobben, og seks av ti opplever endringer i oppgaver relatert til KI, våre lærende må være forberedt. (</a:t>
                      </a:r>
                      <a:r>
                        <a:rPr lang="nb-NO" sz="2000" b="0" noProof="0" dirty="0" err="1"/>
                        <a:t>Cedefop</a:t>
                      </a:r>
                      <a:r>
                        <a:rPr lang="nb-NO" sz="2000" b="0" noProof="0" dirty="0"/>
                        <a:t>, 2025)</a:t>
                      </a:r>
                    </a:p>
                  </a:txBody>
                  <a:tcPr/>
                </a:tc>
                <a:extLst>
                  <a:ext uri="{0D108BD9-81ED-4DB2-BD59-A6C34878D82A}">
                    <a16:rowId xmlns:a16="http://schemas.microsoft.com/office/drawing/2014/main" val="2336103101"/>
                  </a:ext>
                </a:extLst>
              </a:tr>
              <a:tr h="370840">
                <a:tc>
                  <a:txBody>
                    <a:bodyPr/>
                    <a:lstStyle/>
                    <a:p>
                      <a:r>
                        <a:rPr lang="nb-NO" sz="2000" b="1" dirty="0"/>
                        <a:t>Yrkesfag er sentrale i den grønne omstillingen. </a:t>
                      </a:r>
                      <a:r>
                        <a:rPr lang="nb-NO" sz="2000" dirty="0"/>
                        <a:t>Nesten 25 % av unge yrkesfaglige kandidater jobber i grønn-drevne jobber; kunstig intelligens er et kraftig verktøy for å akselerere bærekraft på tvers av disse sektorene. (OECD, 2023)</a:t>
                      </a:r>
                      <a:endParaRPr lang="nb-NO" sz="2000" noProof="0" dirty="0"/>
                    </a:p>
                  </a:txBody>
                  <a:tcPr/>
                </a:tc>
                <a:extLst>
                  <a:ext uri="{0D108BD9-81ED-4DB2-BD59-A6C34878D82A}">
                    <a16:rowId xmlns:a16="http://schemas.microsoft.com/office/drawing/2014/main" val="1937125301"/>
                  </a:ext>
                </a:extLst>
              </a:tr>
              <a:tr h="370840">
                <a:tc>
                  <a:txBody>
                    <a:bodyPr/>
                    <a:lstStyle/>
                    <a:p>
                      <a:r>
                        <a:rPr lang="nb-NO" sz="2000" b="1" noProof="0" dirty="0"/>
                        <a:t>Politikk krever handling. </a:t>
                      </a:r>
                      <a:r>
                        <a:rPr lang="nb-NO" sz="2000" b="0" noProof="0" dirty="0"/>
                        <a:t>EUs KI-lov krever nå </a:t>
                      </a:r>
                      <a:r>
                        <a:rPr lang="nb-NO" sz="2000" b="0" i="0" noProof="0" dirty="0"/>
                        <a:t>KI-kompetanse</a:t>
                      </a:r>
                      <a:r>
                        <a:rPr lang="nb-NO" sz="2000" b="0" noProof="0" dirty="0"/>
                        <a:t> for alle ansatte som jobber med KI-systemer, inkludert yrkesfaglige utdanningsinstitusjoner. (EU KI-lov, Artikkel 4, februar 2025)</a:t>
                      </a:r>
                    </a:p>
                  </a:txBody>
                  <a:tcPr/>
                </a:tc>
                <a:extLst>
                  <a:ext uri="{0D108BD9-81ED-4DB2-BD59-A6C34878D82A}">
                    <a16:rowId xmlns:a16="http://schemas.microsoft.com/office/drawing/2014/main" val="799491685"/>
                  </a:ext>
                </a:extLst>
              </a:tr>
            </a:tbl>
          </a:graphicData>
        </a:graphic>
      </p:graphicFrame>
    </p:spTree>
    <p:extLst>
      <p:ext uri="{BB962C8B-B14F-4D97-AF65-F5344CB8AC3E}">
        <p14:creationId xmlns:p14="http://schemas.microsoft.com/office/powerpoint/2010/main" val="7070984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9E2DF53-C863-F1D5-EBFF-733DE8388E75}"/>
              </a:ext>
            </a:extLst>
          </p:cNvPr>
          <p:cNvSpPr>
            <a:spLocks noGrp="1"/>
          </p:cNvSpPr>
          <p:nvPr>
            <p:ph type="body" sz="quarter" idx="18"/>
          </p:nvPr>
        </p:nvSpPr>
        <p:spPr/>
        <p:txBody>
          <a:bodyPr/>
          <a:lstStyle/>
          <a:p>
            <a:pPr marL="0" indent="0"/>
            <a:r>
              <a:rPr lang="nb-NO" dirty="0">
                <a:hlinkClick r:id="rId3"/>
              </a:rPr>
              <a:t>Tysklands KI B³ prosjekt</a:t>
            </a:r>
            <a:r>
              <a:rPr lang="nb-NO" dirty="0"/>
              <a:t> </a:t>
            </a:r>
            <a:r>
              <a:rPr lang="nb-NO" sz="2000" dirty="0"/>
              <a:t>introduserte en tilleggskvalifikasjon i kunstig intelligens og maskinlæring for lærlinger i det doble yrkesopplæringssystemet, tilgjengelig på tvers av sektorer fra kommersielle til industrielle og tekniske yrker. En blandet metode-studie av 73 lærlinger og 4 undervisere viste stor etterspørsel etter grunnleggende kunnskaper i KI kombinert med praktiske, arbeidsplassrelevante anvendelser. </a:t>
            </a:r>
          </a:p>
          <a:p>
            <a:pPr marL="0" indent="0"/>
            <a:r>
              <a:rPr lang="nb-NO" sz="2000" dirty="0"/>
              <a:t>Studien fremhevet også det akutte behovet for faglig utvikling for yrkesfaglærere før KI kan implementeres effektivt i stor skala.</a:t>
            </a:r>
            <a:endParaRPr lang="nb-NO" sz="2000" noProof="0" dirty="0"/>
          </a:p>
        </p:txBody>
      </p:sp>
      <p:sp>
        <p:nvSpPr>
          <p:cNvPr id="3" name="Text Placeholder 2">
            <a:extLst>
              <a:ext uri="{FF2B5EF4-FFF2-40B4-BE49-F238E27FC236}">
                <a16:creationId xmlns:a16="http://schemas.microsoft.com/office/drawing/2014/main" id="{B771E13F-2206-83D7-A830-0DC2876DDCAE}"/>
              </a:ext>
            </a:extLst>
          </p:cNvPr>
          <p:cNvSpPr>
            <a:spLocks noGrp="1"/>
          </p:cNvSpPr>
          <p:nvPr>
            <p:ph type="body" sz="quarter" idx="16"/>
          </p:nvPr>
        </p:nvSpPr>
        <p:spPr>
          <a:xfrm>
            <a:off x="448493" y="1104337"/>
            <a:ext cx="7665778" cy="1031625"/>
          </a:xfrm>
        </p:spPr>
        <p:txBody>
          <a:bodyPr/>
          <a:lstStyle/>
          <a:p>
            <a:r>
              <a:rPr lang="nb-NO" dirty="0"/>
              <a:t>CASE STUDY Tysklands KI B³-prosjekt; Å bringe KI inn i dobbel yrkesutdanning</a:t>
            </a:r>
            <a:endParaRPr lang="nb-NO" noProof="0" dirty="0"/>
          </a:p>
        </p:txBody>
      </p:sp>
      <p:pic>
        <p:nvPicPr>
          <p:cNvPr id="16" name="Picture Placeholder 15">
            <a:extLst>
              <a:ext uri="{FF2B5EF4-FFF2-40B4-BE49-F238E27FC236}">
                <a16:creationId xmlns:a16="http://schemas.microsoft.com/office/drawing/2014/main" id="{8D139823-907B-034D-7A91-DAB54AEE169A}"/>
              </a:ext>
            </a:extLst>
          </p:cNvPr>
          <p:cNvPicPr>
            <a:picLocks noGrp="1" noChangeAspect="1"/>
          </p:cNvPicPr>
          <p:nvPr>
            <p:ph type="pic" sz="quarter" idx="10"/>
          </p:nvPr>
        </p:nvPicPr>
        <p:blipFill>
          <a:blip r:embed="rId4"/>
          <a:srcRect l="7751" r="7751"/>
          <a:stretch/>
        </p:blipFill>
        <p:spPr>
          <a:prstGeom prst="rect">
            <a:avLst/>
          </a:prstGeom>
          <a:solidFill>
            <a:srgbClr val="FFFFFF">
              <a:lumMod val="85000"/>
            </a:srgbClr>
          </a:solidFill>
        </p:spPr>
      </p:pic>
    </p:spTree>
    <p:extLst>
      <p:ext uri="{BB962C8B-B14F-4D97-AF65-F5344CB8AC3E}">
        <p14:creationId xmlns:p14="http://schemas.microsoft.com/office/powerpoint/2010/main" val="41083113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7CED34C-0A36-5560-0E84-F52E038A9653}"/>
              </a:ext>
            </a:extLst>
          </p:cNvPr>
          <p:cNvSpPr>
            <a:spLocks noGrp="1"/>
          </p:cNvSpPr>
          <p:nvPr>
            <p:ph type="body" sz="quarter" idx="18"/>
          </p:nvPr>
        </p:nvSpPr>
        <p:spPr/>
        <p:txBody>
          <a:bodyPr/>
          <a:lstStyle/>
          <a:p>
            <a:pPr marL="0" indent="0"/>
            <a:r>
              <a:rPr lang="nb-NO" b="1" dirty="0"/>
              <a:t>KI-Campus: </a:t>
            </a:r>
            <a:r>
              <a:rPr lang="nb-NO" dirty="0"/>
              <a:t>KI som et verktøy i yrkesopplæring</a:t>
            </a:r>
          </a:p>
          <a:p>
            <a:pPr marL="0" indent="0"/>
            <a:r>
              <a:rPr lang="nb-NO" dirty="0"/>
              <a:t>Gratis nettbasert kurs i eget tempo for fagopplæringskontekster, smarte klasserom, veiledningssystemer, </a:t>
            </a:r>
            <a:r>
              <a:rPr lang="nb-NO" dirty="0" err="1"/>
              <a:t>chatboter</a:t>
            </a:r>
            <a:r>
              <a:rPr lang="nb-NO" dirty="0"/>
              <a:t>.</a:t>
            </a:r>
          </a:p>
          <a:p>
            <a:pPr marL="0" indent="0"/>
            <a:r>
              <a:rPr lang="nb-NO" noProof="0" dirty="0">
                <a:hlinkClick r:id="rId2"/>
              </a:rPr>
              <a:t>https://ki-campus.org/en/learning-opportunities/courses/aivet-iv-ai-tool-vocational-education</a:t>
            </a:r>
            <a:r>
              <a:rPr lang="nb-NO" noProof="0" dirty="0"/>
              <a:t> </a:t>
            </a:r>
          </a:p>
          <a:p>
            <a:endParaRPr lang="nb-NO" noProof="0" dirty="0"/>
          </a:p>
        </p:txBody>
      </p:sp>
      <p:sp>
        <p:nvSpPr>
          <p:cNvPr id="3" name="Text Placeholder 2">
            <a:extLst>
              <a:ext uri="{FF2B5EF4-FFF2-40B4-BE49-F238E27FC236}">
                <a16:creationId xmlns:a16="http://schemas.microsoft.com/office/drawing/2014/main" id="{478E90CC-BD82-DD2F-6CCE-4AF5F072B8F0}"/>
              </a:ext>
            </a:extLst>
          </p:cNvPr>
          <p:cNvSpPr>
            <a:spLocks noGrp="1"/>
          </p:cNvSpPr>
          <p:nvPr>
            <p:ph type="body" sz="quarter" idx="16"/>
          </p:nvPr>
        </p:nvSpPr>
        <p:spPr/>
        <p:txBody>
          <a:bodyPr/>
          <a:lstStyle/>
          <a:p>
            <a:r>
              <a:rPr lang="nb-NO" noProof="0" dirty="0"/>
              <a:t>Ekstra ressurs</a:t>
            </a:r>
          </a:p>
        </p:txBody>
      </p:sp>
      <p:pic>
        <p:nvPicPr>
          <p:cNvPr id="6" name="Picture Placeholder 5">
            <a:hlinkClick r:id="rId2"/>
            <a:extLst>
              <a:ext uri="{FF2B5EF4-FFF2-40B4-BE49-F238E27FC236}">
                <a16:creationId xmlns:a16="http://schemas.microsoft.com/office/drawing/2014/main" id="{F04BC9A4-D47A-C54B-A9FF-7CCAC76D9ADC}"/>
              </a:ext>
            </a:extLst>
          </p:cNvPr>
          <p:cNvPicPr>
            <a:picLocks noGrp="1" noChangeAspect="1"/>
          </p:cNvPicPr>
          <p:nvPr>
            <p:ph type="pic" sz="quarter" idx="10"/>
          </p:nvPr>
        </p:nvPicPr>
        <p:blipFill>
          <a:blip r:embed="rId3"/>
          <a:srcRect t="130" r="13366" b="-130"/>
          <a:stretch>
            <a:fillRect/>
          </a:stretch>
        </p:blipFill>
        <p:spPr>
          <a:xfrm>
            <a:off x="0" y="1561018"/>
            <a:ext cx="5130800" cy="3913188"/>
          </a:xfrm>
          <a:prstGeom prst="rect">
            <a:avLst/>
          </a:prstGeom>
          <a:solidFill>
            <a:srgbClr val="FFFFFF">
              <a:lumMod val="85000"/>
            </a:srgbClr>
          </a:solidFill>
        </p:spPr>
      </p:pic>
    </p:spTree>
    <p:extLst>
      <p:ext uri="{BB962C8B-B14F-4D97-AF65-F5344CB8AC3E}">
        <p14:creationId xmlns:p14="http://schemas.microsoft.com/office/powerpoint/2010/main" val="8668389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EBA56-20EB-E01F-F0EC-A0ECE8DF292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3CED5AB-ECCF-1E09-0468-230860080B78}"/>
              </a:ext>
            </a:extLst>
          </p:cNvPr>
          <p:cNvSpPr>
            <a:spLocks noGrp="1"/>
          </p:cNvSpPr>
          <p:nvPr>
            <p:ph type="body" sz="quarter" idx="16"/>
          </p:nvPr>
        </p:nvSpPr>
        <p:spPr>
          <a:xfrm>
            <a:off x="5297321" y="2639356"/>
            <a:ext cx="6813813" cy="2253043"/>
          </a:xfrm>
        </p:spPr>
        <p:txBody>
          <a:bodyPr/>
          <a:lstStyle/>
          <a:p>
            <a:r>
              <a:rPr lang="nb-NO" dirty="0"/>
              <a:t>Del</a:t>
            </a:r>
            <a:r>
              <a:rPr lang="nb-NO" noProof="0" dirty="0"/>
              <a:t> 2</a:t>
            </a:r>
          </a:p>
          <a:p>
            <a:r>
              <a:rPr lang="nb-NO" noProof="0" dirty="0"/>
              <a:t>Tips for introduksjon av KI</a:t>
            </a:r>
          </a:p>
        </p:txBody>
      </p:sp>
      <p:sp>
        <p:nvSpPr>
          <p:cNvPr id="5" name="Text Placeholder 4">
            <a:extLst>
              <a:ext uri="{FF2B5EF4-FFF2-40B4-BE49-F238E27FC236}">
                <a16:creationId xmlns:a16="http://schemas.microsoft.com/office/drawing/2014/main" id="{6AF7473C-6E34-0570-FBF3-F3709D99662C}"/>
              </a:ext>
            </a:extLst>
          </p:cNvPr>
          <p:cNvSpPr>
            <a:spLocks noGrp="1"/>
          </p:cNvSpPr>
          <p:nvPr>
            <p:ph type="body" sz="quarter" idx="17"/>
          </p:nvPr>
        </p:nvSpPr>
        <p:spPr/>
        <p:txBody>
          <a:bodyPr/>
          <a:lstStyle/>
          <a:p>
            <a:r>
              <a:rPr lang="nb-NO" noProof="0" dirty="0"/>
              <a:t>02</a:t>
            </a:r>
          </a:p>
        </p:txBody>
      </p:sp>
    </p:spTree>
    <p:extLst>
      <p:ext uri="{BB962C8B-B14F-4D97-AF65-F5344CB8AC3E}">
        <p14:creationId xmlns:p14="http://schemas.microsoft.com/office/powerpoint/2010/main" val="6783141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EEB237FB-1F2D-5B5C-457C-14BE865D08BF}"/>
              </a:ext>
            </a:extLst>
          </p:cNvPr>
          <p:cNvPicPr>
            <a:picLocks noGrp="1" noChangeAspect="1"/>
          </p:cNvPicPr>
          <p:nvPr>
            <p:ph type="pic" sz="quarter" idx="44"/>
          </p:nvPr>
        </p:nvPicPr>
        <p:blipFill>
          <a:blip r:embed="rId2"/>
          <a:srcRect l="35398" r="11922"/>
          <a:stretch>
            <a:fillRect/>
          </a:stretch>
        </p:blipFill>
        <p:spPr>
          <a:xfrm>
            <a:off x="487160" y="524738"/>
            <a:ext cx="5660531" cy="6045736"/>
          </a:xfrm>
          <a:prstGeom prst="rect">
            <a:avLst/>
          </a:prstGeom>
          <a:solidFill>
            <a:srgbClr val="FFFFFF">
              <a:lumMod val="95000"/>
            </a:srgbClr>
          </a:solidFill>
        </p:spPr>
      </p:pic>
      <p:sp>
        <p:nvSpPr>
          <p:cNvPr id="3" name="Text Placeholder 2">
            <a:extLst>
              <a:ext uri="{FF2B5EF4-FFF2-40B4-BE49-F238E27FC236}">
                <a16:creationId xmlns:a16="http://schemas.microsoft.com/office/drawing/2014/main" id="{C73EF20D-F264-E469-3823-71CBA9A53C9C}"/>
              </a:ext>
            </a:extLst>
          </p:cNvPr>
          <p:cNvSpPr>
            <a:spLocks noGrp="1"/>
          </p:cNvSpPr>
          <p:nvPr>
            <p:ph type="body" sz="quarter" idx="18"/>
          </p:nvPr>
        </p:nvSpPr>
        <p:spPr>
          <a:xfrm>
            <a:off x="6614888" y="2097420"/>
            <a:ext cx="5272312" cy="4142009"/>
          </a:xfrm>
        </p:spPr>
        <p:txBody>
          <a:bodyPr/>
          <a:lstStyle/>
          <a:p>
            <a:pPr marL="0" indent="0"/>
            <a:r>
              <a:rPr lang="nb-NO" sz="2000" dirty="0"/>
              <a:t>Du trenger ikke å være en teknologiekspert for å begynne å bruke KI i undervisningen din. Det mest effektive første steget er rett og slett å prøve et verktøy selv, uten at noen elever ser på og uten noen konsekvenser. Åpne </a:t>
            </a:r>
            <a:r>
              <a:rPr lang="nb-NO" sz="2000" dirty="0" err="1"/>
              <a:t>ChatGPT</a:t>
            </a:r>
            <a:r>
              <a:rPr lang="nb-NO" sz="2000" dirty="0"/>
              <a:t> eller et lignende verktøy og be det lage et oppvarmingsspørsmål til neste undervisningstime, foreslå et arbeidsscenario for en klassediskusjon, eller forenkle et teknisk avsnitt for lesere på lavere nivå. AI gir deg et raskt førsteutkast, og din profesjonelle vurdering gjør det til noe nyttig for dine elever.</a:t>
            </a:r>
          </a:p>
          <a:p>
            <a:pPr marL="0" indent="0"/>
            <a:endParaRPr lang="nb-NO" sz="2000" noProof="0" dirty="0"/>
          </a:p>
          <a:p>
            <a:pPr marL="0" indent="0"/>
            <a:r>
              <a:rPr lang="nb-NO" sz="2000" i="1" noProof="0" dirty="0" err="1"/>
              <a:t>Common</a:t>
            </a:r>
            <a:r>
              <a:rPr lang="nb-NO" sz="2000" i="1" noProof="0" dirty="0"/>
              <a:t> </a:t>
            </a:r>
            <a:r>
              <a:rPr lang="nb-NO" sz="2000" i="1" noProof="0" dirty="0" err="1"/>
              <a:t>Sense</a:t>
            </a:r>
            <a:r>
              <a:rPr lang="nb-NO" sz="2000" i="1" noProof="0" dirty="0"/>
              <a:t> </a:t>
            </a:r>
            <a:r>
              <a:rPr lang="nb-NO" sz="2000" i="1" noProof="0" dirty="0" err="1"/>
              <a:t>Education</a:t>
            </a:r>
            <a:r>
              <a:rPr lang="nb-NO" sz="2000" i="1" noProof="0" dirty="0"/>
              <a:t> (2024)</a:t>
            </a:r>
            <a:endParaRPr lang="nb-NO" sz="2000" noProof="0" dirty="0"/>
          </a:p>
          <a:p>
            <a:pPr marL="0" indent="0"/>
            <a:endParaRPr lang="nb-NO" sz="2000" noProof="0" dirty="0"/>
          </a:p>
          <a:p>
            <a:endParaRPr lang="nb-NO" noProof="0" dirty="0"/>
          </a:p>
        </p:txBody>
      </p:sp>
      <p:sp>
        <p:nvSpPr>
          <p:cNvPr id="4" name="Text Placeholder 3">
            <a:extLst>
              <a:ext uri="{FF2B5EF4-FFF2-40B4-BE49-F238E27FC236}">
                <a16:creationId xmlns:a16="http://schemas.microsoft.com/office/drawing/2014/main" id="{96EED286-6A53-2561-3FA3-42D5721EFD12}"/>
              </a:ext>
            </a:extLst>
          </p:cNvPr>
          <p:cNvSpPr>
            <a:spLocks noGrp="1"/>
          </p:cNvSpPr>
          <p:nvPr>
            <p:ph type="body" sz="quarter" idx="16"/>
          </p:nvPr>
        </p:nvSpPr>
        <p:spPr>
          <a:xfrm>
            <a:off x="6614888" y="618570"/>
            <a:ext cx="5272312" cy="992652"/>
          </a:xfrm>
        </p:spPr>
        <p:txBody>
          <a:bodyPr/>
          <a:lstStyle/>
          <a:p>
            <a:r>
              <a:rPr lang="nb-NO" dirty="0"/>
              <a:t>Begynn med nysgjerrighet, ikke ekspertise</a:t>
            </a:r>
            <a:endParaRPr lang="nb-NO" noProof="0" dirty="0"/>
          </a:p>
        </p:txBody>
      </p:sp>
    </p:spTree>
    <p:extLst>
      <p:ext uri="{BB962C8B-B14F-4D97-AF65-F5344CB8AC3E}">
        <p14:creationId xmlns:p14="http://schemas.microsoft.com/office/powerpoint/2010/main" val="11797014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4BEDC4-E5A8-424D-0E6A-7AACB3BE95FF}"/>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3E2A3BB-C8F1-72A3-D2C4-4F8462D3AD7A}"/>
              </a:ext>
            </a:extLst>
          </p:cNvPr>
          <p:cNvSpPr>
            <a:spLocks noGrp="1"/>
          </p:cNvSpPr>
          <p:nvPr>
            <p:ph type="body" sz="quarter" idx="18"/>
          </p:nvPr>
        </p:nvSpPr>
        <p:spPr>
          <a:xfrm>
            <a:off x="6791158" y="2064253"/>
            <a:ext cx="5272312" cy="4377696"/>
          </a:xfrm>
        </p:spPr>
        <p:txBody>
          <a:bodyPr/>
          <a:lstStyle/>
          <a:p>
            <a:pPr marL="0" indent="0"/>
            <a:r>
              <a:rPr lang="nb-NO" sz="2000" dirty="0" err="1"/>
              <a:t>Common</a:t>
            </a:r>
            <a:r>
              <a:rPr lang="nb-NO" sz="2000" dirty="0"/>
              <a:t> </a:t>
            </a:r>
            <a:r>
              <a:rPr lang="nb-NO" sz="2000" dirty="0" err="1"/>
              <a:t>Sense</a:t>
            </a:r>
            <a:r>
              <a:rPr lang="nb-NO" sz="2000" dirty="0"/>
              <a:t> </a:t>
            </a:r>
            <a:r>
              <a:rPr lang="nb-NO" sz="2000" dirty="0" err="1"/>
              <a:t>Education</a:t>
            </a:r>
            <a:r>
              <a:rPr lang="nb-NO" sz="2000" dirty="0"/>
              <a:t> (2024) tilbyr et praktisk utgangspunkt: bruk KI for språklige oppgaver, ideer, forklaringer og redigering, men aldri for endelig forskning eller </a:t>
            </a:r>
            <a:r>
              <a:rPr lang="nb-NO" sz="2000" dirty="0" err="1"/>
              <a:t>faktainnhenting</a:t>
            </a:r>
            <a:r>
              <a:rPr lang="nb-NO" sz="2000" dirty="0"/>
              <a:t> uten verifisering. Generativ KI er mest nyttig som en tankepartner og startpunkt. Den er ikke pålitelig som eneste sannhetskilde, fordi den kan generere plausibelt klingende unøyaktigheter, kjent som 'hallusinasjoner.' Behandle alt AI produserer som et grovt utkast som krever din faglige gjennomgang før det når dine elever.</a:t>
            </a:r>
          </a:p>
          <a:p>
            <a:pPr marL="0" indent="0"/>
            <a:endParaRPr lang="nb-NO" sz="2000" noProof="0" dirty="0"/>
          </a:p>
          <a:p>
            <a:pPr marL="0" indent="0"/>
            <a:r>
              <a:rPr lang="nb-NO" sz="2000" i="1" noProof="0" dirty="0" err="1"/>
              <a:t>Common</a:t>
            </a:r>
            <a:r>
              <a:rPr lang="nb-NO" sz="2000" i="1" noProof="0" dirty="0"/>
              <a:t> </a:t>
            </a:r>
            <a:r>
              <a:rPr lang="nb-NO" sz="2000" i="1" noProof="0" dirty="0" err="1"/>
              <a:t>Sense</a:t>
            </a:r>
            <a:r>
              <a:rPr lang="nb-NO" sz="2000" i="1" noProof="0" dirty="0"/>
              <a:t> </a:t>
            </a:r>
            <a:r>
              <a:rPr lang="nb-NO" sz="2000" i="1" noProof="0" dirty="0" err="1"/>
              <a:t>Education</a:t>
            </a:r>
            <a:r>
              <a:rPr lang="nb-NO" sz="2000" i="1" noProof="0" dirty="0"/>
              <a:t> (2024)</a:t>
            </a:r>
            <a:endParaRPr lang="nb-NO" sz="2000" noProof="0" dirty="0"/>
          </a:p>
          <a:p>
            <a:pPr marL="0" indent="0"/>
            <a:endParaRPr lang="nb-NO" sz="2000" noProof="0" dirty="0"/>
          </a:p>
          <a:p>
            <a:endParaRPr lang="nb-NO" noProof="0" dirty="0"/>
          </a:p>
        </p:txBody>
      </p:sp>
      <p:sp>
        <p:nvSpPr>
          <p:cNvPr id="4" name="Text Placeholder 3">
            <a:extLst>
              <a:ext uri="{FF2B5EF4-FFF2-40B4-BE49-F238E27FC236}">
                <a16:creationId xmlns:a16="http://schemas.microsoft.com/office/drawing/2014/main" id="{E795AE9C-0287-323D-5E50-C9186F289260}"/>
              </a:ext>
            </a:extLst>
          </p:cNvPr>
          <p:cNvSpPr>
            <a:spLocks noGrp="1"/>
          </p:cNvSpPr>
          <p:nvPr>
            <p:ph type="body" sz="quarter" idx="16"/>
          </p:nvPr>
        </p:nvSpPr>
        <p:spPr/>
        <p:txBody>
          <a:bodyPr/>
          <a:lstStyle/>
          <a:p>
            <a:r>
              <a:rPr lang="nb-NO" dirty="0"/>
              <a:t>Begynn med nysgjerrighet, ikke ekspertise</a:t>
            </a:r>
            <a:endParaRPr lang="nb-NO" noProof="0" dirty="0"/>
          </a:p>
        </p:txBody>
      </p:sp>
      <p:pic>
        <p:nvPicPr>
          <p:cNvPr id="18" name="Picture Placeholder 17">
            <a:extLst>
              <a:ext uri="{FF2B5EF4-FFF2-40B4-BE49-F238E27FC236}">
                <a16:creationId xmlns:a16="http://schemas.microsoft.com/office/drawing/2014/main" id="{7EEA3057-D85C-9BED-6C17-95EFF96CF551}"/>
              </a:ext>
            </a:extLst>
          </p:cNvPr>
          <p:cNvPicPr>
            <a:picLocks noGrp="1" noChangeAspect="1"/>
          </p:cNvPicPr>
          <p:nvPr>
            <p:ph type="pic" sz="quarter" idx="44"/>
          </p:nvPr>
        </p:nvPicPr>
        <p:blipFill>
          <a:blip r:embed="rId2"/>
          <a:srcRect l="8359" r="29211"/>
          <a:stretch>
            <a:fillRect/>
          </a:stretch>
        </p:blipFill>
        <p:spPr>
          <a:xfrm>
            <a:off x="487160" y="524738"/>
            <a:ext cx="5660531" cy="6045736"/>
          </a:xfrm>
          <a:prstGeom prst="rect">
            <a:avLst/>
          </a:prstGeom>
          <a:solidFill>
            <a:srgbClr val="FFFFFF">
              <a:lumMod val="95000"/>
            </a:srgbClr>
          </a:solidFill>
        </p:spPr>
      </p:pic>
    </p:spTree>
    <p:extLst>
      <p:ext uri="{BB962C8B-B14F-4D97-AF65-F5344CB8AC3E}">
        <p14:creationId xmlns:p14="http://schemas.microsoft.com/office/powerpoint/2010/main" val="38732321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9DBF64-D184-1EAC-7FAD-CAC7FB3C02E2}"/>
              </a:ext>
            </a:extLst>
          </p:cNvPr>
          <p:cNvSpPr>
            <a:spLocks noGrp="1"/>
          </p:cNvSpPr>
          <p:nvPr>
            <p:ph type="body" sz="quarter" idx="18"/>
          </p:nvPr>
        </p:nvSpPr>
        <p:spPr/>
        <p:txBody>
          <a:bodyPr/>
          <a:lstStyle/>
          <a:p>
            <a:pPr marL="0" indent="0"/>
            <a:r>
              <a:rPr lang="nb-NO" sz="2000" noProof="0" dirty="0" err="1">
                <a:hlinkClick r:id="rId2"/>
              </a:rPr>
              <a:t>UNESCO's</a:t>
            </a:r>
            <a:r>
              <a:rPr lang="nb-NO" sz="2000" noProof="0" dirty="0">
                <a:hlinkClick r:id="rId2"/>
              </a:rPr>
              <a:t> AI </a:t>
            </a:r>
            <a:r>
              <a:rPr lang="nb-NO" sz="2000" noProof="0" dirty="0" err="1">
                <a:hlinkClick r:id="rId2"/>
              </a:rPr>
              <a:t>Competency</a:t>
            </a:r>
            <a:r>
              <a:rPr lang="nb-NO" sz="2000" noProof="0" dirty="0">
                <a:hlinkClick r:id="rId2"/>
              </a:rPr>
              <a:t> Framework for Teachers (2024) </a:t>
            </a:r>
            <a:r>
              <a:rPr lang="nb-NO" sz="2000" dirty="0"/>
              <a:t>skisserer tre progresjonsnivåer: Tilegne (grunnleggende KI-kompetanse), Fordype (selvsikker, etisk bruk) og Skape (bruke AI for å innovere undervisning). De fleste yrkesfaglærere vil starte på Tilegne-nivået, og det er akkurat det rette stedet å begynne. Rammeverkets fem kompetanseområder, menneskesentrert tankesett, etikk, KI-grunnlag, AI-pedagogikk og profesjonell læring, gir et nyttig mentalt kart for din egen utviklingsreise.</a:t>
            </a:r>
          </a:p>
          <a:p>
            <a:pPr marL="0" indent="0"/>
            <a:endParaRPr lang="nb-NO" sz="2000" dirty="0"/>
          </a:p>
          <a:p>
            <a:pPr marL="0" indent="0"/>
            <a:r>
              <a:rPr lang="nb-NO" sz="2000" dirty="0"/>
              <a:t>UNESCO (2024); EDU-AI Erasmus+ Prosjekt (2025)</a:t>
            </a:r>
          </a:p>
        </p:txBody>
      </p:sp>
      <p:sp>
        <p:nvSpPr>
          <p:cNvPr id="3" name="Text Placeholder 2">
            <a:extLst>
              <a:ext uri="{FF2B5EF4-FFF2-40B4-BE49-F238E27FC236}">
                <a16:creationId xmlns:a16="http://schemas.microsoft.com/office/drawing/2014/main" id="{6B63245A-C63D-5B46-F8BB-E619C8A4CC4C}"/>
              </a:ext>
            </a:extLst>
          </p:cNvPr>
          <p:cNvSpPr>
            <a:spLocks noGrp="1"/>
          </p:cNvSpPr>
          <p:nvPr>
            <p:ph type="body" sz="quarter" idx="16"/>
          </p:nvPr>
        </p:nvSpPr>
        <p:spPr/>
        <p:txBody>
          <a:bodyPr/>
          <a:lstStyle/>
          <a:p>
            <a:r>
              <a:rPr lang="nb-NO" dirty="0"/>
              <a:t>Bygg selvtilliten din steg for steg</a:t>
            </a:r>
            <a:endParaRPr lang="nb-NO" noProof="0" dirty="0"/>
          </a:p>
        </p:txBody>
      </p:sp>
      <p:pic>
        <p:nvPicPr>
          <p:cNvPr id="12" name="Picture Placeholder 11">
            <a:extLst>
              <a:ext uri="{FF2B5EF4-FFF2-40B4-BE49-F238E27FC236}">
                <a16:creationId xmlns:a16="http://schemas.microsoft.com/office/drawing/2014/main" id="{B950BD61-0C0B-7030-BACC-91EE1B251E04}"/>
              </a:ext>
            </a:extLst>
          </p:cNvPr>
          <p:cNvPicPr>
            <a:picLocks noGrp="1" noChangeAspect="1"/>
          </p:cNvPicPr>
          <p:nvPr>
            <p:ph type="pic" sz="quarter" idx="10"/>
          </p:nvPr>
        </p:nvPicPr>
        <p:blipFill>
          <a:blip r:embed="rId3"/>
          <a:srcRect l="7751" r="7751"/>
          <a:stretch/>
        </p:blipFill>
        <p:spPr>
          <a:prstGeom prst="rect">
            <a:avLst/>
          </a:prstGeom>
          <a:solidFill>
            <a:srgbClr val="FFFFFF">
              <a:lumMod val="85000"/>
            </a:srgbClr>
          </a:solidFill>
        </p:spPr>
      </p:pic>
    </p:spTree>
    <p:extLst>
      <p:ext uri="{BB962C8B-B14F-4D97-AF65-F5344CB8AC3E}">
        <p14:creationId xmlns:p14="http://schemas.microsoft.com/office/powerpoint/2010/main" val="18501230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ED99B21-F1CF-8DC7-9382-1879A4DFD8B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25867"/>
          <a:stretch/>
        </p:blipFill>
        <p:spPr>
          <a:xfrm flipH="1">
            <a:off x="0" y="1960882"/>
            <a:ext cx="8439100" cy="5375657"/>
          </a:xfrm>
          <a:prstGeom prst="rect">
            <a:avLst/>
          </a:prstGeom>
        </p:spPr>
      </p:pic>
      <p:sp>
        <p:nvSpPr>
          <p:cNvPr id="2" name="Text Placeholder 1">
            <a:extLst>
              <a:ext uri="{FF2B5EF4-FFF2-40B4-BE49-F238E27FC236}">
                <a16:creationId xmlns:a16="http://schemas.microsoft.com/office/drawing/2014/main" id="{4E765840-C33E-81B5-9FD5-9AE29D6C30F1}"/>
              </a:ext>
            </a:extLst>
          </p:cNvPr>
          <p:cNvSpPr>
            <a:spLocks noGrp="1"/>
          </p:cNvSpPr>
          <p:nvPr>
            <p:ph type="body" sz="quarter" idx="18"/>
          </p:nvPr>
        </p:nvSpPr>
        <p:spPr>
          <a:xfrm>
            <a:off x="6096001" y="1960882"/>
            <a:ext cx="5626608" cy="4026004"/>
          </a:xfrm>
        </p:spPr>
        <p:txBody>
          <a:bodyPr/>
          <a:lstStyle/>
          <a:p>
            <a:pPr marL="0" indent="0"/>
            <a:r>
              <a:rPr lang="nb-NO" sz="2000" dirty="0"/>
              <a:t>Forskning viser konsekvent at praktisk, </a:t>
            </a:r>
            <a:r>
              <a:rPr lang="nb-NO" sz="2000" dirty="0" err="1"/>
              <a:t>hands-on</a:t>
            </a:r>
            <a:r>
              <a:rPr lang="nb-NO" sz="2000" dirty="0"/>
              <a:t> trening er det som utgjør forskjellen. EDU-AI Erasmus+-prosjektet (2024–2025), som trente faglærere innen yrkesfag i Litauen, Belgia og Italia, fant at 66,7 % av de deltakende pedagogene ikke hadde mottatt noen tidligere KI-opplæring før programmet.</a:t>
            </a:r>
          </a:p>
          <a:p>
            <a:pPr marL="0" indent="0"/>
            <a:r>
              <a:rPr lang="nb-NO" sz="2000" dirty="0"/>
              <a:t>Etter modulbaserte, praktiske workshops økte andelen lærere med 'god' AI-forståelse med nesten 30 prosentpoeng. Strukturert, praktisk eksponering fungerer, du trenger ikke en grad i informatikk; du trenger tillatelse til å eksperimentere og et trygt rom for å lære.</a:t>
            </a:r>
            <a:endParaRPr lang="nb-NO" sz="2000" noProof="0" dirty="0"/>
          </a:p>
        </p:txBody>
      </p:sp>
      <p:sp>
        <p:nvSpPr>
          <p:cNvPr id="3" name="Text Placeholder 2">
            <a:extLst>
              <a:ext uri="{FF2B5EF4-FFF2-40B4-BE49-F238E27FC236}">
                <a16:creationId xmlns:a16="http://schemas.microsoft.com/office/drawing/2014/main" id="{B04A5806-A157-9690-2F9B-423B44194DB2}"/>
              </a:ext>
            </a:extLst>
          </p:cNvPr>
          <p:cNvSpPr>
            <a:spLocks noGrp="1"/>
          </p:cNvSpPr>
          <p:nvPr>
            <p:ph type="body" sz="quarter" idx="16"/>
          </p:nvPr>
        </p:nvSpPr>
        <p:spPr/>
        <p:txBody>
          <a:bodyPr/>
          <a:lstStyle/>
          <a:p>
            <a:r>
              <a:rPr lang="nb-NO" dirty="0"/>
              <a:t>Bygg selvtilliten din steg for steg</a:t>
            </a:r>
            <a:endParaRPr lang="nb-NO" noProof="0" dirty="0"/>
          </a:p>
        </p:txBody>
      </p:sp>
      <p:pic>
        <p:nvPicPr>
          <p:cNvPr id="5" name="Picture 4">
            <a:hlinkClick r:id="rId4"/>
            <a:extLst>
              <a:ext uri="{FF2B5EF4-FFF2-40B4-BE49-F238E27FC236}">
                <a16:creationId xmlns:a16="http://schemas.microsoft.com/office/drawing/2014/main" id="{A1C9CD14-0142-A1A1-710C-E00BB276E6B6}"/>
              </a:ext>
            </a:extLst>
          </p:cNvPr>
          <p:cNvPicPr>
            <a:picLocks noChangeAspect="1"/>
          </p:cNvPicPr>
          <p:nvPr/>
        </p:nvPicPr>
        <p:blipFill>
          <a:blip r:embed="rId5"/>
          <a:stretch>
            <a:fillRect/>
          </a:stretch>
        </p:blipFill>
        <p:spPr>
          <a:xfrm>
            <a:off x="-152400" y="2167038"/>
            <a:ext cx="5348134" cy="3903562"/>
          </a:xfrm>
          <a:prstGeom prst="rect">
            <a:avLst/>
          </a:prstGeom>
        </p:spPr>
      </p:pic>
    </p:spTree>
    <p:extLst>
      <p:ext uri="{BB962C8B-B14F-4D97-AF65-F5344CB8AC3E}">
        <p14:creationId xmlns:p14="http://schemas.microsoft.com/office/powerpoint/2010/main" val="23963694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B623657-E69D-31A1-C99E-3C8A8FD7EE4A}"/>
              </a:ext>
            </a:extLst>
          </p:cNvPr>
          <p:cNvSpPr>
            <a:spLocks noGrp="1"/>
          </p:cNvSpPr>
          <p:nvPr>
            <p:ph type="body" sz="quarter" idx="18"/>
          </p:nvPr>
        </p:nvSpPr>
        <p:spPr>
          <a:xfrm>
            <a:off x="6231924" y="1771298"/>
            <a:ext cx="4867011" cy="4711880"/>
          </a:xfrm>
        </p:spPr>
        <p:txBody>
          <a:bodyPr/>
          <a:lstStyle/>
          <a:p>
            <a:pPr marL="0" indent="0"/>
            <a:r>
              <a:rPr lang="nb-NO" sz="2000" dirty="0"/>
              <a:t>To ikke-forhandlingsbare regler gjelder fra dag én. For det første, aldri legg inn personlig identifiserbar informasjon om deg selv eller dine studenter i åpne KI-verktøy som </a:t>
            </a:r>
            <a:r>
              <a:rPr lang="nb-NO" sz="2000" dirty="0" err="1"/>
              <a:t>ChatGPT</a:t>
            </a:r>
            <a:r>
              <a:rPr lang="nb-NO" sz="2000" dirty="0"/>
              <a:t> eller Gemini. Disse verktøyene kan lagre og behandle data du legger inn på måter som kan være i strid med GDPR og institusjonens retningslinjer for databeskyttelse. Hvis du trenger å bruke eksempler knyttet til studenter, anonymiser dem fullstendig eller bruk fiktive scenarier. Konsulter alltid institusjonens databeskyttelsesansvarlig før du bruker et nytt AI-verktøy.</a:t>
            </a:r>
          </a:p>
          <a:p>
            <a:pPr marL="0" indent="0"/>
            <a:r>
              <a:rPr lang="nb-NO" sz="2000" dirty="0" err="1"/>
              <a:t>Common</a:t>
            </a:r>
            <a:r>
              <a:rPr lang="nb-NO" sz="2000" dirty="0"/>
              <a:t> </a:t>
            </a:r>
            <a:r>
              <a:rPr lang="nb-NO" sz="2000" dirty="0" err="1"/>
              <a:t>Sense</a:t>
            </a:r>
            <a:r>
              <a:rPr lang="nb-NO" sz="2000" dirty="0"/>
              <a:t> </a:t>
            </a:r>
            <a:r>
              <a:rPr lang="nb-NO" sz="2000" dirty="0" err="1"/>
              <a:t>Education</a:t>
            </a:r>
            <a:r>
              <a:rPr lang="nb-NO" sz="2000" dirty="0"/>
              <a:t> (2024); Nye retningslinjer for å hjelpe lærere med å lede Europas digitale utdanning (mars 2026)</a:t>
            </a:r>
            <a:endParaRPr lang="nb-NO" sz="2000" noProof="0" dirty="0"/>
          </a:p>
        </p:txBody>
      </p:sp>
      <p:sp>
        <p:nvSpPr>
          <p:cNvPr id="3" name="Text Placeholder 2">
            <a:extLst>
              <a:ext uri="{FF2B5EF4-FFF2-40B4-BE49-F238E27FC236}">
                <a16:creationId xmlns:a16="http://schemas.microsoft.com/office/drawing/2014/main" id="{78914D51-D7E4-9F91-4912-5705B3E6D581}"/>
              </a:ext>
            </a:extLst>
          </p:cNvPr>
          <p:cNvSpPr>
            <a:spLocks noGrp="1"/>
          </p:cNvSpPr>
          <p:nvPr>
            <p:ph type="body" sz="quarter" idx="16"/>
          </p:nvPr>
        </p:nvSpPr>
        <p:spPr>
          <a:xfrm>
            <a:off x="6231924" y="647039"/>
            <a:ext cx="4990998" cy="992652"/>
          </a:xfrm>
        </p:spPr>
        <p:txBody>
          <a:bodyPr/>
          <a:lstStyle/>
          <a:p>
            <a:r>
              <a:rPr lang="nb-NO" dirty="0"/>
              <a:t>Beskytt personvern og verifiser alt</a:t>
            </a:r>
            <a:endParaRPr lang="nb-NO" noProof="0" dirty="0"/>
          </a:p>
        </p:txBody>
      </p:sp>
      <p:pic>
        <p:nvPicPr>
          <p:cNvPr id="6" name="Picture Placeholder 5">
            <a:hlinkClick r:id="rId2"/>
            <a:extLst>
              <a:ext uri="{FF2B5EF4-FFF2-40B4-BE49-F238E27FC236}">
                <a16:creationId xmlns:a16="http://schemas.microsoft.com/office/drawing/2014/main" id="{55A3CE23-F582-681F-9381-D3E718D429FE}"/>
              </a:ext>
            </a:extLst>
          </p:cNvPr>
          <p:cNvPicPr>
            <a:picLocks noGrp="1" noChangeAspect="1"/>
          </p:cNvPicPr>
          <p:nvPr>
            <p:ph type="pic" sz="quarter" idx="10"/>
          </p:nvPr>
        </p:nvPicPr>
        <p:blipFill>
          <a:blip r:embed="rId3"/>
          <a:srcRect l="8326" r="35938"/>
          <a:stretch>
            <a:fillRect/>
          </a:stretch>
        </p:blipFill>
        <p:spPr>
          <a:xfrm>
            <a:off x="0" y="1561018"/>
            <a:ext cx="5130800" cy="3913188"/>
          </a:xfrm>
          <a:prstGeom prst="rect">
            <a:avLst/>
          </a:prstGeom>
          <a:solidFill>
            <a:srgbClr val="FFFFFF">
              <a:lumMod val="85000"/>
            </a:srgbClr>
          </a:solidFill>
        </p:spPr>
      </p:pic>
    </p:spTree>
    <p:extLst>
      <p:ext uri="{BB962C8B-B14F-4D97-AF65-F5344CB8AC3E}">
        <p14:creationId xmlns:p14="http://schemas.microsoft.com/office/powerpoint/2010/main" val="31011401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BC8CA0EC-3203-874B-818E-A3951341F2E9}"/>
              </a:ext>
            </a:extLst>
          </p:cNvPr>
          <p:cNvSpPr>
            <a:spLocks noGrp="1"/>
          </p:cNvSpPr>
          <p:nvPr>
            <p:ph type="body" sz="quarter" idx="15"/>
          </p:nvPr>
        </p:nvSpPr>
        <p:spPr/>
        <p:txBody>
          <a:bodyPr/>
          <a:lstStyle/>
          <a:p>
            <a:r>
              <a:rPr lang="nb-NO" noProof="0" dirty="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p:txBody>
          <a:bodyPr/>
          <a:lstStyle/>
          <a:p>
            <a:r>
              <a:rPr lang="nb-NO" noProof="0" dirty="0"/>
              <a:t>Del 1- Hvorfor KI i Fag- og yrkesutdanning?</a:t>
            </a:r>
          </a:p>
        </p:txBody>
      </p:sp>
      <p:sp>
        <p:nvSpPr>
          <p:cNvPr id="19" name="Text Placeholder 18">
            <a:extLst>
              <a:ext uri="{FF2B5EF4-FFF2-40B4-BE49-F238E27FC236}">
                <a16:creationId xmlns:a16="http://schemas.microsoft.com/office/drawing/2014/main" id="{5B018A2C-261B-FE40-8CCB-12ABA36272E0}"/>
              </a:ext>
            </a:extLst>
          </p:cNvPr>
          <p:cNvSpPr>
            <a:spLocks noGrp="1"/>
          </p:cNvSpPr>
          <p:nvPr>
            <p:ph type="body" sz="quarter" idx="29"/>
          </p:nvPr>
        </p:nvSpPr>
        <p:spPr/>
        <p:txBody>
          <a:bodyPr/>
          <a:lstStyle/>
          <a:p>
            <a:r>
              <a:rPr lang="nb-NO" noProof="0" dirty="0"/>
              <a:t>02</a:t>
            </a:r>
          </a:p>
        </p:txBody>
      </p:sp>
      <p:sp>
        <p:nvSpPr>
          <p:cNvPr id="20" name="Text Placeholder 19">
            <a:extLst>
              <a:ext uri="{FF2B5EF4-FFF2-40B4-BE49-F238E27FC236}">
                <a16:creationId xmlns:a16="http://schemas.microsoft.com/office/drawing/2014/main" id="{F1085800-9569-4843-B00A-CC81BB1D9B93}"/>
              </a:ext>
            </a:extLst>
          </p:cNvPr>
          <p:cNvSpPr>
            <a:spLocks noGrp="1"/>
          </p:cNvSpPr>
          <p:nvPr>
            <p:ph type="body" sz="quarter" idx="30"/>
          </p:nvPr>
        </p:nvSpPr>
        <p:spPr>
          <a:xfrm>
            <a:off x="1620473" y="2476259"/>
            <a:ext cx="6874660" cy="689519"/>
          </a:xfrm>
        </p:spPr>
        <p:txBody>
          <a:bodyPr/>
          <a:lstStyle/>
          <a:p>
            <a:r>
              <a:rPr lang="nb-NO" noProof="0" dirty="0"/>
              <a:t>Del 2- Tips for introduksjon av KI</a:t>
            </a:r>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1"/>
          </p:nvPr>
        </p:nvSpPr>
        <p:spPr/>
        <p:txBody>
          <a:bodyPr/>
          <a:lstStyle/>
          <a:p>
            <a:r>
              <a:rPr lang="nb-NO" noProof="0" dirty="0"/>
              <a:t>03</a:t>
            </a:r>
          </a:p>
        </p:txBody>
      </p:sp>
      <p:sp>
        <p:nvSpPr>
          <p:cNvPr id="22" name="Text Placeholder 21">
            <a:extLst>
              <a:ext uri="{FF2B5EF4-FFF2-40B4-BE49-F238E27FC236}">
                <a16:creationId xmlns:a16="http://schemas.microsoft.com/office/drawing/2014/main" id="{4AB945CA-DD37-8744-AC8D-A87A2B36C598}"/>
              </a:ext>
            </a:extLst>
          </p:cNvPr>
          <p:cNvSpPr>
            <a:spLocks noGrp="1"/>
          </p:cNvSpPr>
          <p:nvPr>
            <p:ph type="body" sz="quarter" idx="32"/>
          </p:nvPr>
        </p:nvSpPr>
        <p:spPr/>
        <p:txBody>
          <a:bodyPr/>
          <a:lstStyle/>
          <a:p>
            <a:r>
              <a:rPr lang="nb-NO" noProof="0" dirty="0"/>
              <a:t>Del </a:t>
            </a:r>
            <a:r>
              <a:rPr lang="nb-NO" dirty="0"/>
              <a:t>3- Etiske hensyn</a:t>
            </a:r>
            <a:endParaRPr lang="nb-NO" noProof="0" dirty="0"/>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3"/>
          </p:nvPr>
        </p:nvSpPr>
        <p:spPr/>
        <p:txBody>
          <a:bodyPr/>
          <a:lstStyle/>
          <a:p>
            <a:r>
              <a:rPr lang="nb-NO" noProof="0" dirty="0"/>
              <a:t>04</a:t>
            </a:r>
          </a:p>
        </p:txBody>
      </p:sp>
      <p:sp>
        <p:nvSpPr>
          <p:cNvPr id="24" name="Text Placeholder 23">
            <a:extLst>
              <a:ext uri="{FF2B5EF4-FFF2-40B4-BE49-F238E27FC236}">
                <a16:creationId xmlns:a16="http://schemas.microsoft.com/office/drawing/2014/main" id="{5691577C-B257-3147-BB4B-29D2F40873AE}"/>
              </a:ext>
            </a:extLst>
          </p:cNvPr>
          <p:cNvSpPr>
            <a:spLocks noGrp="1"/>
          </p:cNvSpPr>
          <p:nvPr>
            <p:ph type="body" sz="quarter" idx="34"/>
          </p:nvPr>
        </p:nvSpPr>
        <p:spPr/>
        <p:txBody>
          <a:bodyPr/>
          <a:lstStyle/>
          <a:p>
            <a:r>
              <a:rPr lang="nb-NO" noProof="0" dirty="0"/>
              <a:t>Del </a:t>
            </a:r>
            <a:r>
              <a:rPr lang="nb-NO" dirty="0"/>
              <a:t>4- Fordeler med kunstig intelligens i undervisning og læring</a:t>
            </a:r>
            <a:endParaRPr lang="nb-NO" noProof="0" dirty="0"/>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5"/>
          </p:nvPr>
        </p:nvSpPr>
        <p:spPr/>
        <p:txBody>
          <a:bodyPr/>
          <a:lstStyle/>
          <a:p>
            <a:r>
              <a:rPr lang="nb-NO" noProof="0" dirty="0"/>
              <a:t>05</a:t>
            </a:r>
          </a:p>
        </p:txBody>
      </p:sp>
      <p:sp>
        <p:nvSpPr>
          <p:cNvPr id="26" name="Text Placeholder 25">
            <a:extLst>
              <a:ext uri="{FF2B5EF4-FFF2-40B4-BE49-F238E27FC236}">
                <a16:creationId xmlns:a16="http://schemas.microsoft.com/office/drawing/2014/main" id="{AF2A8952-1670-2F4B-B3F8-033CA2659F15}"/>
              </a:ext>
            </a:extLst>
          </p:cNvPr>
          <p:cNvSpPr>
            <a:spLocks noGrp="1"/>
          </p:cNvSpPr>
          <p:nvPr>
            <p:ph type="body" sz="quarter" idx="36"/>
          </p:nvPr>
        </p:nvSpPr>
        <p:spPr/>
        <p:txBody>
          <a:bodyPr/>
          <a:lstStyle/>
          <a:p>
            <a:r>
              <a:rPr lang="nb-NO" noProof="0" dirty="0"/>
              <a:t>Del </a:t>
            </a:r>
            <a:r>
              <a:rPr lang="nb-NO" dirty="0"/>
              <a:t>5- KI-verktøy for undervisning og læring</a:t>
            </a:r>
            <a:endParaRPr lang="nb-NO" noProof="0" dirty="0"/>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27"/>
          </p:nvPr>
        </p:nvSpPr>
        <p:spPr>
          <a:xfrm>
            <a:off x="548420" y="416431"/>
            <a:ext cx="5041923" cy="720752"/>
          </a:xfrm>
          <a:prstGeom prst="rect">
            <a:avLst/>
          </a:prstGeom>
        </p:spPr>
        <p:txBody>
          <a:bodyPr/>
          <a:lstStyle/>
          <a:p>
            <a:r>
              <a:rPr lang="nb-NO" noProof="0" dirty="0"/>
              <a:t>Contents</a:t>
            </a:r>
          </a:p>
        </p:txBody>
      </p:sp>
      <p:sp>
        <p:nvSpPr>
          <p:cNvPr id="2" name="Freeform 1">
            <a:extLst>
              <a:ext uri="{FF2B5EF4-FFF2-40B4-BE49-F238E27FC236}">
                <a16:creationId xmlns:a16="http://schemas.microsoft.com/office/drawing/2014/main" id="{44D3A2D2-9E51-5508-8E44-DD54838C9B97}"/>
              </a:ext>
            </a:extLst>
          </p:cNvPr>
          <p:cNvSpPr/>
          <p:nvPr/>
        </p:nvSpPr>
        <p:spPr>
          <a:xfrm rot="1240913">
            <a:off x="10576783" y="-413266"/>
            <a:ext cx="2016581" cy="1623549"/>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nb-NO" noProof="0" dirty="0"/>
          </a:p>
        </p:txBody>
      </p:sp>
    </p:spTree>
    <p:extLst>
      <p:ext uri="{BB962C8B-B14F-4D97-AF65-F5344CB8AC3E}">
        <p14:creationId xmlns:p14="http://schemas.microsoft.com/office/powerpoint/2010/main" val="30286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E3207B-A116-A629-0C94-79C3F8188C4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5235402-CFA3-8CCF-FBAB-3A574509E6B6}"/>
              </a:ext>
            </a:extLst>
          </p:cNvPr>
          <p:cNvSpPr>
            <a:spLocks noGrp="1"/>
          </p:cNvSpPr>
          <p:nvPr>
            <p:ph type="body" sz="quarter" idx="18"/>
          </p:nvPr>
        </p:nvSpPr>
        <p:spPr>
          <a:xfrm>
            <a:off x="6174954" y="1727131"/>
            <a:ext cx="4867011" cy="4859020"/>
          </a:xfrm>
        </p:spPr>
        <p:txBody>
          <a:bodyPr/>
          <a:lstStyle/>
          <a:p>
            <a:pPr marL="0" indent="0"/>
            <a:r>
              <a:rPr lang="nb-NO" sz="2000" dirty="0"/>
              <a:t>For det andre, sørg alltid for å verifisere KI-generert innhold før du bruker det med elever. AI-verktøy kan produsere tekst som fremstår selvsikker, men som kan inneholde faktiske feil, utdatert informasjon eller oppdiktede referanser. Dette er spesielt viktig innen yrkesfag, der unøyaktig sikkerhetsinformasjon eller feil tekniske prosedyrer kan få reelle konsekvenser. Bygg en vane med å sjekke KI-utdata mot pålitelige kilder, og vis denne kritiske vurderingspraksisen for studentene dine, og lær dem at det å stille spørsmål ved AI er like viktig som å lære dem å bruke det. </a:t>
            </a:r>
          </a:p>
          <a:p>
            <a:pPr marL="0" indent="0"/>
            <a:r>
              <a:rPr lang="nb-NO" sz="2000" dirty="0" err="1"/>
              <a:t>Common</a:t>
            </a:r>
            <a:r>
              <a:rPr lang="nb-NO" sz="2000" dirty="0"/>
              <a:t> </a:t>
            </a:r>
            <a:r>
              <a:rPr lang="nb-NO" sz="2000" dirty="0" err="1"/>
              <a:t>Sense</a:t>
            </a:r>
            <a:r>
              <a:rPr lang="nb-NO" sz="2000" dirty="0"/>
              <a:t> </a:t>
            </a:r>
            <a:r>
              <a:rPr lang="nb-NO" sz="2000" dirty="0" err="1"/>
              <a:t>Education</a:t>
            </a:r>
            <a:r>
              <a:rPr lang="nb-NO" sz="2000" dirty="0"/>
              <a:t> (2024); Nye retningslinjer for å hjelpe lærere med å lede Europas digitale utdanning (mars 2026)</a:t>
            </a:r>
            <a:endParaRPr lang="nb-NO" sz="2000" noProof="0" dirty="0"/>
          </a:p>
        </p:txBody>
      </p:sp>
      <p:sp>
        <p:nvSpPr>
          <p:cNvPr id="3" name="Text Placeholder 2">
            <a:extLst>
              <a:ext uri="{FF2B5EF4-FFF2-40B4-BE49-F238E27FC236}">
                <a16:creationId xmlns:a16="http://schemas.microsoft.com/office/drawing/2014/main" id="{FD26BC28-5E0C-793A-A68A-736B32A62F0C}"/>
              </a:ext>
            </a:extLst>
          </p:cNvPr>
          <p:cNvSpPr>
            <a:spLocks noGrp="1"/>
          </p:cNvSpPr>
          <p:nvPr>
            <p:ph type="body" sz="quarter" idx="16"/>
          </p:nvPr>
        </p:nvSpPr>
        <p:spPr>
          <a:xfrm>
            <a:off x="6174954" y="647039"/>
            <a:ext cx="4990998" cy="992652"/>
          </a:xfrm>
        </p:spPr>
        <p:txBody>
          <a:bodyPr/>
          <a:lstStyle/>
          <a:p>
            <a:r>
              <a:rPr lang="nb-NO" dirty="0"/>
              <a:t>Beskytt personvern og verifiser alt</a:t>
            </a:r>
            <a:endParaRPr lang="nb-NO" noProof="0" dirty="0"/>
          </a:p>
        </p:txBody>
      </p:sp>
      <p:pic>
        <p:nvPicPr>
          <p:cNvPr id="10" name="Picture Placeholder 9">
            <a:hlinkClick r:id="rId2"/>
            <a:extLst>
              <a:ext uri="{FF2B5EF4-FFF2-40B4-BE49-F238E27FC236}">
                <a16:creationId xmlns:a16="http://schemas.microsoft.com/office/drawing/2014/main" id="{1D28A976-1CC6-2E8D-D123-F55250551C30}"/>
              </a:ext>
            </a:extLst>
          </p:cNvPr>
          <p:cNvPicPr>
            <a:picLocks noGrp="1" noChangeAspect="1"/>
          </p:cNvPicPr>
          <p:nvPr>
            <p:ph type="pic" sz="quarter" idx="10"/>
          </p:nvPr>
        </p:nvPicPr>
        <p:blipFill>
          <a:blip r:embed="rId3"/>
          <a:srcRect t="22896" b="22896"/>
          <a:stretch/>
        </p:blipFill>
        <p:spPr>
          <a:prstGeom prst="rect">
            <a:avLst/>
          </a:prstGeom>
          <a:solidFill>
            <a:srgbClr val="FFFFFF">
              <a:lumMod val="85000"/>
            </a:srgbClr>
          </a:solidFill>
        </p:spPr>
      </p:pic>
    </p:spTree>
    <p:extLst>
      <p:ext uri="{BB962C8B-B14F-4D97-AF65-F5344CB8AC3E}">
        <p14:creationId xmlns:p14="http://schemas.microsoft.com/office/powerpoint/2010/main" val="9662829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5C08D818-88AD-7343-A803-2FC550F0CC72}"/>
              </a:ext>
            </a:extLst>
          </p:cNvPr>
          <p:cNvSpPr>
            <a:spLocks noGrp="1"/>
          </p:cNvSpPr>
          <p:nvPr>
            <p:ph type="body" sz="quarter" idx="35"/>
          </p:nvPr>
        </p:nvSpPr>
        <p:spPr>
          <a:xfrm>
            <a:off x="2908301" y="78468"/>
            <a:ext cx="8807244" cy="1384300"/>
          </a:xfrm>
        </p:spPr>
        <p:txBody>
          <a:bodyPr/>
          <a:lstStyle/>
          <a:p>
            <a:r>
              <a:rPr lang="nb-NO" sz="3200" dirty="0"/>
              <a:t>Tre vaner hos effektive lærere som bruker KI?</a:t>
            </a:r>
            <a:endParaRPr lang="nb-NO" sz="3200" noProof="0" dirty="0"/>
          </a:p>
        </p:txBody>
      </p:sp>
      <p:sp>
        <p:nvSpPr>
          <p:cNvPr id="5" name="Text Placeholder 4">
            <a:extLst>
              <a:ext uri="{FF2B5EF4-FFF2-40B4-BE49-F238E27FC236}">
                <a16:creationId xmlns:a16="http://schemas.microsoft.com/office/drawing/2014/main" id="{459AD9BB-4E46-B84B-9D80-8E6CCE2ECCC2}"/>
              </a:ext>
            </a:extLst>
          </p:cNvPr>
          <p:cNvSpPr>
            <a:spLocks noGrp="1"/>
          </p:cNvSpPr>
          <p:nvPr>
            <p:ph type="body" sz="quarter" idx="36"/>
          </p:nvPr>
        </p:nvSpPr>
        <p:spPr>
          <a:xfrm>
            <a:off x="5051023" y="942882"/>
            <a:ext cx="6423945" cy="999383"/>
          </a:xfrm>
        </p:spPr>
        <p:txBody>
          <a:bodyPr/>
          <a:lstStyle/>
          <a:p>
            <a:r>
              <a:rPr lang="nb-NO" sz="2000" b="1" dirty="0"/>
              <a:t>Sjekk før du deler. </a:t>
            </a:r>
            <a:r>
              <a:rPr lang="nb-NO" sz="2000" dirty="0"/>
              <a:t>AI-verktøy kan generere plausible feil og </a:t>
            </a:r>
            <a:r>
              <a:rPr lang="nb-NO" sz="2000" dirty="0" err="1"/>
              <a:t>fabrikerte</a:t>
            </a:r>
            <a:r>
              <a:rPr lang="nb-NO" sz="2000" dirty="0"/>
              <a:t> referanser, så kontroller alltid resultater mot pålitelige kilder før du bruker dem med elever. </a:t>
            </a:r>
          </a:p>
          <a:p>
            <a:r>
              <a:rPr lang="nb-NO" sz="2000" dirty="0"/>
              <a:t>(UNESCO, 2023)</a:t>
            </a:r>
            <a:endParaRPr lang="nb-NO" sz="2000" noProof="0" dirty="0"/>
          </a:p>
        </p:txBody>
      </p:sp>
      <p:sp>
        <p:nvSpPr>
          <p:cNvPr id="6" name="Text Placeholder 5">
            <a:extLst>
              <a:ext uri="{FF2B5EF4-FFF2-40B4-BE49-F238E27FC236}">
                <a16:creationId xmlns:a16="http://schemas.microsoft.com/office/drawing/2014/main" id="{AABCC17E-FEFA-3D46-B2F1-B026276D7600}"/>
              </a:ext>
            </a:extLst>
          </p:cNvPr>
          <p:cNvSpPr>
            <a:spLocks noGrp="1"/>
          </p:cNvSpPr>
          <p:nvPr>
            <p:ph type="body" sz="quarter" idx="37"/>
          </p:nvPr>
        </p:nvSpPr>
        <p:spPr/>
        <p:txBody>
          <a:bodyPr/>
          <a:lstStyle/>
          <a:p>
            <a:r>
              <a:rPr lang="nb-NO" noProof="0" dirty="0"/>
              <a:t>01</a:t>
            </a:r>
          </a:p>
        </p:txBody>
      </p:sp>
      <p:sp>
        <p:nvSpPr>
          <p:cNvPr id="9" name="Text Placeholder 8">
            <a:extLst>
              <a:ext uri="{FF2B5EF4-FFF2-40B4-BE49-F238E27FC236}">
                <a16:creationId xmlns:a16="http://schemas.microsoft.com/office/drawing/2014/main" id="{C611E378-7FF0-F548-BFF2-58F292A29080}"/>
              </a:ext>
            </a:extLst>
          </p:cNvPr>
          <p:cNvSpPr>
            <a:spLocks noGrp="1"/>
          </p:cNvSpPr>
          <p:nvPr>
            <p:ph type="body" sz="quarter" idx="43"/>
          </p:nvPr>
        </p:nvSpPr>
        <p:spPr>
          <a:xfrm>
            <a:off x="4697350" y="2678483"/>
            <a:ext cx="6953256" cy="1384300"/>
          </a:xfrm>
        </p:spPr>
        <p:txBody>
          <a:bodyPr/>
          <a:lstStyle/>
          <a:p>
            <a:r>
              <a:rPr lang="nb-NO" sz="2000" b="1" dirty="0"/>
              <a:t>Beskytt data til enhver tid</a:t>
            </a:r>
            <a:r>
              <a:rPr lang="nb-NO" sz="2000" dirty="0"/>
              <a:t>. Tast aldri inn studentnavn, karakterer eller personlige opplysninger i åpne KI-plattformer, bruk anonymiserte eller fiktive eksempler i stedet. (Nye retningslinjer for å hjelpe lærere med å lede Europas digitale utdanning, mars 2026); GDPR)</a:t>
            </a:r>
            <a:endParaRPr lang="nb-NO" sz="2000" noProof="0" dirty="0"/>
          </a:p>
        </p:txBody>
      </p:sp>
      <p:sp>
        <p:nvSpPr>
          <p:cNvPr id="10" name="Text Placeholder 9">
            <a:extLst>
              <a:ext uri="{FF2B5EF4-FFF2-40B4-BE49-F238E27FC236}">
                <a16:creationId xmlns:a16="http://schemas.microsoft.com/office/drawing/2014/main" id="{0B4DA29B-2063-2947-BF10-324FE66A42B0}"/>
              </a:ext>
            </a:extLst>
          </p:cNvPr>
          <p:cNvSpPr>
            <a:spLocks noGrp="1"/>
          </p:cNvSpPr>
          <p:nvPr>
            <p:ph type="body" sz="quarter" idx="44"/>
          </p:nvPr>
        </p:nvSpPr>
        <p:spPr/>
        <p:txBody>
          <a:bodyPr/>
          <a:lstStyle/>
          <a:p>
            <a:r>
              <a:rPr lang="nb-NO" noProof="0" dirty="0"/>
              <a:t>02</a:t>
            </a:r>
          </a:p>
        </p:txBody>
      </p:sp>
      <p:sp>
        <p:nvSpPr>
          <p:cNvPr id="12" name="Text Placeholder 11">
            <a:extLst>
              <a:ext uri="{FF2B5EF4-FFF2-40B4-BE49-F238E27FC236}">
                <a16:creationId xmlns:a16="http://schemas.microsoft.com/office/drawing/2014/main" id="{9BC75645-F9FD-244F-9028-F3DE8F14BD2C}"/>
              </a:ext>
            </a:extLst>
          </p:cNvPr>
          <p:cNvSpPr>
            <a:spLocks noGrp="1"/>
          </p:cNvSpPr>
          <p:nvPr>
            <p:ph type="body" sz="quarter" idx="46"/>
          </p:nvPr>
        </p:nvSpPr>
        <p:spPr>
          <a:xfrm>
            <a:off x="4527769" y="4632854"/>
            <a:ext cx="6953256" cy="1653646"/>
          </a:xfrm>
        </p:spPr>
        <p:txBody>
          <a:bodyPr/>
          <a:lstStyle/>
          <a:p>
            <a:r>
              <a:rPr lang="nb-NO" sz="2000" b="1" dirty="0"/>
              <a:t>Reflekter over hva du får og mister. </a:t>
            </a:r>
            <a:r>
              <a:rPr lang="nb-NO" sz="2000" dirty="0"/>
              <a:t>KI kan spare tid på idémyldring eller utarbeidelse, men vær bevisst på å bevare de kreative, relasjonelle og kritiske tenkningselementene i undervisningen din. (</a:t>
            </a:r>
            <a:r>
              <a:rPr lang="nb-NO" sz="2000" dirty="0" err="1"/>
              <a:t>Common</a:t>
            </a:r>
            <a:r>
              <a:rPr lang="nb-NO" sz="2000" dirty="0"/>
              <a:t> </a:t>
            </a:r>
            <a:r>
              <a:rPr lang="nb-NO" sz="2000" dirty="0" err="1"/>
              <a:t>Sense</a:t>
            </a:r>
            <a:r>
              <a:rPr lang="nb-NO" sz="2000" dirty="0"/>
              <a:t> </a:t>
            </a:r>
            <a:r>
              <a:rPr lang="nb-NO" sz="2000" dirty="0" err="1"/>
              <a:t>Education</a:t>
            </a:r>
            <a:r>
              <a:rPr lang="nb-NO" sz="2000" dirty="0"/>
              <a:t>, 2024)</a:t>
            </a:r>
            <a:endParaRPr lang="nb-NO" sz="2000" noProof="0" dirty="0"/>
          </a:p>
        </p:txBody>
      </p:sp>
      <p:sp>
        <p:nvSpPr>
          <p:cNvPr id="13" name="Text Placeholder 12">
            <a:extLst>
              <a:ext uri="{FF2B5EF4-FFF2-40B4-BE49-F238E27FC236}">
                <a16:creationId xmlns:a16="http://schemas.microsoft.com/office/drawing/2014/main" id="{EDE17FFD-854F-B743-AE68-82CB098A6F42}"/>
              </a:ext>
            </a:extLst>
          </p:cNvPr>
          <p:cNvSpPr>
            <a:spLocks noGrp="1"/>
          </p:cNvSpPr>
          <p:nvPr>
            <p:ph type="body" sz="quarter" idx="47"/>
          </p:nvPr>
        </p:nvSpPr>
        <p:spPr/>
        <p:txBody>
          <a:bodyPr/>
          <a:lstStyle/>
          <a:p>
            <a:r>
              <a:rPr lang="nb-NO" noProof="0" dirty="0"/>
              <a:t>03</a:t>
            </a:r>
          </a:p>
        </p:txBody>
      </p:sp>
      <p:pic>
        <p:nvPicPr>
          <p:cNvPr id="4" name="Picture Placeholder 5">
            <a:extLst>
              <a:ext uri="{FF2B5EF4-FFF2-40B4-BE49-F238E27FC236}">
                <a16:creationId xmlns:a16="http://schemas.microsoft.com/office/drawing/2014/main" id="{574A63B1-4C66-FDEB-0014-7B9BA91E4A46}"/>
              </a:ext>
            </a:extLst>
          </p:cNvPr>
          <p:cNvPicPr>
            <a:picLocks noGrp="1" noChangeAspect="1"/>
          </p:cNvPicPr>
          <p:nvPr>
            <p:ph type="pic" sz="quarter" idx="41"/>
          </p:nvPr>
        </p:nvPicPr>
        <p:blipFill>
          <a:blip r:embed="rId3" cstate="screen">
            <a:extLst>
              <a:ext uri="{28A0092B-C50C-407E-A947-70E740481C1C}">
                <a14:useLocalDpi xmlns:a14="http://schemas.microsoft.com/office/drawing/2010/main"/>
              </a:ext>
            </a:extLst>
          </a:blip>
          <a:srcRect/>
          <a:stretch>
            <a:fillRect/>
          </a:stretch>
        </p:blipFill>
        <p:spPr/>
      </p:pic>
      <p:sp>
        <p:nvSpPr>
          <p:cNvPr id="7" name="Freeform 6">
            <a:extLst>
              <a:ext uri="{FF2B5EF4-FFF2-40B4-BE49-F238E27FC236}">
                <a16:creationId xmlns:a16="http://schemas.microsoft.com/office/drawing/2014/main" id="{2720F4E6-5EDD-6EF7-92F1-6950EF417AC0}"/>
              </a:ext>
            </a:extLst>
          </p:cNvPr>
          <p:cNvSpPr/>
          <p:nvPr/>
        </p:nvSpPr>
        <p:spPr>
          <a:xfrm rot="9727022">
            <a:off x="-481078" y="5498436"/>
            <a:ext cx="2016581" cy="1623549"/>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nb-NO" noProof="0" dirty="0"/>
          </a:p>
        </p:txBody>
      </p:sp>
    </p:spTree>
    <p:extLst>
      <p:ext uri="{BB962C8B-B14F-4D97-AF65-F5344CB8AC3E}">
        <p14:creationId xmlns:p14="http://schemas.microsoft.com/office/powerpoint/2010/main" val="1614880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869C36-461C-49BA-557D-7513E1AB93B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B8295B2-8FA6-2C6F-4E05-1DB7F2AAF6D9}"/>
              </a:ext>
            </a:extLst>
          </p:cNvPr>
          <p:cNvSpPr>
            <a:spLocks noGrp="1"/>
          </p:cNvSpPr>
          <p:nvPr>
            <p:ph type="body" sz="quarter" idx="18"/>
          </p:nvPr>
        </p:nvSpPr>
        <p:spPr/>
        <p:txBody>
          <a:bodyPr/>
          <a:lstStyle/>
          <a:p>
            <a:pPr marL="0" indent="0"/>
            <a:r>
              <a:rPr lang="nb-NO" sz="2000" dirty="0"/>
              <a:t>EDU-AI-prosjektet (2024–2025), koordinert av ART+INN i Litauen, trener yrkesfag-lærere i hele Litauen, Belgia og Italia til å integrere KI i sin praksis gjennom et flerspråklig digitalt verktøysett med mikrolæringsmoduler på grunnleggende, mellomliggende og avansert nivå. Før prosjektet hadde 66,7 % av deltakerne ingen tidligere KI-opplæring. Etter praktiske workshops økte lærernes selvvurderte 'gode' forståelse av KI med nesten 30 prosentpoeng, noe som viser at strukturert, praktisk opplæring raskt kan bygge selvtillit. </a:t>
            </a:r>
          </a:p>
          <a:p>
            <a:pPr marL="0" indent="0"/>
            <a:r>
              <a:rPr lang="nb-NO" sz="2000" dirty="0"/>
              <a:t>EDU-AI-prosjektet (2025)</a:t>
            </a:r>
            <a:endParaRPr lang="nb-NO" sz="2000" noProof="0" dirty="0"/>
          </a:p>
        </p:txBody>
      </p:sp>
      <p:sp>
        <p:nvSpPr>
          <p:cNvPr id="3" name="Text Placeholder 2">
            <a:extLst>
              <a:ext uri="{FF2B5EF4-FFF2-40B4-BE49-F238E27FC236}">
                <a16:creationId xmlns:a16="http://schemas.microsoft.com/office/drawing/2014/main" id="{1E6EFB99-4BD4-4ADC-2D4F-E45F7C6CC86E}"/>
              </a:ext>
            </a:extLst>
          </p:cNvPr>
          <p:cNvSpPr>
            <a:spLocks noGrp="1"/>
          </p:cNvSpPr>
          <p:nvPr>
            <p:ph type="body" sz="quarter" idx="16"/>
          </p:nvPr>
        </p:nvSpPr>
        <p:spPr>
          <a:xfrm>
            <a:off x="533400" y="818657"/>
            <a:ext cx="7480445" cy="1031625"/>
          </a:xfrm>
        </p:spPr>
        <p:txBody>
          <a:bodyPr/>
          <a:lstStyle/>
          <a:p>
            <a:r>
              <a:rPr lang="nb-NO" dirty="0"/>
              <a:t>CASE STUDY EDU-AI Erasmus+ prosjekt, opplæring av yrkesfag-lærere i tre land</a:t>
            </a:r>
            <a:endParaRPr lang="nb-NO" noProof="0" dirty="0"/>
          </a:p>
        </p:txBody>
      </p:sp>
      <p:pic>
        <p:nvPicPr>
          <p:cNvPr id="8" name="Picture Placeholder 7">
            <a:extLst>
              <a:ext uri="{FF2B5EF4-FFF2-40B4-BE49-F238E27FC236}">
                <a16:creationId xmlns:a16="http://schemas.microsoft.com/office/drawing/2014/main" id="{1EC3AA24-3FFE-57FA-C47E-9808DFFD478F}"/>
              </a:ext>
            </a:extLst>
          </p:cNvPr>
          <p:cNvPicPr>
            <a:picLocks noGrp="1" noChangeAspect="1"/>
          </p:cNvPicPr>
          <p:nvPr>
            <p:ph type="pic" sz="quarter" idx="10"/>
          </p:nvPr>
        </p:nvPicPr>
        <p:blipFill>
          <a:blip r:embed="rId2"/>
          <a:srcRect l="34151" r="34151"/>
          <a:stretch/>
        </p:blipFill>
        <p:spPr>
          <a:prstGeom prst="rect">
            <a:avLst/>
          </a:prstGeom>
          <a:solidFill>
            <a:srgbClr val="FFFFFF">
              <a:lumMod val="85000"/>
            </a:srgbClr>
          </a:solidFill>
        </p:spPr>
      </p:pic>
    </p:spTree>
    <p:extLst>
      <p:ext uri="{BB962C8B-B14F-4D97-AF65-F5344CB8AC3E}">
        <p14:creationId xmlns:p14="http://schemas.microsoft.com/office/powerpoint/2010/main" val="8037108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4905B7-A2F3-A969-042B-FB9ACC22191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FF4595C-16BA-B9C5-770E-CBDCD4193EC4}"/>
              </a:ext>
            </a:extLst>
          </p:cNvPr>
          <p:cNvSpPr>
            <a:spLocks noGrp="1"/>
          </p:cNvSpPr>
          <p:nvPr>
            <p:ph type="body" sz="quarter" idx="18"/>
          </p:nvPr>
        </p:nvSpPr>
        <p:spPr>
          <a:xfrm>
            <a:off x="5842000" y="2076098"/>
            <a:ext cx="4968611" cy="3913188"/>
          </a:xfrm>
        </p:spPr>
        <p:txBody>
          <a:bodyPr/>
          <a:lstStyle/>
          <a:p>
            <a:pPr marL="0" indent="0"/>
            <a:r>
              <a:rPr lang="nb-NO" b="1" dirty="0"/>
              <a:t>Google: Generativ KI for lærere</a:t>
            </a:r>
          </a:p>
          <a:p>
            <a:pPr marL="0" indent="0"/>
            <a:r>
              <a:rPr lang="nb-NO" dirty="0"/>
              <a:t>Gratis ~2-timers selvstyrt kurs som dekker praktisk bruk av Google Gemini og </a:t>
            </a:r>
            <a:r>
              <a:rPr lang="nb-NO" dirty="0" err="1"/>
              <a:t>NotebookLM</a:t>
            </a:r>
            <a:r>
              <a:rPr lang="nb-NO" dirty="0"/>
              <a:t> for undervisningsplanlegging, vurdering og tilbakemelding. Inkluderer kursbevis.</a:t>
            </a:r>
          </a:p>
          <a:p>
            <a:pPr marL="0" indent="0"/>
            <a:r>
              <a:rPr lang="nb-NO" noProof="0" dirty="0"/>
              <a:t>https://grow.google/ai-for-educators/</a:t>
            </a:r>
          </a:p>
          <a:p>
            <a:pPr marL="0" indent="0"/>
            <a:endParaRPr lang="nb-NO" noProof="0" dirty="0"/>
          </a:p>
        </p:txBody>
      </p:sp>
      <p:sp>
        <p:nvSpPr>
          <p:cNvPr id="3" name="Text Placeholder 2">
            <a:extLst>
              <a:ext uri="{FF2B5EF4-FFF2-40B4-BE49-F238E27FC236}">
                <a16:creationId xmlns:a16="http://schemas.microsoft.com/office/drawing/2014/main" id="{E751AF2C-603C-5E9C-5331-0360E62DD8F3}"/>
              </a:ext>
            </a:extLst>
          </p:cNvPr>
          <p:cNvSpPr>
            <a:spLocks noGrp="1"/>
          </p:cNvSpPr>
          <p:nvPr>
            <p:ph type="body" sz="quarter" idx="16"/>
          </p:nvPr>
        </p:nvSpPr>
        <p:spPr/>
        <p:txBody>
          <a:bodyPr/>
          <a:lstStyle/>
          <a:p>
            <a:r>
              <a:rPr lang="nb-NO" noProof="0" dirty="0"/>
              <a:t>Ekstra ressurs</a:t>
            </a:r>
          </a:p>
        </p:txBody>
      </p:sp>
      <p:pic>
        <p:nvPicPr>
          <p:cNvPr id="8" name="Picture Placeholder 7">
            <a:hlinkClick r:id="rId2"/>
            <a:extLst>
              <a:ext uri="{FF2B5EF4-FFF2-40B4-BE49-F238E27FC236}">
                <a16:creationId xmlns:a16="http://schemas.microsoft.com/office/drawing/2014/main" id="{98657BD8-1FEE-310D-3909-7C9DE5011C8F}"/>
              </a:ext>
            </a:extLst>
          </p:cNvPr>
          <p:cNvPicPr>
            <a:picLocks noGrp="1" noChangeAspect="1"/>
          </p:cNvPicPr>
          <p:nvPr>
            <p:ph type="pic" sz="quarter" idx="10"/>
          </p:nvPr>
        </p:nvPicPr>
        <p:blipFill>
          <a:blip r:embed="rId3"/>
          <a:srcRect l="10389" r="20874"/>
          <a:stretch>
            <a:fillRect/>
          </a:stretch>
        </p:blipFill>
        <p:spPr>
          <a:xfrm>
            <a:off x="1" y="1472406"/>
            <a:ext cx="5235902" cy="3913188"/>
          </a:xfrm>
          <a:prstGeom prst="rect">
            <a:avLst/>
          </a:prstGeom>
          <a:solidFill>
            <a:srgbClr val="FFFFFF">
              <a:lumMod val="85000"/>
            </a:srgbClr>
          </a:solidFill>
        </p:spPr>
      </p:pic>
    </p:spTree>
    <p:extLst>
      <p:ext uri="{BB962C8B-B14F-4D97-AF65-F5344CB8AC3E}">
        <p14:creationId xmlns:p14="http://schemas.microsoft.com/office/powerpoint/2010/main" val="34172764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434696" y="2622424"/>
            <a:ext cx="6010480" cy="2253043"/>
          </a:xfrm>
        </p:spPr>
        <p:txBody>
          <a:bodyPr/>
          <a:lstStyle/>
          <a:p>
            <a:r>
              <a:rPr lang="nb-NO" dirty="0"/>
              <a:t>Del</a:t>
            </a:r>
            <a:r>
              <a:rPr lang="nb-NO" noProof="0" dirty="0"/>
              <a:t> 3- </a:t>
            </a:r>
          </a:p>
          <a:p>
            <a:r>
              <a:rPr lang="nb-NO" dirty="0"/>
              <a:t>Etiske hensyn</a:t>
            </a:r>
            <a:endParaRPr lang="nb-NO" noProof="0"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nb-NO" noProof="0" dirty="0"/>
              <a:t>03</a:t>
            </a:r>
          </a:p>
        </p:txBody>
      </p:sp>
    </p:spTree>
    <p:extLst>
      <p:ext uri="{BB962C8B-B14F-4D97-AF65-F5344CB8AC3E}">
        <p14:creationId xmlns:p14="http://schemas.microsoft.com/office/powerpoint/2010/main" val="3156689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8252AB-A2AE-CB87-F9EC-353509A0FC16}"/>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80ABA088-BAAD-9115-309D-322BD6D1275B}"/>
              </a:ext>
            </a:extLst>
          </p:cNvPr>
          <p:cNvSpPr>
            <a:spLocks noGrp="1"/>
          </p:cNvSpPr>
          <p:nvPr>
            <p:ph type="body" sz="quarter" idx="18"/>
          </p:nvPr>
        </p:nvSpPr>
        <p:spPr>
          <a:xfrm>
            <a:off x="6613876" y="1726635"/>
            <a:ext cx="5090964" cy="4377696"/>
          </a:xfrm>
        </p:spPr>
        <p:txBody>
          <a:bodyPr/>
          <a:lstStyle/>
          <a:p>
            <a:pPr marL="0"/>
            <a:r>
              <a:rPr lang="nb-NO" sz="2000" dirty="0"/>
              <a:t>Etter hvert som KI-verktøy blir mer tilgjengelige, er fristelsen å fokusere på hva de kan gjøre og bekymre seg for etikk senere. Dette er en feil.</a:t>
            </a:r>
          </a:p>
          <a:p>
            <a:pPr marL="0"/>
            <a:r>
              <a:rPr lang="nb-NO" sz="2000" b="1" noProof="0" dirty="0">
                <a:solidFill>
                  <a:schemeClr val="tx1">
                    <a:lumMod val="40000"/>
                    <a:lumOff val="60000"/>
                  </a:schemeClr>
                </a:solidFill>
                <a:hlinkClick r:id="rId3">
                  <a:extLst>
                    <a:ext uri="{A12FA001-AC4F-418D-AE19-62706E023703}">
                      <ahyp:hlinkClr xmlns:ahyp="http://schemas.microsoft.com/office/drawing/2018/hyperlinkcolor" val="tx"/>
                    </a:ext>
                  </a:extLst>
                </a:hlinkClick>
              </a:rPr>
              <a:t>UNESCO </a:t>
            </a:r>
            <a:r>
              <a:rPr lang="nb-NO" sz="2000" b="1" noProof="0" dirty="0" err="1">
                <a:solidFill>
                  <a:schemeClr val="tx1">
                    <a:lumMod val="40000"/>
                    <a:lumOff val="60000"/>
                  </a:schemeClr>
                </a:solidFill>
                <a:hlinkClick r:id="rId3">
                  <a:extLst>
                    <a:ext uri="{A12FA001-AC4F-418D-AE19-62706E023703}">
                      <ahyp:hlinkClr xmlns:ahyp="http://schemas.microsoft.com/office/drawing/2018/hyperlinkcolor" val="tx"/>
                    </a:ext>
                  </a:extLst>
                </a:hlinkClick>
              </a:rPr>
              <a:t>Director</a:t>
            </a:r>
            <a:r>
              <a:rPr lang="nb-NO" sz="2000" b="1" noProof="0" dirty="0">
                <a:solidFill>
                  <a:schemeClr val="tx1">
                    <a:lumMod val="40000"/>
                    <a:lumOff val="60000"/>
                  </a:schemeClr>
                </a:solidFill>
                <a:hlinkClick r:id="rId3">
                  <a:extLst>
                    <a:ext uri="{A12FA001-AC4F-418D-AE19-62706E023703}">
                      <ahyp:hlinkClr xmlns:ahyp="http://schemas.microsoft.com/office/drawing/2018/hyperlinkcolor" val="tx"/>
                    </a:ext>
                  </a:extLst>
                </a:hlinkClick>
              </a:rPr>
              <a:t>-General Audrey </a:t>
            </a:r>
            <a:r>
              <a:rPr lang="nb-NO" sz="2000" b="1" noProof="0" dirty="0" err="1">
                <a:solidFill>
                  <a:schemeClr val="tx1">
                    <a:lumMod val="40000"/>
                    <a:lumOff val="60000"/>
                  </a:schemeClr>
                </a:solidFill>
                <a:hlinkClick r:id="rId3">
                  <a:extLst>
                    <a:ext uri="{A12FA001-AC4F-418D-AE19-62706E023703}">
                      <ahyp:hlinkClr xmlns:ahyp="http://schemas.microsoft.com/office/drawing/2018/hyperlinkcolor" val="tx"/>
                    </a:ext>
                  </a:extLst>
                </a:hlinkClick>
              </a:rPr>
              <a:t>Azoulay</a:t>
            </a:r>
            <a:r>
              <a:rPr lang="nb-NO" sz="2000" b="1" noProof="0" dirty="0">
                <a:solidFill>
                  <a:schemeClr val="tx1">
                    <a:lumMod val="40000"/>
                    <a:lumOff val="60000"/>
                  </a:schemeClr>
                </a:solidFill>
                <a:hlinkClick r:id="rId3">
                  <a:extLst>
                    <a:ext uri="{A12FA001-AC4F-418D-AE19-62706E023703}">
                      <ahyp:hlinkClr xmlns:ahyp="http://schemas.microsoft.com/office/drawing/2018/hyperlinkcolor" val="tx"/>
                    </a:ext>
                  </a:extLst>
                </a:hlinkClick>
              </a:rPr>
              <a:t> </a:t>
            </a:r>
            <a:r>
              <a:rPr lang="nb-NO" sz="2000" b="1" noProof="0" dirty="0" err="1">
                <a:solidFill>
                  <a:schemeClr val="tx1">
                    <a:lumMod val="40000"/>
                    <a:lumOff val="60000"/>
                  </a:schemeClr>
                </a:solidFill>
                <a:hlinkClick r:id="rId3">
                  <a:extLst>
                    <a:ext uri="{A12FA001-AC4F-418D-AE19-62706E023703}">
                      <ahyp:hlinkClr xmlns:ahyp="http://schemas.microsoft.com/office/drawing/2018/hyperlinkcolor" val="tx"/>
                    </a:ext>
                  </a:extLst>
                </a:hlinkClick>
              </a:rPr>
              <a:t>stated</a:t>
            </a:r>
            <a:r>
              <a:rPr lang="nb-NO" sz="2000" b="1" noProof="0" dirty="0">
                <a:solidFill>
                  <a:schemeClr val="tx1">
                    <a:lumMod val="40000"/>
                    <a:lumOff val="60000"/>
                  </a:schemeClr>
                </a:solidFill>
                <a:hlinkClick r:id="rId3">
                  <a:extLst>
                    <a:ext uri="{A12FA001-AC4F-418D-AE19-62706E023703}">
                      <ahyp:hlinkClr xmlns:ahyp="http://schemas.microsoft.com/office/drawing/2018/hyperlinkcolor" val="tx"/>
                    </a:ext>
                  </a:extLst>
                </a:hlinkClick>
              </a:rPr>
              <a:t> </a:t>
            </a:r>
            <a:r>
              <a:rPr lang="nb-NO" sz="2000" b="1" noProof="0" dirty="0" err="1">
                <a:solidFill>
                  <a:schemeClr val="tx1">
                    <a:lumMod val="40000"/>
                    <a:lumOff val="60000"/>
                  </a:schemeClr>
                </a:solidFill>
                <a:hlinkClick r:id="rId3">
                  <a:extLst>
                    <a:ext uri="{A12FA001-AC4F-418D-AE19-62706E023703}">
                      <ahyp:hlinkClr xmlns:ahyp="http://schemas.microsoft.com/office/drawing/2018/hyperlinkcolor" val="tx"/>
                    </a:ext>
                  </a:extLst>
                </a:hlinkClick>
              </a:rPr>
              <a:t>on</a:t>
            </a:r>
            <a:r>
              <a:rPr lang="nb-NO" sz="2000" b="1" noProof="0" dirty="0">
                <a:solidFill>
                  <a:schemeClr val="tx1">
                    <a:lumMod val="40000"/>
                    <a:lumOff val="60000"/>
                  </a:schemeClr>
                </a:solidFill>
                <a:hlinkClick r:id="rId3">
                  <a:extLst>
                    <a:ext uri="{A12FA001-AC4F-418D-AE19-62706E023703}">
                      <ahyp:hlinkClr xmlns:ahyp="http://schemas.microsoft.com/office/drawing/2018/hyperlinkcolor" val="tx"/>
                    </a:ext>
                  </a:extLst>
                </a:hlinkClick>
              </a:rPr>
              <a:t> International Day </a:t>
            </a:r>
            <a:r>
              <a:rPr lang="nb-NO" sz="2000" b="1" noProof="0" dirty="0" err="1">
                <a:solidFill>
                  <a:schemeClr val="tx1">
                    <a:lumMod val="40000"/>
                    <a:lumOff val="60000"/>
                  </a:schemeClr>
                </a:solidFill>
                <a:hlinkClick r:id="rId3">
                  <a:extLst>
                    <a:ext uri="{A12FA001-AC4F-418D-AE19-62706E023703}">
                      <ahyp:hlinkClr xmlns:ahyp="http://schemas.microsoft.com/office/drawing/2018/hyperlinkcolor" val="tx"/>
                    </a:ext>
                  </a:extLst>
                </a:hlinkClick>
              </a:rPr>
              <a:t>of</a:t>
            </a:r>
            <a:r>
              <a:rPr lang="nb-NO" sz="2000" b="1" noProof="0" dirty="0">
                <a:solidFill>
                  <a:schemeClr val="tx1">
                    <a:lumMod val="40000"/>
                    <a:lumOff val="60000"/>
                  </a:schemeClr>
                </a:solidFill>
                <a:hlinkClick r:id="rId3">
                  <a:extLst>
                    <a:ext uri="{A12FA001-AC4F-418D-AE19-62706E023703}">
                      <ahyp:hlinkClr xmlns:ahyp="http://schemas.microsoft.com/office/drawing/2018/hyperlinkcolor" val="tx"/>
                    </a:ext>
                  </a:extLst>
                </a:hlinkClick>
              </a:rPr>
              <a:t> </a:t>
            </a:r>
            <a:r>
              <a:rPr lang="nb-NO" sz="2000" b="1" noProof="0" dirty="0" err="1">
                <a:solidFill>
                  <a:schemeClr val="tx1">
                    <a:lumMod val="40000"/>
                    <a:lumOff val="60000"/>
                  </a:schemeClr>
                </a:solidFill>
                <a:hlinkClick r:id="rId3">
                  <a:extLst>
                    <a:ext uri="{A12FA001-AC4F-418D-AE19-62706E023703}">
                      <ahyp:hlinkClr xmlns:ahyp="http://schemas.microsoft.com/office/drawing/2018/hyperlinkcolor" val="tx"/>
                    </a:ext>
                  </a:extLst>
                </a:hlinkClick>
              </a:rPr>
              <a:t>Education</a:t>
            </a:r>
            <a:r>
              <a:rPr lang="nb-NO" sz="2000" b="1" noProof="0" dirty="0">
                <a:solidFill>
                  <a:schemeClr val="tx1">
                    <a:lumMod val="40000"/>
                    <a:lumOff val="60000"/>
                  </a:schemeClr>
                </a:solidFill>
                <a:hlinkClick r:id="rId3">
                  <a:extLst>
                    <a:ext uri="{A12FA001-AC4F-418D-AE19-62706E023703}">
                      <ahyp:hlinkClr xmlns:ahyp="http://schemas.microsoft.com/office/drawing/2018/hyperlinkcolor" val="tx"/>
                    </a:ext>
                  </a:extLst>
                </a:hlinkClick>
              </a:rPr>
              <a:t> 2025</a:t>
            </a:r>
            <a:r>
              <a:rPr lang="nb-NO" sz="2000" dirty="0"/>
              <a:t>: 'AI gir store muligheter for utdanning, forutsatt at bruken i skoler styres av klare etiske prinsipper.' De etiske dimensjonene ved KI – skjevhet, personvern, åpenhet, rettferdighet og miljøpåvirkning – er grunnleggende for å bruke KI på en god måte, </a:t>
            </a:r>
            <a:r>
              <a:rPr lang="nb-NO" sz="2000" b="1" dirty="0"/>
              <a:t>og faglærere i yrkesfag har et ansvar for å modellere etisk praksis fra det aller første møtet..</a:t>
            </a:r>
            <a:endParaRPr lang="nb-NO" sz="2000" b="1" noProof="0" dirty="0"/>
          </a:p>
        </p:txBody>
      </p:sp>
      <p:sp>
        <p:nvSpPr>
          <p:cNvPr id="7" name="Text Placeholder 6">
            <a:extLst>
              <a:ext uri="{FF2B5EF4-FFF2-40B4-BE49-F238E27FC236}">
                <a16:creationId xmlns:a16="http://schemas.microsoft.com/office/drawing/2014/main" id="{46C73B72-01B4-14E9-28B3-4BC6D8B51ECD}"/>
              </a:ext>
            </a:extLst>
          </p:cNvPr>
          <p:cNvSpPr>
            <a:spLocks noGrp="1"/>
          </p:cNvSpPr>
          <p:nvPr>
            <p:ph type="body" sz="quarter" idx="16"/>
          </p:nvPr>
        </p:nvSpPr>
        <p:spPr>
          <a:xfrm>
            <a:off x="6791158" y="260747"/>
            <a:ext cx="4913682" cy="992652"/>
          </a:xfrm>
        </p:spPr>
        <p:txBody>
          <a:bodyPr/>
          <a:lstStyle/>
          <a:p>
            <a:r>
              <a:rPr lang="nb-NO" dirty="0"/>
              <a:t>Etikk må gå hånd i hånd med adopsjon</a:t>
            </a:r>
            <a:endParaRPr lang="nb-NO" noProof="0" dirty="0"/>
          </a:p>
        </p:txBody>
      </p:sp>
      <p:sp>
        <p:nvSpPr>
          <p:cNvPr id="17" name="Freeform 16">
            <a:extLst>
              <a:ext uri="{FF2B5EF4-FFF2-40B4-BE49-F238E27FC236}">
                <a16:creationId xmlns:a16="http://schemas.microsoft.com/office/drawing/2014/main" id="{DC62731C-F2FD-33D7-65DB-AE2084A33F7F}"/>
              </a:ext>
            </a:extLst>
          </p:cNvPr>
          <p:cNvSpPr/>
          <p:nvPr/>
        </p:nvSpPr>
        <p:spPr>
          <a:xfrm rot="5551673">
            <a:off x="10696721" y="5034762"/>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nb-NO" noProof="0" dirty="0"/>
          </a:p>
        </p:txBody>
      </p:sp>
      <p:pic>
        <p:nvPicPr>
          <p:cNvPr id="5" name="Picture Placeholder 4">
            <a:hlinkClick r:id="rId3"/>
            <a:extLst>
              <a:ext uri="{FF2B5EF4-FFF2-40B4-BE49-F238E27FC236}">
                <a16:creationId xmlns:a16="http://schemas.microsoft.com/office/drawing/2014/main" id="{FA42A790-AD63-25E5-A186-16AF78C925AC}"/>
              </a:ext>
            </a:extLst>
          </p:cNvPr>
          <p:cNvPicPr>
            <a:picLocks noGrp="1" noChangeAspect="1"/>
          </p:cNvPicPr>
          <p:nvPr>
            <p:ph type="pic" sz="quarter" idx="44"/>
          </p:nvPr>
        </p:nvPicPr>
        <p:blipFill>
          <a:blip r:embed="rId4"/>
          <a:srcRect l="6170" r="6170"/>
          <a:stretch/>
        </p:blipFill>
        <p:spPr>
          <a:prstGeom prst="rect">
            <a:avLst/>
          </a:prstGeom>
          <a:solidFill>
            <a:srgbClr val="FFFFFF">
              <a:lumMod val="95000"/>
            </a:srgbClr>
          </a:solidFill>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6738580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7A0E1F-5252-57C6-8BDD-31F3FAF3B3B3}"/>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CF232BE9-CDB4-8639-0BA1-F14FE537DFB9}"/>
              </a:ext>
            </a:extLst>
          </p:cNvPr>
          <p:cNvSpPr>
            <a:spLocks noGrp="1"/>
          </p:cNvSpPr>
          <p:nvPr>
            <p:ph type="body" sz="quarter" idx="18"/>
          </p:nvPr>
        </p:nvSpPr>
        <p:spPr>
          <a:xfrm>
            <a:off x="636756" y="1995803"/>
            <a:ext cx="4639192" cy="4377696"/>
          </a:xfrm>
        </p:spPr>
        <p:txBody>
          <a:bodyPr/>
          <a:lstStyle/>
          <a:p>
            <a:pPr marL="0"/>
            <a:r>
              <a:rPr lang="nb-NO" sz="2000" b="1" dirty="0"/>
              <a:t>EU KI-loven (Forordning 2024/1689) </a:t>
            </a:r>
            <a:r>
              <a:rPr lang="nb-NO" sz="2000" dirty="0"/>
              <a:t>klassifiserer AI i utdanning som et «høyrisiko»-område. KI-systemer som brukes til å avgjøre adgang til utdanningsinstitusjoner, evaluere læringsresultater eller overvåke atferd under eksamener, er alle underlagt strenge krav, inkludert risikostyring, datastyring, åpenhet og menneskelig tilsyn. Loven forbyr også emosjonsgjenkjenningssystemer i utdanningsinstitusjoner helt (gjeldende fra februar 2025). </a:t>
            </a:r>
            <a:r>
              <a:rPr lang="nb-NO" sz="2000" b="1" dirty="0"/>
              <a:t>Disse reguleringene former direkte hvilke KI-verktøy yrkesfag-institusjoner kan og ikke kan bruke.</a:t>
            </a:r>
            <a:endParaRPr lang="nb-NO" sz="2000" b="1" noProof="0" dirty="0"/>
          </a:p>
        </p:txBody>
      </p:sp>
      <p:sp>
        <p:nvSpPr>
          <p:cNvPr id="7" name="Text Placeholder 6">
            <a:extLst>
              <a:ext uri="{FF2B5EF4-FFF2-40B4-BE49-F238E27FC236}">
                <a16:creationId xmlns:a16="http://schemas.microsoft.com/office/drawing/2014/main" id="{22F4CC64-6ED6-D0A5-C58E-8D428CC95ACC}"/>
              </a:ext>
            </a:extLst>
          </p:cNvPr>
          <p:cNvSpPr>
            <a:spLocks noGrp="1"/>
          </p:cNvSpPr>
          <p:nvPr>
            <p:ph type="body" sz="quarter" idx="16"/>
          </p:nvPr>
        </p:nvSpPr>
        <p:spPr>
          <a:xfrm>
            <a:off x="518573" y="484501"/>
            <a:ext cx="4757375" cy="992652"/>
          </a:xfrm>
        </p:spPr>
        <p:txBody>
          <a:bodyPr/>
          <a:lstStyle/>
          <a:p>
            <a:r>
              <a:rPr lang="nb-NO" dirty="0"/>
              <a:t>Etikk må følge med adopsjon</a:t>
            </a:r>
            <a:endParaRPr lang="nb-NO" noProof="0" dirty="0"/>
          </a:p>
        </p:txBody>
      </p:sp>
      <p:sp>
        <p:nvSpPr>
          <p:cNvPr id="17" name="Freeform 16">
            <a:extLst>
              <a:ext uri="{FF2B5EF4-FFF2-40B4-BE49-F238E27FC236}">
                <a16:creationId xmlns:a16="http://schemas.microsoft.com/office/drawing/2014/main" id="{FEFB489E-AE21-DF5D-884E-9BFA67B6C922}"/>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nb-NO" noProof="0" dirty="0"/>
          </a:p>
        </p:txBody>
      </p:sp>
      <p:pic>
        <p:nvPicPr>
          <p:cNvPr id="6" name="Picture Placeholder 5">
            <a:hlinkClick r:id="rId3"/>
            <a:extLst>
              <a:ext uri="{FF2B5EF4-FFF2-40B4-BE49-F238E27FC236}">
                <a16:creationId xmlns:a16="http://schemas.microsoft.com/office/drawing/2014/main" id="{DA7A96A1-9E77-177F-ECCD-1525442F0384}"/>
              </a:ext>
            </a:extLst>
          </p:cNvPr>
          <p:cNvPicPr>
            <a:picLocks noGrp="1" noChangeAspect="1"/>
          </p:cNvPicPr>
          <p:nvPr>
            <p:ph type="pic" sz="quarter" idx="44"/>
          </p:nvPr>
        </p:nvPicPr>
        <p:blipFill>
          <a:blip r:embed="rId4"/>
          <a:srcRect l="13809" r="13809"/>
          <a:stretch/>
        </p:blipFill>
        <p:spPr>
          <a:prstGeom prst="rect">
            <a:avLst/>
          </a:prstGeom>
          <a:solidFill>
            <a:srgbClr val="FFFFFF">
              <a:lumMod val="95000"/>
            </a:srgbClr>
          </a:solidFill>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4432384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D19F8A-C21D-38C8-A2A8-ED9B514EAD3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CEBC01D-3D17-B48A-82B7-77A607F89F78}"/>
              </a:ext>
            </a:extLst>
          </p:cNvPr>
          <p:cNvSpPr>
            <a:spLocks noGrp="1"/>
          </p:cNvSpPr>
          <p:nvPr>
            <p:ph type="body" sz="quarter" idx="18"/>
          </p:nvPr>
        </p:nvSpPr>
        <p:spPr/>
        <p:txBody>
          <a:bodyPr/>
          <a:lstStyle/>
          <a:p>
            <a:pPr marL="0" indent="0"/>
            <a:r>
              <a:rPr lang="nb-NO" sz="2000" dirty="0"/>
              <a:t>KI-systemer lærer fra data, og data reflekterer verdens eksisterende ulikheter. Dette betyr at KI kan gjenskape og til og med forsterke skjevheter hvis vi ikke er årvåkne. Forskning har vist at KI-drevne verktøy for plagiatkontroll uforholdsmessig ofte flagger arbeidet til studenter hvis undervisningsspråk ikke er deres morsmål, selv når arbeidet deres er skrevet helt uten AI-hjelp. I et annet tilfelle identifiserte et KI-basert verktøy for å forutsi frafall uforholdsmessig mange minoritetsstudenter som i risikosonen, noe som kan føre til selvoppfyllende profetier.</a:t>
            </a:r>
          </a:p>
          <a:p>
            <a:pPr marL="0" indent="0"/>
            <a:r>
              <a:rPr lang="nb-NO" sz="2000" dirty="0"/>
              <a:t>Den praktiske leksjonen er enkel: </a:t>
            </a:r>
            <a:r>
              <a:rPr lang="nb-NO" sz="2000" b="1" dirty="0"/>
              <a:t>aldri bruk KI som eneste grunnlag for viktige beslutninger om elever, opptak, karakterer, progresjon eller disiplinærtiltak.</a:t>
            </a:r>
            <a:r>
              <a:rPr lang="nb-NO" sz="2000" dirty="0"/>
              <a:t> Bruk alltid menneskelig vurdering som den endelige sjekken. Når du bruker KI til å generere innhold, gjennomgå det for stereotypier, kulturelle antakelser og ensidige perspektiver. KI-utdata er forslag, ikke dommer, og vårt profesjonelle ansvar overfor våre elever forblir uendret.</a:t>
            </a:r>
            <a:endParaRPr lang="nb-NO" sz="2000" noProof="0" dirty="0"/>
          </a:p>
          <a:p>
            <a:pPr marL="0" indent="0"/>
            <a:r>
              <a:rPr lang="nb-NO" sz="2000" noProof="0" dirty="0" err="1">
                <a:solidFill>
                  <a:srgbClr val="00B0F0"/>
                </a:solidFill>
              </a:rPr>
              <a:t>Federation</a:t>
            </a:r>
            <a:r>
              <a:rPr lang="nb-NO" sz="2000" noProof="0" dirty="0">
                <a:solidFill>
                  <a:srgbClr val="00B0F0"/>
                </a:solidFill>
              </a:rPr>
              <a:t> </a:t>
            </a:r>
            <a:r>
              <a:rPr lang="nb-NO" sz="2000" noProof="0" dirty="0" err="1">
                <a:solidFill>
                  <a:srgbClr val="00B0F0"/>
                </a:solidFill>
              </a:rPr>
              <a:t>of</a:t>
            </a:r>
            <a:r>
              <a:rPr lang="nb-NO" sz="2000" noProof="0" dirty="0">
                <a:solidFill>
                  <a:srgbClr val="00B0F0"/>
                </a:solidFill>
              </a:rPr>
              <a:t> American Scientists (2024); </a:t>
            </a:r>
            <a:r>
              <a:rPr lang="nb-NO" sz="2000" noProof="0" dirty="0" err="1">
                <a:solidFill>
                  <a:srgbClr val="00B0F0"/>
                </a:solidFill>
              </a:rPr>
              <a:t>EdTech</a:t>
            </a:r>
            <a:r>
              <a:rPr lang="nb-NO" sz="2000" noProof="0" dirty="0">
                <a:solidFill>
                  <a:srgbClr val="00B0F0"/>
                </a:solidFill>
              </a:rPr>
              <a:t> Magazine (2025)</a:t>
            </a:r>
          </a:p>
        </p:txBody>
      </p:sp>
      <p:sp>
        <p:nvSpPr>
          <p:cNvPr id="3" name="Text Placeholder 2">
            <a:extLst>
              <a:ext uri="{FF2B5EF4-FFF2-40B4-BE49-F238E27FC236}">
                <a16:creationId xmlns:a16="http://schemas.microsoft.com/office/drawing/2014/main" id="{D50A2CEE-16B5-7EF5-EACB-8B422068AA5A}"/>
              </a:ext>
            </a:extLst>
          </p:cNvPr>
          <p:cNvSpPr>
            <a:spLocks noGrp="1"/>
          </p:cNvSpPr>
          <p:nvPr>
            <p:ph type="body" sz="quarter" idx="16"/>
          </p:nvPr>
        </p:nvSpPr>
        <p:spPr/>
        <p:txBody>
          <a:bodyPr/>
          <a:lstStyle/>
          <a:p>
            <a:r>
              <a:rPr lang="nb-NO" dirty="0"/>
              <a:t>Skjevhet, rettferdighet og grensene for AI-vurdering</a:t>
            </a:r>
            <a:endParaRPr lang="nb-NO" noProof="0" dirty="0"/>
          </a:p>
        </p:txBody>
      </p:sp>
    </p:spTree>
    <p:extLst>
      <p:ext uri="{BB962C8B-B14F-4D97-AF65-F5344CB8AC3E}">
        <p14:creationId xmlns:p14="http://schemas.microsoft.com/office/powerpoint/2010/main" val="17227265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8"/>
          </p:nvPr>
        </p:nvSpPr>
        <p:spPr>
          <a:xfrm>
            <a:off x="5943600" y="1612373"/>
            <a:ext cx="5365102" cy="3913188"/>
          </a:xfrm>
          <a:prstGeom prst="rect">
            <a:avLst/>
          </a:prstGeom>
        </p:spPr>
        <p:txBody>
          <a:bodyPr/>
          <a:lstStyle/>
          <a:p>
            <a:pPr marL="0"/>
            <a:r>
              <a:rPr lang="nb-NO" sz="2000" dirty="0"/>
              <a:t>Datapersonvern er </a:t>
            </a:r>
            <a:r>
              <a:rPr lang="nb-NO" sz="2000" dirty="0" err="1"/>
              <a:t>uforhandlingsbart</a:t>
            </a:r>
            <a:r>
              <a:rPr lang="nb-NO" sz="2000" dirty="0"/>
              <a:t>. Under GDPR er studentdata beskyttede personopplysninger, og å legge dem inn i åpne KI-plattformer uten riktige sikkerhetstiltak kan utgjøre et brudd på personvern. </a:t>
            </a:r>
          </a:p>
          <a:p>
            <a:pPr marL="0"/>
            <a:r>
              <a:rPr lang="nb-NO" sz="2000" dirty="0"/>
              <a:t>Praktiske regler inkluderer: aldri legge inn studentnavn, karakterer eller identifiserbare detaljer i verktøy som </a:t>
            </a:r>
            <a:r>
              <a:rPr lang="nb-NO" sz="2000" dirty="0" err="1"/>
              <a:t>ChatGPT</a:t>
            </a:r>
            <a:r>
              <a:rPr lang="nb-NO" sz="2000" dirty="0"/>
              <a:t>; sjekk om institusjonen din har godkjent spesifikke KI-verktøy med passende databehandleravtaler; og rådfør deg med personvernombudet før du tar i bruk nye verktøy.</a:t>
            </a:r>
            <a:endParaRPr lang="nb-NO" sz="2000" noProof="0" dirty="0"/>
          </a:p>
        </p:txBody>
      </p:sp>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6"/>
          </p:nvPr>
        </p:nvSpPr>
        <p:spPr>
          <a:xfrm>
            <a:off x="4819103" y="150713"/>
            <a:ext cx="6489599" cy="992652"/>
          </a:xfrm>
          <a:prstGeom prst="rect">
            <a:avLst/>
          </a:prstGeom>
        </p:spPr>
        <p:txBody>
          <a:bodyPr/>
          <a:lstStyle/>
          <a:p>
            <a:r>
              <a:rPr lang="nb-NO" dirty="0"/>
              <a:t>Datapersonvern, akademisk integritet og miljøpåvirkning</a:t>
            </a:r>
            <a:endParaRPr lang="nb-NO" noProof="0" dirty="0"/>
          </a:p>
        </p:txBody>
      </p:sp>
      <p:pic>
        <p:nvPicPr>
          <p:cNvPr id="8" name="Picture Placeholder 7">
            <a:hlinkClick r:id="rId3"/>
            <a:extLst>
              <a:ext uri="{FF2B5EF4-FFF2-40B4-BE49-F238E27FC236}">
                <a16:creationId xmlns:a16="http://schemas.microsoft.com/office/drawing/2014/main" id="{78C6457B-7307-CA23-8E46-2898B54FFD2B}"/>
              </a:ext>
            </a:extLst>
          </p:cNvPr>
          <p:cNvPicPr>
            <a:picLocks noGrp="1" noChangeAspect="1"/>
          </p:cNvPicPr>
          <p:nvPr>
            <p:ph type="pic" sz="quarter" idx="10"/>
          </p:nvPr>
        </p:nvPicPr>
        <p:blipFill>
          <a:blip r:embed="rId4"/>
          <a:srcRect l="2644" r="2644"/>
          <a:stretch/>
        </p:blipFill>
        <p:spPr>
          <a:prstGeom prst="rect">
            <a:avLst/>
          </a:prstGeom>
          <a:solidFill>
            <a:srgbClr val="FFFFFF">
              <a:lumMod val="85000"/>
            </a:srgbClr>
          </a:solidFill>
        </p:spPr>
      </p:pic>
    </p:spTree>
    <p:extLst>
      <p:ext uri="{BB962C8B-B14F-4D97-AF65-F5344CB8AC3E}">
        <p14:creationId xmlns:p14="http://schemas.microsoft.com/office/powerpoint/2010/main" val="21557389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04B4E0-DB40-0223-6F98-27EC3AFF1B1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8010DE0-AB6A-7CC5-55F8-9AA0F829E6B4}"/>
              </a:ext>
            </a:extLst>
          </p:cNvPr>
          <p:cNvSpPr>
            <a:spLocks noGrp="1"/>
          </p:cNvSpPr>
          <p:nvPr>
            <p:ph type="body" sz="quarter" idx="18"/>
          </p:nvPr>
        </p:nvSpPr>
        <p:spPr>
          <a:xfrm>
            <a:off x="5943600" y="1612373"/>
            <a:ext cx="5365102" cy="3913188"/>
          </a:xfrm>
          <a:prstGeom prst="rect">
            <a:avLst/>
          </a:prstGeom>
        </p:spPr>
        <p:txBody>
          <a:bodyPr/>
          <a:lstStyle/>
          <a:p>
            <a:pPr marL="0"/>
            <a:r>
              <a:rPr lang="nb-NO" sz="2000" dirty="0"/>
              <a:t>Akademisk integritet krever nye samtaler med lærende. UNESCO (2023) anbefaler at lærere tydelig definerer grensene for akseptabel bruk av KI for hver oppgave og krever at studenter rapporterer hvordan de brukte KI i sitt arbeid. </a:t>
            </a:r>
          </a:p>
          <a:p>
            <a:pPr marL="0"/>
            <a:r>
              <a:rPr lang="nb-NO" sz="2000" dirty="0"/>
              <a:t>Til slutt er KI sin miljøpåvirkning særlig relevant for </a:t>
            </a:r>
            <a:r>
              <a:rPr lang="nb-NO" sz="2000" dirty="0" err="1"/>
              <a:t>SUSTaiN</a:t>
            </a:r>
            <a:r>
              <a:rPr lang="nb-NO" sz="2000" dirty="0"/>
              <a:t>-prosjektet; en enkelt generativ KI-forespørsel forbruker omtrent 4–5 ganger energien til et standard </a:t>
            </a:r>
            <a:r>
              <a:rPr lang="nb-NO" sz="2000" dirty="0" err="1"/>
              <a:t>netsøk</a:t>
            </a:r>
            <a:r>
              <a:rPr lang="nb-NO" sz="2000" dirty="0"/>
              <a:t>, og trening av store KI-modeller kan utlede hundrevis av tonn CO₂. Å diskutere disse avveiningene åpent er både en etisk forpliktelse og en bærekraftig læringsmulighet.</a:t>
            </a:r>
            <a:endParaRPr lang="nb-NO" sz="2000" noProof="0" dirty="0"/>
          </a:p>
        </p:txBody>
      </p:sp>
      <p:sp>
        <p:nvSpPr>
          <p:cNvPr id="5" name="Text Placeholder 4">
            <a:extLst>
              <a:ext uri="{FF2B5EF4-FFF2-40B4-BE49-F238E27FC236}">
                <a16:creationId xmlns:a16="http://schemas.microsoft.com/office/drawing/2014/main" id="{2EADA41F-6423-57F4-2F5A-10CDD9B7D771}"/>
              </a:ext>
            </a:extLst>
          </p:cNvPr>
          <p:cNvSpPr>
            <a:spLocks noGrp="1"/>
          </p:cNvSpPr>
          <p:nvPr>
            <p:ph type="body" sz="quarter" idx="16"/>
          </p:nvPr>
        </p:nvSpPr>
        <p:spPr>
          <a:xfrm>
            <a:off x="4819103" y="150713"/>
            <a:ext cx="6489599" cy="992652"/>
          </a:xfrm>
          <a:prstGeom prst="rect">
            <a:avLst/>
          </a:prstGeom>
        </p:spPr>
        <p:txBody>
          <a:bodyPr/>
          <a:lstStyle/>
          <a:p>
            <a:r>
              <a:rPr lang="nb-NO" dirty="0"/>
              <a:t>Datapersonvern, akademisk integritet og miljøpåvirkning</a:t>
            </a:r>
            <a:endParaRPr lang="nb-NO" noProof="0" dirty="0"/>
          </a:p>
        </p:txBody>
      </p:sp>
      <p:pic>
        <p:nvPicPr>
          <p:cNvPr id="7" name="Picture Placeholder 6">
            <a:hlinkClick r:id="rId3"/>
            <a:extLst>
              <a:ext uri="{FF2B5EF4-FFF2-40B4-BE49-F238E27FC236}">
                <a16:creationId xmlns:a16="http://schemas.microsoft.com/office/drawing/2014/main" id="{E9BDA6D9-F5A6-4D0B-2E54-510A28D3B7F8}"/>
              </a:ext>
            </a:extLst>
          </p:cNvPr>
          <p:cNvPicPr>
            <a:picLocks noGrp="1" noChangeAspect="1"/>
          </p:cNvPicPr>
          <p:nvPr>
            <p:ph type="pic" sz="quarter" idx="10"/>
          </p:nvPr>
        </p:nvPicPr>
        <p:blipFill>
          <a:blip r:embed="rId4"/>
          <a:srcRect t="23337" b="23337"/>
          <a:stretch/>
        </p:blipFill>
        <p:spPr>
          <a:prstGeom prst="rect">
            <a:avLst/>
          </a:prstGeom>
          <a:solidFill>
            <a:srgbClr val="FFFFFF">
              <a:lumMod val="85000"/>
            </a:srgbClr>
          </a:solidFill>
        </p:spPr>
      </p:pic>
    </p:spTree>
    <p:extLst>
      <p:ext uri="{BB962C8B-B14F-4D97-AF65-F5344CB8AC3E}">
        <p14:creationId xmlns:p14="http://schemas.microsoft.com/office/powerpoint/2010/main" val="26992121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638875-67C6-23AE-28DE-DFEA2EE73CA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E2941F8-A138-9B0A-0455-F5ABFFC5CFF1}"/>
              </a:ext>
            </a:extLst>
          </p:cNvPr>
          <p:cNvSpPr>
            <a:spLocks noGrp="1"/>
          </p:cNvSpPr>
          <p:nvPr>
            <p:ph type="body" sz="quarter" idx="18"/>
          </p:nvPr>
        </p:nvSpPr>
        <p:spPr>
          <a:xfrm>
            <a:off x="677194" y="1307574"/>
            <a:ext cx="10595237" cy="5302546"/>
          </a:xfrm>
          <a:prstGeom prst="rect">
            <a:avLst/>
          </a:prstGeom>
        </p:spPr>
        <p:txBody>
          <a:bodyPr/>
          <a:lstStyle/>
          <a:p>
            <a:pPr marL="0" indent="0"/>
            <a:r>
              <a:rPr lang="nb-NO" sz="2000" dirty="0"/>
              <a:t>Innen slutten av dette modul, vil jeg kunne…</a:t>
            </a:r>
          </a:p>
          <a:p>
            <a:pPr marL="342900" indent="-342900">
              <a:buFont typeface="Arial" panose="020B0604020202020204" pitchFamily="34" charset="0"/>
              <a:buChar char="•"/>
            </a:pPr>
            <a:r>
              <a:rPr lang="nb-NO" sz="2000" dirty="0"/>
              <a:t>Forklare hvorfor KI er relevant for yrkesopplæring i dag, og hvordan det kobler til de tvilling grønne og digitale overgangene som former Europas arbeidsstyrke.</a:t>
            </a:r>
          </a:p>
          <a:p>
            <a:pPr marL="342900" indent="-342900">
              <a:buFont typeface="Arial" panose="020B0604020202020204" pitchFamily="34" charset="0"/>
              <a:buChar char="•"/>
            </a:pPr>
            <a:r>
              <a:rPr lang="nb-NO" sz="2000" dirty="0"/>
              <a:t>Identifisere praktiske, lavrisiko strategier for å innføre KI-verktøy i min egen undervisningspraksis, med utgangspunkt i små, målrettede steg.</a:t>
            </a:r>
          </a:p>
          <a:p>
            <a:pPr marL="342900" indent="-342900">
              <a:buFont typeface="Arial" panose="020B0604020202020204" pitchFamily="34" charset="0"/>
              <a:buChar char="•"/>
            </a:pPr>
            <a:r>
              <a:rPr lang="nb-NO" sz="2000" dirty="0"/>
              <a:t>Gjenkjenne de viktigste etiske vurderingene, inkludert bias, </a:t>
            </a:r>
            <a:r>
              <a:rPr lang="nb-NO" sz="2000" dirty="0" err="1"/>
              <a:t>dataprivacy</a:t>
            </a:r>
            <a:r>
              <a:rPr lang="nb-NO" sz="2000" dirty="0"/>
              <a:t>, akademisk integritet og miljøpåvirkning, som jeg må ha i bakhodet når jeg bruker KI i yrkesfag.</a:t>
            </a:r>
          </a:p>
          <a:p>
            <a:pPr marL="342900" indent="-342900">
              <a:buFont typeface="Arial" panose="020B0604020202020204" pitchFamily="34" charset="0"/>
              <a:buChar char="•"/>
            </a:pPr>
            <a:r>
              <a:rPr lang="nb-NO" sz="2000" dirty="0"/>
              <a:t>Beskrive minst tre evidensbaserte fordeler ved KI for undervisning og læring i yrkesfaglige kontekster, inkludert personalisering, reduksjon av arbeidsbelastning og inkluderende utdanning.</a:t>
            </a:r>
          </a:p>
          <a:p>
            <a:pPr marL="342900" indent="-342900">
              <a:buFont typeface="Arial" panose="020B0604020202020204" pitchFamily="34" charset="0"/>
              <a:buChar char="•"/>
            </a:pPr>
            <a:r>
              <a:rPr lang="nb-NO" sz="2000" dirty="0"/>
              <a:t>Velge og begynne å bruke minst to KI-verktøy som er passende for mitt yrkesfaglige fagområde og lærernes behov.</a:t>
            </a:r>
          </a:p>
          <a:p>
            <a:pPr marL="342900" indent="-342900">
              <a:buFont typeface="Arial" panose="020B0604020202020204" pitchFamily="34" charset="0"/>
              <a:buChar char="•"/>
            </a:pPr>
            <a:r>
              <a:rPr lang="nb-NO" sz="2000" dirty="0"/>
              <a:t>Reflektere kritisk over hvordan KI kan støtte, men aldri erstatte, de menneskelige, sosiale og praktiske dimensjonene av yrkesopplæring.</a:t>
            </a:r>
            <a:endParaRPr lang="nb-NO" noProof="0" dirty="0"/>
          </a:p>
        </p:txBody>
      </p:sp>
      <p:sp>
        <p:nvSpPr>
          <p:cNvPr id="5" name="Text Placeholder 4">
            <a:extLst>
              <a:ext uri="{FF2B5EF4-FFF2-40B4-BE49-F238E27FC236}">
                <a16:creationId xmlns:a16="http://schemas.microsoft.com/office/drawing/2014/main" id="{B8588589-0536-B507-3977-13AA75AD90A2}"/>
              </a:ext>
            </a:extLst>
          </p:cNvPr>
          <p:cNvSpPr>
            <a:spLocks noGrp="1"/>
          </p:cNvSpPr>
          <p:nvPr>
            <p:ph type="body" sz="quarter" idx="16"/>
          </p:nvPr>
        </p:nvSpPr>
        <p:spPr>
          <a:xfrm>
            <a:off x="677193" y="503920"/>
            <a:ext cx="10595237" cy="803654"/>
          </a:xfrm>
          <a:prstGeom prst="rect">
            <a:avLst/>
          </a:prstGeom>
        </p:spPr>
        <p:txBody>
          <a:bodyPr/>
          <a:lstStyle/>
          <a:p>
            <a:r>
              <a:rPr lang="nb-NO" noProof="0" dirty="0"/>
              <a:t>Læringsmål</a:t>
            </a:r>
          </a:p>
        </p:txBody>
      </p:sp>
    </p:spTree>
    <p:extLst>
      <p:ext uri="{BB962C8B-B14F-4D97-AF65-F5344CB8AC3E}">
        <p14:creationId xmlns:p14="http://schemas.microsoft.com/office/powerpoint/2010/main" val="24422257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75C833-1850-A36E-9A8D-72FCCA2455C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0AFD0A0-DD8D-9DF6-FAFE-3D3C2A422857}"/>
              </a:ext>
            </a:extLst>
          </p:cNvPr>
          <p:cNvSpPr>
            <a:spLocks noGrp="1"/>
          </p:cNvSpPr>
          <p:nvPr>
            <p:ph type="body" sz="quarter" idx="18"/>
          </p:nvPr>
        </p:nvSpPr>
        <p:spPr/>
        <p:txBody>
          <a:bodyPr/>
          <a:lstStyle/>
          <a:p>
            <a:pPr marL="0" indent="0"/>
            <a:r>
              <a:rPr lang="nb-NO" sz="2000" dirty="0"/>
              <a:t>AI4InclusiveEducation-prosjektet, utviklet av La </a:t>
            </a:r>
            <a:r>
              <a:rPr lang="nb-NO" sz="2000" dirty="0" err="1"/>
              <a:t>Scientothèque</a:t>
            </a:r>
            <a:r>
              <a:rPr lang="nb-NO" sz="2000" dirty="0"/>
              <a:t> i Belgia som en del av Erasmus+ </a:t>
            </a:r>
            <a:r>
              <a:rPr lang="nb-NO" sz="2000" dirty="0" err="1"/>
              <a:t>SteamCity</a:t>
            </a:r>
            <a:r>
              <a:rPr lang="nb-NO" sz="2000" dirty="0"/>
              <a:t>-initiativet, mottok UNESCO King </a:t>
            </a:r>
            <a:r>
              <a:rPr lang="nb-NO" sz="2000" dirty="0" err="1"/>
              <a:t>Hamad</a:t>
            </a:r>
            <a:r>
              <a:rPr lang="nb-NO" sz="2000" dirty="0"/>
              <a:t>-prisen i 2025 for å fremme ansvarlig bruk av KI i utdanning. Prosjektet gir AI-opplæring fra et sivilt og tverrfaglig perspektiv for unge i alderen 10–18 år, spesielt fra vanskeligstilte samfunn, og utforsker databeskyttelse, algoritmisk skjevhet og feilinformasjon gjennom aktiviteter forankret i lokale problemer. Prosjektet har nådd mer enn 6 000 elever og 300 lærere gjennom åpne moduler.</a:t>
            </a:r>
            <a:endParaRPr lang="nb-NO" sz="2000" noProof="0" dirty="0"/>
          </a:p>
        </p:txBody>
      </p:sp>
      <p:sp>
        <p:nvSpPr>
          <p:cNvPr id="3" name="Text Placeholder 2">
            <a:extLst>
              <a:ext uri="{FF2B5EF4-FFF2-40B4-BE49-F238E27FC236}">
                <a16:creationId xmlns:a16="http://schemas.microsoft.com/office/drawing/2014/main" id="{53B6B383-600F-23EE-586D-7A5FA137D4B0}"/>
              </a:ext>
            </a:extLst>
          </p:cNvPr>
          <p:cNvSpPr>
            <a:spLocks noGrp="1"/>
          </p:cNvSpPr>
          <p:nvPr>
            <p:ph type="body" sz="quarter" idx="16"/>
          </p:nvPr>
        </p:nvSpPr>
        <p:spPr>
          <a:xfrm>
            <a:off x="533400" y="1034557"/>
            <a:ext cx="7480445" cy="1031625"/>
          </a:xfrm>
        </p:spPr>
        <p:txBody>
          <a:bodyPr/>
          <a:lstStyle/>
          <a:p>
            <a:r>
              <a:rPr lang="en-US" dirty="0"/>
              <a:t>CASE STUDY AI4InclusiveEducation (</a:t>
            </a:r>
            <a:r>
              <a:rPr lang="en-US" dirty="0" err="1"/>
              <a:t>Belgia</a:t>
            </a:r>
            <a:r>
              <a:rPr lang="en-US" dirty="0"/>
              <a:t>) UNESCO </a:t>
            </a:r>
            <a:r>
              <a:rPr lang="en-US" dirty="0" err="1"/>
              <a:t>Prisvinner</a:t>
            </a:r>
            <a:r>
              <a:rPr lang="en-US" dirty="0"/>
              <a:t> 2025</a:t>
            </a:r>
            <a:endParaRPr lang="nb-NO" noProof="0" dirty="0"/>
          </a:p>
        </p:txBody>
      </p:sp>
      <p:pic>
        <p:nvPicPr>
          <p:cNvPr id="8" name="Picture Placeholder 7">
            <a:extLst>
              <a:ext uri="{FF2B5EF4-FFF2-40B4-BE49-F238E27FC236}">
                <a16:creationId xmlns:a16="http://schemas.microsoft.com/office/drawing/2014/main" id="{A450737D-B637-93E1-6132-46687A45A240}"/>
              </a:ext>
            </a:extLst>
          </p:cNvPr>
          <p:cNvPicPr>
            <a:picLocks noGrp="1" noChangeAspect="1"/>
          </p:cNvPicPr>
          <p:nvPr>
            <p:ph type="pic" sz="quarter" idx="10"/>
          </p:nvPr>
        </p:nvPicPr>
        <p:blipFill>
          <a:blip r:embed="rId3"/>
          <a:srcRect l="7835" r="7835"/>
          <a:stretch/>
        </p:blipFill>
        <p:spPr>
          <a:prstGeom prst="rect">
            <a:avLst/>
          </a:prstGeom>
          <a:solidFill>
            <a:srgbClr val="FFFFFF">
              <a:lumMod val="85000"/>
            </a:srgbClr>
          </a:solidFill>
        </p:spPr>
      </p:pic>
    </p:spTree>
    <p:extLst>
      <p:ext uri="{BB962C8B-B14F-4D97-AF65-F5344CB8AC3E}">
        <p14:creationId xmlns:p14="http://schemas.microsoft.com/office/powerpoint/2010/main" val="34262492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001ECB-97E8-2851-1347-05C9C68D0B2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6CF55C9-6CB8-93BC-398D-89AB8A89F93D}"/>
              </a:ext>
            </a:extLst>
          </p:cNvPr>
          <p:cNvSpPr>
            <a:spLocks noGrp="1"/>
          </p:cNvSpPr>
          <p:nvPr>
            <p:ph type="body" sz="quarter" idx="18"/>
          </p:nvPr>
        </p:nvSpPr>
        <p:spPr>
          <a:xfrm>
            <a:off x="5943600" y="1612373"/>
            <a:ext cx="5365102" cy="3913188"/>
          </a:xfrm>
          <a:prstGeom prst="rect">
            <a:avLst/>
          </a:prstGeom>
        </p:spPr>
        <p:txBody>
          <a:bodyPr/>
          <a:lstStyle/>
          <a:p>
            <a:pPr marL="0"/>
            <a:r>
              <a:rPr lang="nb-NO" b="1" dirty="0"/>
              <a:t>Europakommisjonen: Etiske retningslinjer for KI for lærere</a:t>
            </a:r>
          </a:p>
          <a:p>
            <a:pPr marL="0"/>
            <a:r>
              <a:rPr lang="nb-NO" dirty="0"/>
              <a:t>Praktisk, scenariobasert veiledning for lærere med liten eller ingen tidligere erfaring med KI. Tilgjengelig på alle EU-språk og fremmet gjennom Erasmus+.</a:t>
            </a:r>
            <a:endParaRPr lang="nb-NO" noProof="0" dirty="0"/>
          </a:p>
          <a:p>
            <a:pPr marL="0"/>
            <a:r>
              <a:rPr lang="nb-NO" i="1" noProof="0" dirty="0">
                <a:hlinkClick r:id="rId3"/>
              </a:rPr>
              <a:t>https://education.ec.europa.eu/focus-topics/digital-education/action-plan/action-6</a:t>
            </a:r>
            <a:r>
              <a:rPr lang="nb-NO" i="1" noProof="0" dirty="0"/>
              <a:t> </a:t>
            </a:r>
            <a:endParaRPr lang="nb-NO" noProof="0" dirty="0"/>
          </a:p>
          <a:p>
            <a:pPr marL="0"/>
            <a:endParaRPr lang="nb-NO" noProof="0" dirty="0"/>
          </a:p>
        </p:txBody>
      </p:sp>
      <p:sp>
        <p:nvSpPr>
          <p:cNvPr id="5" name="Text Placeholder 4">
            <a:extLst>
              <a:ext uri="{FF2B5EF4-FFF2-40B4-BE49-F238E27FC236}">
                <a16:creationId xmlns:a16="http://schemas.microsoft.com/office/drawing/2014/main" id="{0E39D40A-2007-50A7-F0CC-0186B2270CAF}"/>
              </a:ext>
            </a:extLst>
          </p:cNvPr>
          <p:cNvSpPr>
            <a:spLocks noGrp="1"/>
          </p:cNvSpPr>
          <p:nvPr>
            <p:ph type="body" sz="quarter" idx="16"/>
          </p:nvPr>
        </p:nvSpPr>
        <p:spPr>
          <a:prstGeom prst="rect">
            <a:avLst/>
          </a:prstGeom>
        </p:spPr>
        <p:txBody>
          <a:bodyPr/>
          <a:lstStyle/>
          <a:p>
            <a:r>
              <a:rPr lang="nb-NO" noProof="0" dirty="0"/>
              <a:t>Ekstra ressurs</a:t>
            </a:r>
          </a:p>
        </p:txBody>
      </p:sp>
      <p:pic>
        <p:nvPicPr>
          <p:cNvPr id="4" name="Picture Placeholder 3">
            <a:extLst>
              <a:ext uri="{FF2B5EF4-FFF2-40B4-BE49-F238E27FC236}">
                <a16:creationId xmlns:a16="http://schemas.microsoft.com/office/drawing/2014/main" id="{E9823761-EC07-CFEF-F473-227345542302}"/>
              </a:ext>
            </a:extLst>
          </p:cNvPr>
          <p:cNvPicPr>
            <a:picLocks noGrp="1" noChangeAspect="1"/>
          </p:cNvPicPr>
          <p:nvPr>
            <p:ph type="pic" sz="quarter" idx="10"/>
          </p:nvPr>
        </p:nvPicPr>
        <p:blipFill>
          <a:blip r:embed="rId4"/>
          <a:srcRect l="5407" r="5407"/>
          <a:stretch/>
        </p:blipFill>
        <p:spPr>
          <a:prstGeom prst="rect">
            <a:avLst/>
          </a:prstGeom>
          <a:solidFill>
            <a:srgbClr val="FFFFFF">
              <a:lumMod val="85000"/>
            </a:srgbClr>
          </a:solidFill>
        </p:spPr>
      </p:pic>
    </p:spTree>
    <p:extLst>
      <p:ext uri="{BB962C8B-B14F-4D97-AF65-F5344CB8AC3E}">
        <p14:creationId xmlns:p14="http://schemas.microsoft.com/office/powerpoint/2010/main" val="19079452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0DD82-FE96-E634-FA2E-6BB006B87B3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0B9129E-4D30-B5C5-2171-FCF4426E6B93}"/>
              </a:ext>
            </a:extLst>
          </p:cNvPr>
          <p:cNvSpPr>
            <a:spLocks noGrp="1"/>
          </p:cNvSpPr>
          <p:nvPr>
            <p:ph type="body" sz="quarter" idx="16"/>
          </p:nvPr>
        </p:nvSpPr>
        <p:spPr>
          <a:xfrm>
            <a:off x="5434696" y="2622424"/>
            <a:ext cx="6010480" cy="2253043"/>
          </a:xfrm>
        </p:spPr>
        <p:txBody>
          <a:bodyPr>
            <a:normAutofit fontScale="92500" lnSpcReduction="20000"/>
          </a:bodyPr>
          <a:lstStyle/>
          <a:p>
            <a:r>
              <a:rPr lang="nb-NO" noProof="0" dirty="0"/>
              <a:t>Del 4-</a:t>
            </a:r>
          </a:p>
          <a:p>
            <a:r>
              <a:rPr lang="nb-NO" dirty="0"/>
              <a:t>Fordeler med kunstig intelligens i undervisning og læring</a:t>
            </a:r>
            <a:endParaRPr lang="nb-NO" noProof="0" dirty="0"/>
          </a:p>
        </p:txBody>
      </p:sp>
      <p:sp>
        <p:nvSpPr>
          <p:cNvPr id="5" name="Text Placeholder 4">
            <a:extLst>
              <a:ext uri="{FF2B5EF4-FFF2-40B4-BE49-F238E27FC236}">
                <a16:creationId xmlns:a16="http://schemas.microsoft.com/office/drawing/2014/main" id="{8A4B91C7-7084-0DB5-5A63-847C993D71C5}"/>
              </a:ext>
            </a:extLst>
          </p:cNvPr>
          <p:cNvSpPr>
            <a:spLocks noGrp="1"/>
          </p:cNvSpPr>
          <p:nvPr>
            <p:ph type="body" sz="quarter" idx="17"/>
          </p:nvPr>
        </p:nvSpPr>
        <p:spPr/>
        <p:txBody>
          <a:bodyPr/>
          <a:lstStyle/>
          <a:p>
            <a:r>
              <a:rPr lang="nb-NO" noProof="0" dirty="0"/>
              <a:t>04</a:t>
            </a:r>
          </a:p>
        </p:txBody>
      </p:sp>
    </p:spTree>
    <p:extLst>
      <p:ext uri="{BB962C8B-B14F-4D97-AF65-F5344CB8AC3E}">
        <p14:creationId xmlns:p14="http://schemas.microsoft.com/office/powerpoint/2010/main" val="27020342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01331F3-1FAA-D347-8B9C-59F1536C295C}"/>
              </a:ext>
            </a:extLst>
          </p:cNvPr>
          <p:cNvSpPr>
            <a:spLocks noGrp="1"/>
          </p:cNvSpPr>
          <p:nvPr>
            <p:ph type="body" sz="quarter" idx="18"/>
          </p:nvPr>
        </p:nvSpPr>
        <p:spPr/>
        <p:txBody>
          <a:bodyPr/>
          <a:lstStyle/>
          <a:p>
            <a:pPr marL="0"/>
            <a:r>
              <a:rPr lang="nb-NO" sz="2000" dirty="0"/>
              <a:t>En av KIs mest overbevisende fordeler i utdanning er dens evne til å tilpasse læring på en skala som ingen enkelt lærer kan oppnå alene.  </a:t>
            </a:r>
          </a:p>
          <a:p>
            <a:pPr marL="0"/>
            <a:r>
              <a:rPr lang="nb-NO" sz="2000" dirty="0"/>
              <a:t>En </a:t>
            </a:r>
            <a:r>
              <a:rPr lang="nb-NO" sz="2000" dirty="0" err="1"/>
              <a:t>meta</a:t>
            </a:r>
            <a:r>
              <a:rPr lang="nb-NO" sz="2000" dirty="0"/>
              <a:t>-analyse av studier på KI-assistert personlig tilpasset læring (2019–2024) viste en middels til stor positiv effekt på læringsresultater sammenlignet med ikke-adaptive tilnærminger, med forbedringer på 0,36 standardavvik i samlet faglig prestasjon.  </a:t>
            </a:r>
          </a:p>
          <a:p>
            <a:pPr marL="0"/>
            <a:r>
              <a:rPr lang="nb-NO" sz="2000" dirty="0"/>
              <a:t>I et spesielt slående resultat fra 2025 lærte studenter som brukte KI-mentorer ved Harvard </a:t>
            </a:r>
            <a:r>
              <a:rPr lang="nb-NO" sz="2000" dirty="0" err="1"/>
              <a:t>Universitys</a:t>
            </a:r>
            <a:r>
              <a:rPr lang="nb-NO" sz="2000" dirty="0"/>
              <a:t> fysikkavdeling mer enn dobbelt så mye på kortere tid sammenlignet med tradisjonelle klasserom med aktiv læring.</a:t>
            </a:r>
            <a:endParaRPr lang="nb-NO" sz="2000" noProof="0" dirty="0"/>
          </a:p>
        </p:txBody>
      </p:sp>
      <p:sp>
        <p:nvSpPr>
          <p:cNvPr id="2" name="Text Placeholder 1">
            <a:extLst>
              <a:ext uri="{FF2B5EF4-FFF2-40B4-BE49-F238E27FC236}">
                <a16:creationId xmlns:a16="http://schemas.microsoft.com/office/drawing/2014/main" id="{4807231A-8C56-9D46-8B91-D1040E2F919E}"/>
              </a:ext>
            </a:extLst>
          </p:cNvPr>
          <p:cNvSpPr>
            <a:spLocks noGrp="1"/>
          </p:cNvSpPr>
          <p:nvPr>
            <p:ph type="body" sz="quarter" idx="16"/>
          </p:nvPr>
        </p:nvSpPr>
        <p:spPr>
          <a:xfrm>
            <a:off x="835671" y="1246695"/>
            <a:ext cx="7178174" cy="1031625"/>
          </a:xfrm>
        </p:spPr>
        <p:txBody>
          <a:bodyPr/>
          <a:lstStyle/>
          <a:p>
            <a:r>
              <a:rPr lang="nb-NO" dirty="0"/>
              <a:t>Personalisering som faktisk fungerer</a:t>
            </a:r>
            <a:endParaRPr lang="nb-NO" noProof="0" dirty="0"/>
          </a:p>
        </p:txBody>
      </p:sp>
      <p:pic>
        <p:nvPicPr>
          <p:cNvPr id="8" name="Picture Placeholder 7">
            <a:extLst>
              <a:ext uri="{FF2B5EF4-FFF2-40B4-BE49-F238E27FC236}">
                <a16:creationId xmlns:a16="http://schemas.microsoft.com/office/drawing/2014/main" id="{330DC2B4-5E6E-2BB3-C0D8-FBA1348585C3}"/>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5091418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392FD9-799B-CB10-3D6C-5BF2B2614041}"/>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6A180B04-C62A-224A-4415-6884281BA458}"/>
              </a:ext>
            </a:extLst>
          </p:cNvPr>
          <p:cNvSpPr>
            <a:spLocks noGrp="1"/>
          </p:cNvSpPr>
          <p:nvPr>
            <p:ph type="body" sz="quarter" idx="18"/>
          </p:nvPr>
        </p:nvSpPr>
        <p:spPr/>
        <p:txBody>
          <a:bodyPr/>
          <a:lstStyle/>
          <a:p>
            <a:pPr marL="0"/>
            <a:r>
              <a:rPr lang="nb-NO" sz="2000" dirty="0"/>
              <a:t>Spesielt innen yrkesopplæring (yrkesfag) får KI-drevet personalisering en praktisk presserende betydning. Yrkesfaglige klasserom samler ofte elever med svært ulik forkunnskap, språkferdigheter og læringshastighet. KI-verktøy som </a:t>
            </a:r>
            <a:r>
              <a:rPr lang="nb-NO" sz="2000" b="1" noProof="0" dirty="0" err="1">
                <a:hlinkClick r:id="rId3"/>
              </a:rPr>
              <a:t>Diffit</a:t>
            </a:r>
            <a:r>
              <a:rPr lang="nb-NO" sz="2000" dirty="0"/>
              <a:t> kan ta en kompleks teknisk manual og produsere versjoner på flere leseferdighetsnivåer på noen minutter, mens </a:t>
            </a:r>
            <a:r>
              <a:rPr lang="nb-NO" sz="2000" dirty="0" err="1"/>
              <a:t>ChatGPT</a:t>
            </a:r>
            <a:r>
              <a:rPr lang="nb-NO" sz="2000" dirty="0"/>
              <a:t> kan generere støttende forklaringer av det samme konseptet på forskjellige kompleksitetsnivåer. </a:t>
            </a:r>
          </a:p>
          <a:p>
            <a:pPr marL="0"/>
            <a:r>
              <a:rPr lang="nb-NO" sz="2000" dirty="0"/>
              <a:t>For yrkesfag-lærere som betjener ulike grupper, inkludert voksne elever, innvandrere og personer som skifter karriere, er denne typen rask, målrettet tilpasning en praktisk nødvendighet.</a:t>
            </a:r>
            <a:endParaRPr lang="nb-NO" sz="2000" noProof="0" dirty="0"/>
          </a:p>
        </p:txBody>
      </p:sp>
      <p:sp>
        <p:nvSpPr>
          <p:cNvPr id="2" name="Text Placeholder 1">
            <a:extLst>
              <a:ext uri="{FF2B5EF4-FFF2-40B4-BE49-F238E27FC236}">
                <a16:creationId xmlns:a16="http://schemas.microsoft.com/office/drawing/2014/main" id="{1C417D21-B088-978A-53CD-1E1EDE0CFF5C}"/>
              </a:ext>
            </a:extLst>
          </p:cNvPr>
          <p:cNvSpPr>
            <a:spLocks noGrp="1"/>
          </p:cNvSpPr>
          <p:nvPr>
            <p:ph type="body" sz="quarter" idx="16"/>
          </p:nvPr>
        </p:nvSpPr>
        <p:spPr>
          <a:xfrm>
            <a:off x="835671" y="1246695"/>
            <a:ext cx="7178174" cy="1031625"/>
          </a:xfrm>
        </p:spPr>
        <p:txBody>
          <a:bodyPr/>
          <a:lstStyle/>
          <a:p>
            <a:r>
              <a:rPr lang="nb-NO" dirty="0"/>
              <a:t>Personalisering som faktisk fungerer</a:t>
            </a:r>
            <a:endParaRPr lang="nb-NO" noProof="0" dirty="0"/>
          </a:p>
        </p:txBody>
      </p:sp>
      <p:pic>
        <p:nvPicPr>
          <p:cNvPr id="8" name="Picture Placeholder 7">
            <a:extLst>
              <a:ext uri="{FF2B5EF4-FFF2-40B4-BE49-F238E27FC236}">
                <a16:creationId xmlns:a16="http://schemas.microsoft.com/office/drawing/2014/main" id="{7E3D8C90-5B5E-526C-A667-C68D2A9CE87A}"/>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3556629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3EDF85-4CCB-C224-E8F8-604054250D42}"/>
            </a:ext>
          </a:extLst>
        </p:cNvPr>
        <p:cNvGrpSpPr/>
        <p:nvPr/>
      </p:nvGrpSpPr>
      <p:grpSpPr>
        <a:xfrm>
          <a:off x="0" y="0"/>
          <a:ext cx="0" cy="0"/>
          <a:chOff x="0" y="0"/>
          <a:chExt cx="0" cy="0"/>
        </a:xfrm>
      </p:grpSpPr>
      <p:pic>
        <p:nvPicPr>
          <p:cNvPr id="16" name="Picture Placeholder 4">
            <a:extLst>
              <a:ext uri="{FF2B5EF4-FFF2-40B4-BE49-F238E27FC236}">
                <a16:creationId xmlns:a16="http://schemas.microsoft.com/office/drawing/2014/main" id="{993CE777-3D2E-CCBD-DCFB-140F05759A83}"/>
              </a:ext>
            </a:extLst>
          </p:cNvPr>
          <p:cNvPicPr>
            <a:picLocks noGrp="1" noChangeAspect="1"/>
          </p:cNvPicPr>
          <p:nvPr>
            <p:ph type="pic" sz="quarter" idx="44"/>
          </p:nvPr>
        </p:nvPicPr>
        <p:blipFill>
          <a:blip r:embed="rId3" cstate="screen">
            <a:extLst>
              <a:ext uri="{28A0092B-C50C-407E-A947-70E740481C1C}">
                <a14:useLocalDpi xmlns:a14="http://schemas.microsoft.com/office/drawing/2010/main"/>
              </a:ext>
            </a:extLst>
          </a:blip>
          <a:srcRect/>
          <a:stretch/>
        </p:blipFill>
        <p:spPr/>
      </p:pic>
      <p:sp>
        <p:nvSpPr>
          <p:cNvPr id="8" name="Text Placeholder 7">
            <a:extLst>
              <a:ext uri="{FF2B5EF4-FFF2-40B4-BE49-F238E27FC236}">
                <a16:creationId xmlns:a16="http://schemas.microsoft.com/office/drawing/2014/main" id="{C07E27EA-604A-7732-8582-B322EF2BEA4A}"/>
              </a:ext>
            </a:extLst>
          </p:cNvPr>
          <p:cNvSpPr>
            <a:spLocks noGrp="1"/>
          </p:cNvSpPr>
          <p:nvPr>
            <p:ph type="body" sz="quarter" idx="18"/>
          </p:nvPr>
        </p:nvSpPr>
        <p:spPr>
          <a:xfrm>
            <a:off x="6613876" y="1452064"/>
            <a:ext cx="5260624" cy="4377696"/>
          </a:xfrm>
        </p:spPr>
        <p:txBody>
          <a:bodyPr/>
          <a:lstStyle/>
          <a:p>
            <a:pPr marL="0"/>
            <a:r>
              <a:rPr lang="nb-NO" sz="2000" dirty="0"/>
              <a:t>Yrkesfag-lærere rapporterer konsekvent at administrative oppgaver, planlegging av undervisning, utarbeidelse av vurderinger, skriving av tilbakemeldinger og håndtering av dokumentasjon tar opp tid de heller ville brukt med elevene. </a:t>
            </a:r>
          </a:p>
          <a:p>
            <a:pPr marL="0"/>
            <a:r>
              <a:rPr lang="nb-NO" sz="2000" dirty="0"/>
              <a:t>En pilotstudie fra UK </a:t>
            </a:r>
            <a:r>
              <a:rPr lang="nb-NO" sz="2000" dirty="0" err="1"/>
              <a:t>Education</a:t>
            </a:r>
            <a:r>
              <a:rPr lang="nb-NO" sz="2000" dirty="0"/>
              <a:t> </a:t>
            </a:r>
            <a:r>
              <a:rPr lang="nb-NO" sz="2000" dirty="0" err="1"/>
              <a:t>Endowment</a:t>
            </a:r>
            <a:r>
              <a:rPr lang="nb-NO" sz="2000" dirty="0"/>
              <a:t> Foundation (2023) fant at bruk av </a:t>
            </a:r>
            <a:r>
              <a:rPr lang="nb-NO" sz="2000" dirty="0" err="1"/>
              <a:t>ChatGPT</a:t>
            </a:r>
            <a:r>
              <a:rPr lang="nb-NO" sz="2000" dirty="0"/>
              <a:t> til administrative oppgaver reduserte planlegging og administrasjonstid med omtrent 31 %, eller rundt 25 minutter per uke per lærer. Andre studier rapporterer at lærere som bruker AI minst ukentlig sparer i gjennomsnitt 5,9 timer per uke, med 55 % som sier at KI har gitt dem mer tid til direkte elevkontakt.</a:t>
            </a:r>
            <a:endParaRPr lang="nb-NO" sz="2000" noProof="0" dirty="0"/>
          </a:p>
        </p:txBody>
      </p:sp>
      <p:sp>
        <p:nvSpPr>
          <p:cNvPr id="7" name="Text Placeholder 6">
            <a:extLst>
              <a:ext uri="{FF2B5EF4-FFF2-40B4-BE49-F238E27FC236}">
                <a16:creationId xmlns:a16="http://schemas.microsoft.com/office/drawing/2014/main" id="{6EBF0C47-CAF2-A5D6-6009-9FF63CC6FFF5}"/>
              </a:ext>
            </a:extLst>
          </p:cNvPr>
          <p:cNvSpPr>
            <a:spLocks noGrp="1"/>
          </p:cNvSpPr>
          <p:nvPr>
            <p:ph type="body" sz="quarter" idx="16"/>
          </p:nvPr>
        </p:nvSpPr>
        <p:spPr>
          <a:xfrm>
            <a:off x="6791158" y="260747"/>
            <a:ext cx="4757375" cy="992652"/>
          </a:xfrm>
        </p:spPr>
        <p:txBody>
          <a:bodyPr/>
          <a:lstStyle/>
          <a:p>
            <a:r>
              <a:rPr lang="nb-NO" dirty="0"/>
              <a:t>Gjenopprette tid til det som betyr mest</a:t>
            </a:r>
            <a:endParaRPr lang="nb-NO" noProof="0" dirty="0"/>
          </a:p>
        </p:txBody>
      </p:sp>
      <p:sp>
        <p:nvSpPr>
          <p:cNvPr id="17" name="Freeform 16">
            <a:extLst>
              <a:ext uri="{FF2B5EF4-FFF2-40B4-BE49-F238E27FC236}">
                <a16:creationId xmlns:a16="http://schemas.microsoft.com/office/drawing/2014/main" id="{BA3D60A9-8EAA-988D-3AFD-7999887ED0A8}"/>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nb-NO" noProof="0" dirty="0"/>
          </a:p>
        </p:txBody>
      </p:sp>
    </p:spTree>
    <p:extLst>
      <p:ext uri="{BB962C8B-B14F-4D97-AF65-F5344CB8AC3E}">
        <p14:creationId xmlns:p14="http://schemas.microsoft.com/office/powerpoint/2010/main" val="4481632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68638B-4C45-2A83-51C5-B3416FFD035B}"/>
            </a:ext>
          </a:extLst>
        </p:cNvPr>
        <p:cNvGrpSpPr/>
        <p:nvPr/>
      </p:nvGrpSpPr>
      <p:grpSpPr>
        <a:xfrm>
          <a:off x="0" y="0"/>
          <a:ext cx="0" cy="0"/>
          <a:chOff x="0" y="0"/>
          <a:chExt cx="0" cy="0"/>
        </a:xfrm>
      </p:grpSpPr>
      <p:pic>
        <p:nvPicPr>
          <p:cNvPr id="16" name="Picture Placeholder 4">
            <a:extLst>
              <a:ext uri="{FF2B5EF4-FFF2-40B4-BE49-F238E27FC236}">
                <a16:creationId xmlns:a16="http://schemas.microsoft.com/office/drawing/2014/main" id="{FDA09D63-ED20-EBFB-A9CF-02ADE1AE8453}"/>
              </a:ext>
            </a:extLst>
          </p:cNvPr>
          <p:cNvPicPr>
            <a:picLocks noGrp="1" noChangeAspect="1"/>
          </p:cNvPicPr>
          <p:nvPr>
            <p:ph type="pic" sz="quarter" idx="44"/>
          </p:nvPr>
        </p:nvPicPr>
        <p:blipFill>
          <a:blip r:embed="rId3"/>
          <a:srcRect/>
          <a:stretch/>
        </p:blipFill>
        <p:spPr/>
      </p:pic>
      <p:sp>
        <p:nvSpPr>
          <p:cNvPr id="8" name="Text Placeholder 7">
            <a:extLst>
              <a:ext uri="{FF2B5EF4-FFF2-40B4-BE49-F238E27FC236}">
                <a16:creationId xmlns:a16="http://schemas.microsoft.com/office/drawing/2014/main" id="{0F3E45C5-7D8B-AE3F-72B6-0DB6FD6A32A2}"/>
              </a:ext>
            </a:extLst>
          </p:cNvPr>
          <p:cNvSpPr>
            <a:spLocks noGrp="1"/>
          </p:cNvSpPr>
          <p:nvPr>
            <p:ph type="body" sz="quarter" idx="18"/>
          </p:nvPr>
        </p:nvSpPr>
        <p:spPr>
          <a:xfrm>
            <a:off x="6613876" y="1452064"/>
            <a:ext cx="5260624" cy="4377696"/>
          </a:xfrm>
        </p:spPr>
        <p:txBody>
          <a:bodyPr/>
          <a:lstStyle/>
          <a:p>
            <a:pPr marL="0"/>
            <a:r>
              <a:rPr lang="nb-NO" sz="2000" dirty="0"/>
              <a:t>Det britiske utdanningsdepartementet investerte 3 millioner pund i AI-drevne verktøy for lærere, og anerkjente at generativ KI kan hjelpe utdanningsarbeidere ved å redusere administrative byrder. For yrkesfag-instruktører som deler tiden sin mellom klasseromsundervisning, veiledning i verksted, kontakt med arbeidsgivere og dokumentasjon, kan selv moderate tidsbesparelser bety betydelig mer tid til de høyt verdsatte, menneskelige delene av rollen deres, som veiledning, demonstrasjon og </a:t>
            </a:r>
            <a:r>
              <a:rPr lang="nb-NO" sz="2000" dirty="0" err="1"/>
              <a:t>coaching</a:t>
            </a:r>
            <a:r>
              <a:rPr lang="nb-NO" sz="2000" dirty="0"/>
              <a:t> av elever gjennom praktiske oppgaver.</a:t>
            </a:r>
            <a:endParaRPr lang="nb-NO" sz="2000" noProof="0" dirty="0"/>
          </a:p>
        </p:txBody>
      </p:sp>
      <p:sp>
        <p:nvSpPr>
          <p:cNvPr id="7" name="Text Placeholder 6">
            <a:extLst>
              <a:ext uri="{FF2B5EF4-FFF2-40B4-BE49-F238E27FC236}">
                <a16:creationId xmlns:a16="http://schemas.microsoft.com/office/drawing/2014/main" id="{AA41CA8B-CB1A-0454-0EBE-CFA0EAE2E295}"/>
              </a:ext>
            </a:extLst>
          </p:cNvPr>
          <p:cNvSpPr>
            <a:spLocks noGrp="1"/>
          </p:cNvSpPr>
          <p:nvPr>
            <p:ph type="body" sz="quarter" idx="16"/>
          </p:nvPr>
        </p:nvSpPr>
        <p:spPr>
          <a:xfrm>
            <a:off x="6791158" y="260747"/>
            <a:ext cx="4757375" cy="992652"/>
          </a:xfrm>
        </p:spPr>
        <p:txBody>
          <a:bodyPr/>
          <a:lstStyle/>
          <a:p>
            <a:r>
              <a:rPr lang="nb-NO" dirty="0"/>
              <a:t>Gjenopprette tid til det som betyr mest</a:t>
            </a:r>
            <a:endParaRPr lang="nb-NO" noProof="0" dirty="0"/>
          </a:p>
        </p:txBody>
      </p:sp>
      <p:sp>
        <p:nvSpPr>
          <p:cNvPr id="17" name="Freeform 16">
            <a:extLst>
              <a:ext uri="{FF2B5EF4-FFF2-40B4-BE49-F238E27FC236}">
                <a16:creationId xmlns:a16="http://schemas.microsoft.com/office/drawing/2014/main" id="{3DA6F5F5-EC9A-6097-09FF-F02DAEDB41FD}"/>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nb-NO" noProof="0" dirty="0"/>
          </a:p>
        </p:txBody>
      </p:sp>
    </p:spTree>
    <p:extLst>
      <p:ext uri="{BB962C8B-B14F-4D97-AF65-F5344CB8AC3E}">
        <p14:creationId xmlns:p14="http://schemas.microsoft.com/office/powerpoint/2010/main" val="17420729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prstGeom prst="rect">
            <a:avLst/>
          </a:prstGeom>
        </p:spPr>
        <p:txBody>
          <a:bodyPr/>
          <a:lstStyle/>
          <a:p>
            <a:pPr marL="0" indent="0"/>
            <a:r>
              <a:rPr lang="nb-NO" sz="2000" dirty="0"/>
              <a:t>KI har betydelig potensial til å gjøre yrkesfaglig utdanning mer inkluderende og tilgjengelig. </a:t>
            </a:r>
            <a:r>
              <a:rPr lang="nb-NO" sz="2000" noProof="0" dirty="0" err="1">
                <a:hlinkClick r:id="rId3"/>
              </a:rPr>
              <a:t>OECD's</a:t>
            </a:r>
            <a:r>
              <a:rPr lang="nb-NO" sz="2000" noProof="0" dirty="0">
                <a:hlinkClick r:id="rId3"/>
              </a:rPr>
              <a:t> 2025 report </a:t>
            </a:r>
            <a:r>
              <a:rPr lang="nb-NO" sz="2000" noProof="0" dirty="0" err="1">
                <a:hlinkClick r:id="rId3"/>
              </a:rPr>
              <a:t>on</a:t>
            </a:r>
            <a:r>
              <a:rPr lang="nb-NO" sz="2000" noProof="0" dirty="0">
                <a:hlinkClick r:id="rId3"/>
              </a:rPr>
              <a:t> AI and neurodivergent </a:t>
            </a:r>
            <a:r>
              <a:rPr lang="nb-NO" sz="2000" noProof="0" dirty="0" err="1">
                <a:hlinkClick r:id="rId3"/>
              </a:rPr>
              <a:t>learners</a:t>
            </a:r>
            <a:r>
              <a:rPr lang="nb-NO" sz="2000" noProof="0" dirty="0">
                <a:hlinkClick r:id="rId3"/>
              </a:rPr>
              <a:t> in VET, </a:t>
            </a:r>
            <a:r>
              <a:rPr lang="nb-NO" sz="2000" dirty="0"/>
              <a:t>basert på intervjuer med over 50 interessenter, fant at KI og avanserte teknologier kan gjøre yrkesfaglig utdanning (yrkesfag) mer tilpasningsdyktig, tilgjengelig og inkluderende for lærere med autisme, ADHD, dysleksi og andre tilstander. Tekst-til-tale, tale-til-tekst og generative AI-verktøy gjør det mulig for lærere å engasjere seg med materiell i sitt foretrukne format, mens utvidede virkelighetsmiljøer gir psykologisk trygge rom for å øve ferdigheter før de går inn i ekte arbeidsplasser.  </a:t>
            </a:r>
          </a:p>
          <a:p>
            <a:pPr marL="0" indent="0"/>
            <a:r>
              <a:rPr lang="nb-NO" sz="2000" dirty="0"/>
              <a:t>På Finlands største spesialbehov yrkesfag-college, 360° </a:t>
            </a:r>
            <a:r>
              <a:rPr lang="nb-NO" sz="2000" dirty="0" err="1"/>
              <a:t>arbeidsplassscener</a:t>
            </a:r>
            <a:r>
              <a:rPr lang="nb-NO" sz="2000" dirty="0"/>
              <a:t> bygget med </a:t>
            </a:r>
            <a:r>
              <a:rPr lang="nb-NO" sz="2000" noProof="0" dirty="0">
                <a:hlinkClick r:id="rId4"/>
              </a:rPr>
              <a:t>Thinglink</a:t>
            </a:r>
            <a:r>
              <a:rPr lang="nb-NO" sz="2000" dirty="0"/>
              <a:t> og AR-smartbriller lar elever </a:t>
            </a:r>
            <a:r>
              <a:rPr lang="nb-NO" sz="2000" dirty="0" err="1"/>
              <a:t>forhåndsbesøke</a:t>
            </a:r>
            <a:r>
              <a:rPr lang="nb-NO" sz="2000" dirty="0"/>
              <a:t> arbeidsplasser, øve på oppgaverekkefølger og bygge selvtillit før praksis i den virkelige verden. Det bredere poenget er kraftfullt: KI tjener ikke bare de mest teknologisk kyndige elevene; når det er designet og brukt gjennomtenkt, kan det være en kraft for rettferdighet, og nå de som tradisjonelt har vært underbetjent av konvensjonell yrkesfag-levering.</a:t>
            </a:r>
            <a:endParaRPr lang="nb-NO" sz="2000" noProof="0" dirty="0"/>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prstGeom prst="rect">
            <a:avLst/>
          </a:prstGeom>
        </p:spPr>
        <p:txBody>
          <a:bodyPr/>
          <a:lstStyle/>
          <a:p>
            <a:r>
              <a:rPr lang="nb-NO" dirty="0"/>
              <a:t>Støtte inkludering og bygge bro over ferdighetsgapet</a:t>
            </a:r>
            <a:endParaRPr lang="nb-NO" noProof="0" dirty="0"/>
          </a:p>
        </p:txBody>
      </p:sp>
    </p:spTree>
    <p:extLst>
      <p:ext uri="{BB962C8B-B14F-4D97-AF65-F5344CB8AC3E}">
        <p14:creationId xmlns:p14="http://schemas.microsoft.com/office/powerpoint/2010/main" val="2730074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A08BBB-9CFD-6FC5-B032-93A031F9184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C3230D8-A67E-EF2A-6AB4-A48E255B8EB4}"/>
              </a:ext>
            </a:extLst>
          </p:cNvPr>
          <p:cNvSpPr>
            <a:spLocks noGrp="1"/>
          </p:cNvSpPr>
          <p:nvPr>
            <p:ph type="body" sz="quarter" idx="18"/>
          </p:nvPr>
        </p:nvSpPr>
        <p:spPr/>
        <p:txBody>
          <a:bodyPr/>
          <a:lstStyle/>
          <a:p>
            <a:pPr marL="0" indent="0"/>
            <a:r>
              <a:rPr lang="nb-NO" sz="2000" dirty="0"/>
              <a:t>Forskere utviklet en multisensor KI-assistert sveisetrener som integrerer HD-kameraer, RGB-D-sensorer og maskinlæringsalgoritmer for å gi sanntids, personlig tilbakemelding på elevers motoriske ferdigheter og teknikk. I et kontrollert forsøk viste lærlinger som brukte det AI-styrte systemet betydelig forbedret sveise-nøyaktighet og akselererte læringskurver sammenlignet med både tradisjonell instruksjon og ikke-KI virtuell opplæring. Denne 'kroppslige AI-lærings'-tilnærmingen anses som en av de mest grundige kontrollerte studiene av KI innen Yrkesfag til dags dato.</a:t>
            </a:r>
            <a:endParaRPr lang="nb-NO" sz="2000" noProof="0" dirty="0"/>
          </a:p>
        </p:txBody>
      </p:sp>
      <p:sp>
        <p:nvSpPr>
          <p:cNvPr id="3" name="Text Placeholder 2">
            <a:extLst>
              <a:ext uri="{FF2B5EF4-FFF2-40B4-BE49-F238E27FC236}">
                <a16:creationId xmlns:a16="http://schemas.microsoft.com/office/drawing/2014/main" id="{6FA7423F-DDDE-A9A7-B738-5CF3588B2378}"/>
              </a:ext>
            </a:extLst>
          </p:cNvPr>
          <p:cNvSpPr>
            <a:spLocks noGrp="1"/>
          </p:cNvSpPr>
          <p:nvPr>
            <p:ph type="body" sz="quarter" idx="16"/>
          </p:nvPr>
        </p:nvSpPr>
        <p:spPr>
          <a:xfrm>
            <a:off x="253314" y="943941"/>
            <a:ext cx="8734167" cy="1031625"/>
          </a:xfrm>
        </p:spPr>
        <p:txBody>
          <a:bodyPr/>
          <a:lstStyle/>
          <a:p>
            <a:r>
              <a:rPr lang="nb-NO" sz="3200" dirty="0"/>
              <a:t>CASE STUDY AI-styrt XR sveiseopplæring, Inkarnerte KI-læringsopplevelser i Yrkesteknisk utdanning</a:t>
            </a:r>
            <a:endParaRPr lang="nb-NO" sz="3200" noProof="0" dirty="0"/>
          </a:p>
        </p:txBody>
      </p:sp>
      <p:pic>
        <p:nvPicPr>
          <p:cNvPr id="6" name="Picture Placeholder 5">
            <a:extLst>
              <a:ext uri="{FF2B5EF4-FFF2-40B4-BE49-F238E27FC236}">
                <a16:creationId xmlns:a16="http://schemas.microsoft.com/office/drawing/2014/main" id="{7523FD83-84E3-250A-BD78-14E190E7042B}"/>
              </a:ext>
            </a:extLst>
          </p:cNvPr>
          <p:cNvPicPr>
            <a:picLocks noGrp="1" noChangeAspect="1"/>
          </p:cNvPicPr>
          <p:nvPr>
            <p:ph type="pic" sz="quarter" idx="10"/>
          </p:nvPr>
        </p:nvPicPr>
        <p:blipFill>
          <a:blip r:embed="rId3"/>
          <a:srcRect l="31209" r="31209"/>
          <a:stretch/>
        </p:blipFill>
        <p:spPr>
          <a:prstGeom prst="rect">
            <a:avLst/>
          </a:prstGeom>
          <a:solidFill>
            <a:srgbClr val="FFFFFF">
              <a:lumMod val="85000"/>
            </a:srgbClr>
          </a:solidFill>
        </p:spPr>
      </p:pic>
    </p:spTree>
    <p:extLst>
      <p:ext uri="{BB962C8B-B14F-4D97-AF65-F5344CB8AC3E}">
        <p14:creationId xmlns:p14="http://schemas.microsoft.com/office/powerpoint/2010/main" val="40969235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DF31A3-3ADB-B475-15D1-FB9C9C34442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1D1302F-4569-F73F-C15F-F3F2CEFC3FEC}"/>
              </a:ext>
            </a:extLst>
          </p:cNvPr>
          <p:cNvSpPr>
            <a:spLocks noGrp="1"/>
          </p:cNvSpPr>
          <p:nvPr>
            <p:ph type="body" sz="quarter" idx="18"/>
          </p:nvPr>
        </p:nvSpPr>
        <p:spPr>
          <a:xfrm>
            <a:off x="5943600" y="1612373"/>
            <a:ext cx="5365102" cy="3913188"/>
          </a:xfrm>
          <a:prstGeom prst="rect">
            <a:avLst/>
          </a:prstGeom>
        </p:spPr>
        <p:txBody>
          <a:bodyPr/>
          <a:lstStyle/>
          <a:p>
            <a:pPr marL="0"/>
            <a:r>
              <a:rPr lang="nb-NO" b="1" dirty="0"/>
              <a:t>Sal Khan: Hvordan AI kan redde (ikke ødelegge) utdanning</a:t>
            </a:r>
          </a:p>
          <a:p>
            <a:pPr marL="0"/>
            <a:r>
              <a:rPr lang="nb-NO" dirty="0"/>
              <a:t>En 15-minutters TED Talk fra 2023 som demonstrerer </a:t>
            </a:r>
            <a:r>
              <a:rPr lang="nb-NO" dirty="0" err="1"/>
              <a:t>Khanmigo</a:t>
            </a:r>
            <a:r>
              <a:rPr lang="nb-NO" dirty="0"/>
              <a:t>, en KI-veileder, i sanntid. Svært tilgjengelig for nybegynnere og en engasjerende introduksjon til AI sitt positive potensial i utdanning.</a:t>
            </a:r>
          </a:p>
          <a:p>
            <a:pPr marL="0"/>
            <a:r>
              <a:rPr lang="nb-NO" noProof="0" dirty="0">
                <a:hlinkClick r:id="rId3"/>
              </a:rPr>
              <a:t>'Sal Khan TED AI </a:t>
            </a:r>
            <a:r>
              <a:rPr lang="nb-NO" noProof="0" dirty="0" err="1">
                <a:hlinkClick r:id="rId3"/>
              </a:rPr>
              <a:t>education</a:t>
            </a:r>
            <a:r>
              <a:rPr lang="nb-NO" noProof="0" dirty="0">
                <a:hlinkClick r:id="rId3"/>
              </a:rPr>
              <a:t> 2023'</a:t>
            </a:r>
            <a:endParaRPr lang="nb-NO" noProof="0" dirty="0"/>
          </a:p>
        </p:txBody>
      </p:sp>
      <p:sp>
        <p:nvSpPr>
          <p:cNvPr id="5" name="Text Placeholder 4">
            <a:extLst>
              <a:ext uri="{FF2B5EF4-FFF2-40B4-BE49-F238E27FC236}">
                <a16:creationId xmlns:a16="http://schemas.microsoft.com/office/drawing/2014/main" id="{2D2FE68D-5D9D-7034-B6C1-CC033554C45C}"/>
              </a:ext>
            </a:extLst>
          </p:cNvPr>
          <p:cNvSpPr>
            <a:spLocks noGrp="1"/>
          </p:cNvSpPr>
          <p:nvPr>
            <p:ph type="body" sz="quarter" idx="16"/>
          </p:nvPr>
        </p:nvSpPr>
        <p:spPr>
          <a:prstGeom prst="rect">
            <a:avLst/>
          </a:prstGeom>
        </p:spPr>
        <p:txBody>
          <a:bodyPr/>
          <a:lstStyle/>
          <a:p>
            <a:r>
              <a:rPr lang="nb-NO" noProof="0" dirty="0"/>
              <a:t>Ekstra ressurs</a:t>
            </a:r>
          </a:p>
        </p:txBody>
      </p:sp>
      <p:pic>
        <p:nvPicPr>
          <p:cNvPr id="10" name="Picture Placeholder 9">
            <a:extLst>
              <a:ext uri="{FF2B5EF4-FFF2-40B4-BE49-F238E27FC236}">
                <a16:creationId xmlns:a16="http://schemas.microsoft.com/office/drawing/2014/main" id="{A763C6D0-55EC-83DE-BF1E-7BDBA850D9BA}"/>
              </a:ext>
            </a:extLst>
          </p:cNvPr>
          <p:cNvPicPr>
            <a:picLocks noGrp="1" noChangeAspect="1"/>
          </p:cNvPicPr>
          <p:nvPr>
            <p:ph type="pic" sz="quarter" idx="10"/>
          </p:nvPr>
        </p:nvPicPr>
        <p:blipFill>
          <a:blip r:embed="rId4"/>
          <a:srcRect l="4010" r="4010"/>
          <a:stretch/>
        </p:blipFill>
        <p:spPr>
          <a:prstGeom prst="rect">
            <a:avLst/>
          </a:prstGeom>
          <a:solidFill>
            <a:srgbClr val="FFFFFF">
              <a:lumMod val="85000"/>
            </a:srgbClr>
          </a:solidFill>
        </p:spPr>
      </p:pic>
    </p:spTree>
    <p:extLst>
      <p:ext uri="{BB962C8B-B14F-4D97-AF65-F5344CB8AC3E}">
        <p14:creationId xmlns:p14="http://schemas.microsoft.com/office/powerpoint/2010/main" val="23592879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p:txBody>
          <a:bodyPr/>
          <a:lstStyle/>
          <a:p>
            <a:r>
              <a:rPr lang="nb-NO" dirty="0"/>
              <a:t>Del</a:t>
            </a:r>
            <a:r>
              <a:rPr lang="nb-NO" noProof="0" dirty="0"/>
              <a:t> 1</a:t>
            </a:r>
          </a:p>
          <a:p>
            <a:r>
              <a:rPr lang="nb-NO" dirty="0"/>
              <a:t>Hvorfor AI i yrkesopplæring?</a:t>
            </a:r>
            <a:endParaRPr lang="nb-NO" noProof="0"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nb-NO" noProof="0" dirty="0"/>
              <a:t>01</a:t>
            </a:r>
          </a:p>
        </p:txBody>
      </p:sp>
    </p:spTree>
    <p:extLst>
      <p:ext uri="{BB962C8B-B14F-4D97-AF65-F5344CB8AC3E}">
        <p14:creationId xmlns:p14="http://schemas.microsoft.com/office/powerpoint/2010/main" val="132918606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D275D-2882-12A4-0C64-288FDEA9C5D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C2F3163-73E6-AE75-CE15-14C7B1CA4A77}"/>
              </a:ext>
            </a:extLst>
          </p:cNvPr>
          <p:cNvSpPr>
            <a:spLocks noGrp="1"/>
          </p:cNvSpPr>
          <p:nvPr>
            <p:ph type="body" sz="quarter" idx="16"/>
          </p:nvPr>
        </p:nvSpPr>
        <p:spPr>
          <a:xfrm>
            <a:off x="5434696" y="2622424"/>
            <a:ext cx="6010480" cy="2253043"/>
          </a:xfrm>
        </p:spPr>
        <p:txBody>
          <a:bodyPr/>
          <a:lstStyle/>
          <a:p>
            <a:r>
              <a:rPr lang="nb-NO" dirty="0"/>
              <a:t>Del</a:t>
            </a:r>
            <a:r>
              <a:rPr lang="nb-NO" noProof="0" dirty="0"/>
              <a:t> 5-</a:t>
            </a:r>
          </a:p>
          <a:p>
            <a:r>
              <a:rPr lang="nb-NO" dirty="0"/>
              <a:t>KI-verktøy for undervisning og læring</a:t>
            </a:r>
            <a:endParaRPr lang="nb-NO" noProof="0" dirty="0"/>
          </a:p>
        </p:txBody>
      </p:sp>
      <p:sp>
        <p:nvSpPr>
          <p:cNvPr id="5" name="Text Placeholder 4">
            <a:extLst>
              <a:ext uri="{FF2B5EF4-FFF2-40B4-BE49-F238E27FC236}">
                <a16:creationId xmlns:a16="http://schemas.microsoft.com/office/drawing/2014/main" id="{0602E62B-A982-69EB-8B55-AAE4885C8595}"/>
              </a:ext>
            </a:extLst>
          </p:cNvPr>
          <p:cNvSpPr>
            <a:spLocks noGrp="1"/>
          </p:cNvSpPr>
          <p:nvPr>
            <p:ph type="body" sz="quarter" idx="17"/>
          </p:nvPr>
        </p:nvSpPr>
        <p:spPr/>
        <p:txBody>
          <a:bodyPr/>
          <a:lstStyle/>
          <a:p>
            <a:r>
              <a:rPr lang="nb-NO" noProof="0" dirty="0"/>
              <a:t>05</a:t>
            </a:r>
          </a:p>
        </p:txBody>
      </p:sp>
    </p:spTree>
    <p:extLst>
      <p:ext uri="{BB962C8B-B14F-4D97-AF65-F5344CB8AC3E}">
        <p14:creationId xmlns:p14="http://schemas.microsoft.com/office/powerpoint/2010/main" val="10802919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0F4FBA-3E68-C314-5CE0-358453064A1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2BF6491-A83E-9AF5-C4CD-BCF39B0062C6}"/>
              </a:ext>
            </a:extLst>
          </p:cNvPr>
          <p:cNvSpPr>
            <a:spLocks noGrp="1"/>
          </p:cNvSpPr>
          <p:nvPr>
            <p:ph type="body" sz="quarter" idx="18"/>
          </p:nvPr>
        </p:nvSpPr>
        <p:spPr>
          <a:xfrm>
            <a:off x="798380" y="2045704"/>
            <a:ext cx="10595237" cy="4363334"/>
          </a:xfrm>
          <a:prstGeom prst="rect">
            <a:avLst/>
          </a:prstGeom>
        </p:spPr>
        <p:txBody>
          <a:bodyPr/>
          <a:lstStyle/>
          <a:p>
            <a:pPr marL="0"/>
            <a:r>
              <a:rPr lang="nb-NO" sz="2000" dirty="0"/>
              <a:t>Landskapet av AI-verktøy for utdanning utvider seg raskt, og det kan føles overveldende. Den gode nyheten er at du ikke trenger å lære dem alle. Den mest effektive tilnærmingen er å identifisere ett eller to verktøy som passer til dine nåværende behov og dine elevers kontekst, eksperimentere med dem i en lavrisikosituasjon, og bygge videre derfra. De fleste verktøyene som dekkes i denne enheten tilbyr gratisversjoner som er mer enn tilstrekkelige for å komme i gang, og hvis du kan skrive et spørsmål eller laste opp et dokument, kan du bruke disse verktøyene. </a:t>
            </a:r>
          </a:p>
          <a:p>
            <a:pPr marL="0"/>
            <a:r>
              <a:rPr lang="nb-NO" sz="2000" dirty="0"/>
              <a:t>Når du velger et verktøy, still tre spørsmål. For det første, dekker det et reelt behov i min praksis, som leksjonsplanlegging, å lage differensierte materialer, vurdering, eller støtte for flerspråklige elever? For det andre, er det gratis eller rimelig, og overholder det min institusjons krav til databeskyttelse? For det tredje, vil det virkelig spare meg tid eller forbedre opplevelsen for elevene mine, eller tar jeg det i bruk bare fordi det er nytt?</a:t>
            </a:r>
          </a:p>
          <a:p>
            <a:pPr marL="0"/>
            <a:r>
              <a:rPr lang="nb-NO" sz="2000" noProof="0" dirty="0">
                <a:hlinkClick r:id="rId2"/>
              </a:rPr>
              <a:t>The UNESCO AI </a:t>
            </a:r>
            <a:r>
              <a:rPr lang="nb-NO" sz="2000" noProof="0" dirty="0" err="1">
                <a:hlinkClick r:id="rId2"/>
              </a:rPr>
              <a:t>Competency</a:t>
            </a:r>
            <a:r>
              <a:rPr lang="nb-NO" sz="2000" noProof="0" dirty="0">
                <a:hlinkClick r:id="rId2"/>
              </a:rPr>
              <a:t> Framework for Teachers (2024) </a:t>
            </a:r>
            <a:r>
              <a:rPr lang="nb-NO" sz="2000" dirty="0"/>
              <a:t>oppfordrer lærere til å vurdere KI-verktøy ikke bare for deres tekniske evner, men også for deres samsvar med pedagogiske mål og etiske prinsipper.</a:t>
            </a:r>
            <a:endParaRPr lang="nb-NO" sz="2000" noProof="0" dirty="0"/>
          </a:p>
        </p:txBody>
      </p:sp>
      <p:sp>
        <p:nvSpPr>
          <p:cNvPr id="5" name="Text Placeholder 4">
            <a:extLst>
              <a:ext uri="{FF2B5EF4-FFF2-40B4-BE49-F238E27FC236}">
                <a16:creationId xmlns:a16="http://schemas.microsoft.com/office/drawing/2014/main" id="{D38CB173-3A7C-8A45-ADC5-95240A7295A1}"/>
              </a:ext>
            </a:extLst>
          </p:cNvPr>
          <p:cNvSpPr>
            <a:spLocks noGrp="1"/>
          </p:cNvSpPr>
          <p:nvPr>
            <p:ph type="body" sz="quarter" idx="16"/>
          </p:nvPr>
        </p:nvSpPr>
        <p:spPr>
          <a:prstGeom prst="rect">
            <a:avLst/>
          </a:prstGeom>
        </p:spPr>
        <p:txBody>
          <a:bodyPr/>
          <a:lstStyle/>
          <a:p>
            <a:r>
              <a:rPr lang="nb-NO" dirty="0"/>
              <a:t>Du trenger ikke å mestre hvert verktøy, start med ett eller to</a:t>
            </a:r>
          </a:p>
        </p:txBody>
      </p:sp>
    </p:spTree>
    <p:extLst>
      <p:ext uri="{BB962C8B-B14F-4D97-AF65-F5344CB8AC3E}">
        <p14:creationId xmlns:p14="http://schemas.microsoft.com/office/powerpoint/2010/main" val="251403098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26480D-53DF-8BF1-D28D-EF01F0DFBE08}"/>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80C1F6D4-3D44-5294-40FC-ABBB0BECDC35}"/>
              </a:ext>
            </a:extLst>
          </p:cNvPr>
          <p:cNvSpPr>
            <a:spLocks noGrp="1"/>
          </p:cNvSpPr>
          <p:nvPr>
            <p:ph type="body" sz="quarter" idx="18"/>
          </p:nvPr>
        </p:nvSpPr>
        <p:spPr>
          <a:xfrm>
            <a:off x="6629669" y="1726635"/>
            <a:ext cx="5198533" cy="4377696"/>
          </a:xfrm>
        </p:spPr>
        <p:txBody>
          <a:bodyPr/>
          <a:lstStyle/>
          <a:p>
            <a:pPr marL="0"/>
            <a:r>
              <a:rPr lang="nb-NO" sz="2000" dirty="0"/>
              <a:t>AI-verktøy kan støtte yrkesfag-lærere i praktisk talt alle stadier av undervisningsarbeidsflyten. For planlegging og innholdsproduksjon kan verktøy som </a:t>
            </a:r>
            <a:r>
              <a:rPr lang="nb-NO" sz="2000" dirty="0" err="1"/>
              <a:t>ChatGPT</a:t>
            </a:r>
            <a:r>
              <a:rPr lang="nb-NO" sz="2000" dirty="0"/>
              <a:t> og MagicSchool.ai generere lektionsoversikter, læringsmål og aktivitetsideer på få minutter; du gir det yrkesfaglige konteksten, og verktøyet gir et førsteutkast som kan forbedres.</a:t>
            </a:r>
          </a:p>
          <a:p>
            <a:pPr marL="0"/>
            <a:r>
              <a:rPr lang="nb-NO" sz="2000" dirty="0"/>
              <a:t>For differensiering og tilgjengelighet kan </a:t>
            </a:r>
            <a:r>
              <a:rPr lang="nb-NO" sz="2000" dirty="0" err="1"/>
              <a:t>Diffit</a:t>
            </a:r>
            <a:r>
              <a:rPr lang="nb-NO" sz="2000" dirty="0"/>
              <a:t> tilpasse tekniske tekster til flere </a:t>
            </a:r>
            <a:r>
              <a:rPr lang="nb-NO" sz="2000" dirty="0" err="1"/>
              <a:t>lesernivåer</a:t>
            </a:r>
            <a:r>
              <a:rPr lang="nb-NO" sz="2000" dirty="0"/>
              <a:t>, og </a:t>
            </a:r>
            <a:r>
              <a:rPr lang="nb-NO" sz="2000" dirty="0" err="1"/>
              <a:t>Twee</a:t>
            </a:r>
            <a:r>
              <a:rPr lang="nb-NO" sz="2000" dirty="0"/>
              <a:t> kan lage </a:t>
            </a:r>
            <a:r>
              <a:rPr lang="nb-NO" sz="2000" dirty="0" err="1"/>
              <a:t>språkövelser</a:t>
            </a:r>
            <a:r>
              <a:rPr lang="nb-NO" sz="2000" dirty="0"/>
              <a:t> med arbeidsplass-spesifikt ordforråd, noe som er kritisk for programmer med flerspråklige elever.</a:t>
            </a:r>
            <a:endParaRPr lang="nb-NO" sz="2000" noProof="0" dirty="0"/>
          </a:p>
        </p:txBody>
      </p:sp>
      <p:sp>
        <p:nvSpPr>
          <p:cNvPr id="7" name="Text Placeholder 6">
            <a:extLst>
              <a:ext uri="{FF2B5EF4-FFF2-40B4-BE49-F238E27FC236}">
                <a16:creationId xmlns:a16="http://schemas.microsoft.com/office/drawing/2014/main" id="{C9E81492-C0D2-9527-7D2B-1E158C258BC2}"/>
              </a:ext>
            </a:extLst>
          </p:cNvPr>
          <p:cNvSpPr>
            <a:spLocks noGrp="1"/>
          </p:cNvSpPr>
          <p:nvPr>
            <p:ph type="body" sz="quarter" idx="16"/>
          </p:nvPr>
        </p:nvSpPr>
        <p:spPr>
          <a:xfrm>
            <a:off x="6350000" y="260747"/>
            <a:ext cx="5354840" cy="992652"/>
          </a:xfrm>
        </p:spPr>
        <p:txBody>
          <a:bodyPr/>
          <a:lstStyle/>
          <a:p>
            <a:r>
              <a:rPr lang="nn-NO" dirty="0"/>
              <a:t>KI-verktøy på tvers av undervisningsarbeidsflyten</a:t>
            </a:r>
            <a:endParaRPr lang="nb-NO" noProof="0" dirty="0"/>
          </a:p>
        </p:txBody>
      </p:sp>
      <p:sp>
        <p:nvSpPr>
          <p:cNvPr id="17" name="Freeform 16">
            <a:extLst>
              <a:ext uri="{FF2B5EF4-FFF2-40B4-BE49-F238E27FC236}">
                <a16:creationId xmlns:a16="http://schemas.microsoft.com/office/drawing/2014/main" id="{C8360E4A-8E65-C345-8A2D-83BC68CF6896}"/>
              </a:ext>
            </a:extLst>
          </p:cNvPr>
          <p:cNvSpPr/>
          <p:nvPr/>
        </p:nvSpPr>
        <p:spPr>
          <a:xfrm rot="5551673">
            <a:off x="10633221" y="5119089"/>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nb-NO" noProof="0" dirty="0"/>
          </a:p>
        </p:txBody>
      </p:sp>
      <p:pic>
        <p:nvPicPr>
          <p:cNvPr id="5" name="Picture Placeholder 4">
            <a:hlinkClick r:id="rId3"/>
            <a:extLst>
              <a:ext uri="{FF2B5EF4-FFF2-40B4-BE49-F238E27FC236}">
                <a16:creationId xmlns:a16="http://schemas.microsoft.com/office/drawing/2014/main" id="{75ACBA8A-D258-1E10-488F-71E6E83275BF}"/>
              </a:ext>
            </a:extLst>
          </p:cNvPr>
          <p:cNvPicPr>
            <a:picLocks noGrp="1" noChangeAspect="1"/>
          </p:cNvPicPr>
          <p:nvPr>
            <p:ph type="pic" sz="quarter" idx="44"/>
          </p:nvPr>
        </p:nvPicPr>
        <p:blipFill>
          <a:blip r:embed="rId4"/>
          <a:srcRect l="926" r="56608" b="3648"/>
          <a:stretch>
            <a:fillRect/>
          </a:stretch>
        </p:blipFill>
        <p:spPr>
          <a:xfrm>
            <a:off x="487160" y="524738"/>
            <a:ext cx="5660531" cy="6045736"/>
          </a:xfrm>
          <a:prstGeom prst="rect">
            <a:avLst/>
          </a:prstGeom>
          <a:solidFill>
            <a:srgbClr val="FFFFFF">
              <a:lumMod val="95000"/>
            </a:srgbClr>
          </a:solidFill>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38371632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C84DBC-62B8-A816-EA9A-9AEAAFF3109A}"/>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22E3CAD4-7D1F-2070-447C-F0EF1DA78F02}"/>
              </a:ext>
            </a:extLst>
          </p:cNvPr>
          <p:cNvSpPr>
            <a:spLocks noGrp="1"/>
          </p:cNvSpPr>
          <p:nvPr>
            <p:ph type="body" sz="quarter" idx="18"/>
          </p:nvPr>
        </p:nvSpPr>
        <p:spPr>
          <a:xfrm>
            <a:off x="6629669" y="1726635"/>
            <a:ext cx="5198533" cy="4377696"/>
          </a:xfrm>
        </p:spPr>
        <p:txBody>
          <a:bodyPr/>
          <a:lstStyle/>
          <a:p>
            <a:pPr marL="0"/>
            <a:r>
              <a:rPr lang="nb-NO" sz="2000" dirty="0"/>
              <a:t>For vurdering og tilbakemelding kan Brisk </a:t>
            </a:r>
            <a:r>
              <a:rPr lang="nb-NO" sz="2000" dirty="0" err="1"/>
              <a:t>Teaching</a:t>
            </a:r>
            <a:r>
              <a:rPr lang="nb-NO" sz="2000" dirty="0"/>
              <a:t> (en gratis Chrome-utvidelse) generere </a:t>
            </a:r>
            <a:r>
              <a:rPr lang="nb-NO" sz="2000" dirty="0" err="1"/>
              <a:t>quizzer</a:t>
            </a:r>
            <a:r>
              <a:rPr lang="nb-NO" sz="2000" dirty="0"/>
              <a:t> fra hvilket som helst nettinnhold, inkludert </a:t>
            </a:r>
            <a:r>
              <a:rPr lang="nb-NO" sz="2000" dirty="0" err="1"/>
              <a:t>YouTube</a:t>
            </a:r>
            <a:r>
              <a:rPr lang="nb-NO" sz="2000" dirty="0"/>
              <a:t>-opplæringer og bransjeartikler, mens Eduaide.AI tilbyr over 100 innholdstyper, inkludert rubrikker og kompetansebaserte vurderinger.</a:t>
            </a:r>
          </a:p>
          <a:p>
            <a:pPr marL="0"/>
            <a:r>
              <a:rPr lang="nb-NO" sz="2000" dirty="0"/>
              <a:t>For visuell og </a:t>
            </a:r>
            <a:r>
              <a:rPr lang="nb-NO" sz="2000" dirty="0" err="1"/>
              <a:t>medieskaping</a:t>
            </a:r>
            <a:r>
              <a:rPr lang="nb-NO" sz="2000" dirty="0"/>
              <a:t> inkluderer </a:t>
            </a:r>
            <a:r>
              <a:rPr lang="nb-NO" sz="2000" dirty="0" err="1"/>
              <a:t>Canva</a:t>
            </a:r>
            <a:r>
              <a:rPr lang="nb-NO" sz="2000" dirty="0"/>
              <a:t> for </a:t>
            </a:r>
            <a:r>
              <a:rPr lang="nb-NO" sz="2000" dirty="0" err="1"/>
              <a:t>Education</a:t>
            </a:r>
            <a:r>
              <a:rPr lang="nb-NO" sz="2000" dirty="0"/>
              <a:t> (gratis for lærere) KI-drevne funksjoner for å lage verkstedplakater og sikkerhetsinfografikk. Og for elevengasjement gjør </a:t>
            </a:r>
            <a:r>
              <a:rPr lang="nb-NO" sz="2000" dirty="0" err="1"/>
              <a:t>Curipod</a:t>
            </a:r>
            <a:r>
              <a:rPr lang="nb-NO" sz="2000" dirty="0"/>
              <a:t> om leksjonstemaer til interaktive presentasjoner med meningsmålinger og diskusjonsspørsmål, ideelt for å få yrkesfagelever til å delta aktivt før de går til verkstedet.</a:t>
            </a:r>
            <a:endParaRPr lang="nb-NO" sz="2000" noProof="0" dirty="0"/>
          </a:p>
        </p:txBody>
      </p:sp>
      <p:sp>
        <p:nvSpPr>
          <p:cNvPr id="7" name="Text Placeholder 6">
            <a:extLst>
              <a:ext uri="{FF2B5EF4-FFF2-40B4-BE49-F238E27FC236}">
                <a16:creationId xmlns:a16="http://schemas.microsoft.com/office/drawing/2014/main" id="{F6196292-FBBE-CF17-3BE4-9DC7C7A1506C}"/>
              </a:ext>
            </a:extLst>
          </p:cNvPr>
          <p:cNvSpPr>
            <a:spLocks noGrp="1"/>
          </p:cNvSpPr>
          <p:nvPr>
            <p:ph type="body" sz="quarter" idx="16"/>
          </p:nvPr>
        </p:nvSpPr>
        <p:spPr>
          <a:xfrm>
            <a:off x="6350000" y="260747"/>
            <a:ext cx="5478202" cy="992652"/>
          </a:xfrm>
        </p:spPr>
        <p:txBody>
          <a:bodyPr/>
          <a:lstStyle/>
          <a:p>
            <a:r>
              <a:rPr lang="nn-NO" dirty="0"/>
              <a:t>AI-verktøy på tvers av undervisningsarbeidsflyten</a:t>
            </a:r>
            <a:endParaRPr lang="nb-NO" noProof="0" dirty="0"/>
          </a:p>
        </p:txBody>
      </p:sp>
      <p:sp>
        <p:nvSpPr>
          <p:cNvPr id="17" name="Freeform 16">
            <a:extLst>
              <a:ext uri="{FF2B5EF4-FFF2-40B4-BE49-F238E27FC236}">
                <a16:creationId xmlns:a16="http://schemas.microsoft.com/office/drawing/2014/main" id="{A22F69B8-30E7-C6AB-6A8A-4FD06C8F3D24}"/>
              </a:ext>
            </a:extLst>
          </p:cNvPr>
          <p:cNvSpPr/>
          <p:nvPr/>
        </p:nvSpPr>
        <p:spPr>
          <a:xfrm rot="5551673">
            <a:off x="10633221" y="5119089"/>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nb-NO" noProof="0" dirty="0"/>
          </a:p>
        </p:txBody>
      </p:sp>
      <p:pic>
        <p:nvPicPr>
          <p:cNvPr id="9" name="Picture Placeholder 8">
            <a:extLst>
              <a:ext uri="{FF2B5EF4-FFF2-40B4-BE49-F238E27FC236}">
                <a16:creationId xmlns:a16="http://schemas.microsoft.com/office/drawing/2014/main" id="{ABDA595B-4344-0E44-B916-46C0339D42F1}"/>
              </a:ext>
            </a:extLst>
          </p:cNvPr>
          <p:cNvPicPr>
            <a:picLocks noGrp="1" noChangeAspect="1"/>
          </p:cNvPicPr>
          <p:nvPr>
            <p:ph type="pic" sz="quarter" idx="44"/>
          </p:nvPr>
        </p:nvPicPr>
        <p:blipFill>
          <a:blip r:embed="rId3"/>
          <a:srcRect r="39674"/>
          <a:stretch>
            <a:fillRect/>
          </a:stretch>
        </p:blipFill>
        <p:spPr>
          <a:xfrm>
            <a:off x="135198" y="133174"/>
            <a:ext cx="3085832" cy="3295826"/>
          </a:xfrm>
          <a:prstGeom prst="rect">
            <a:avLst/>
          </a:prstGeom>
          <a:solidFill>
            <a:srgbClr val="FFFFFF">
              <a:lumMod val="95000"/>
            </a:srgbClr>
          </a:solidFill>
          <a:effectLst>
            <a:outerShdw blurRad="63500" sx="102000" sy="102000" algn="ctr" rotWithShape="0">
              <a:prstClr val="black">
                <a:alpha val="40000"/>
              </a:prstClr>
            </a:outerShdw>
          </a:effectLst>
        </p:spPr>
      </p:pic>
      <p:pic>
        <p:nvPicPr>
          <p:cNvPr id="11" name="Picture 10">
            <a:extLst>
              <a:ext uri="{FF2B5EF4-FFF2-40B4-BE49-F238E27FC236}">
                <a16:creationId xmlns:a16="http://schemas.microsoft.com/office/drawing/2014/main" id="{F410CC8A-47AD-4A60-8121-55ABDDD8E915}"/>
              </a:ext>
            </a:extLst>
          </p:cNvPr>
          <p:cNvPicPr>
            <a:picLocks noChangeAspect="1"/>
          </p:cNvPicPr>
          <p:nvPr/>
        </p:nvPicPr>
        <p:blipFill>
          <a:blip r:embed="rId4"/>
          <a:stretch>
            <a:fillRect/>
          </a:stretch>
        </p:blipFill>
        <p:spPr>
          <a:xfrm>
            <a:off x="2446598" y="1649153"/>
            <a:ext cx="3394008" cy="2266330"/>
          </a:xfrm>
          <a:prstGeom prst="rect">
            <a:avLst/>
          </a:prstGeom>
          <a:effectLst>
            <a:outerShdw blurRad="63500" sx="102000" sy="102000" algn="ctr" rotWithShape="0">
              <a:prstClr val="black">
                <a:alpha val="40000"/>
              </a:prstClr>
            </a:outerShdw>
          </a:effectLst>
        </p:spPr>
      </p:pic>
      <p:pic>
        <p:nvPicPr>
          <p:cNvPr id="13" name="Picture 12">
            <a:extLst>
              <a:ext uri="{FF2B5EF4-FFF2-40B4-BE49-F238E27FC236}">
                <a16:creationId xmlns:a16="http://schemas.microsoft.com/office/drawing/2014/main" id="{14EBF325-C0BE-705A-B62E-0F580AA2D517}"/>
              </a:ext>
            </a:extLst>
          </p:cNvPr>
          <p:cNvPicPr>
            <a:picLocks noChangeAspect="1"/>
          </p:cNvPicPr>
          <p:nvPr/>
        </p:nvPicPr>
        <p:blipFill>
          <a:blip r:embed="rId5"/>
          <a:stretch>
            <a:fillRect/>
          </a:stretch>
        </p:blipFill>
        <p:spPr>
          <a:xfrm>
            <a:off x="304590" y="3750383"/>
            <a:ext cx="5832880" cy="2670901"/>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21367091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33236B-3980-679D-0914-370225A1726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B4F788B-C01E-4165-1339-DB455C5E646E}"/>
              </a:ext>
            </a:extLst>
          </p:cNvPr>
          <p:cNvSpPr>
            <a:spLocks noGrp="1"/>
          </p:cNvSpPr>
          <p:nvPr>
            <p:ph type="body" sz="quarter" idx="18"/>
          </p:nvPr>
        </p:nvSpPr>
        <p:spPr>
          <a:xfrm>
            <a:off x="620581" y="1260456"/>
            <a:ext cx="8752020" cy="5115630"/>
          </a:xfrm>
          <a:prstGeom prst="rect">
            <a:avLst/>
          </a:prstGeom>
        </p:spPr>
        <p:txBody>
          <a:bodyPr/>
          <a:lstStyle/>
          <a:p>
            <a:pPr marL="0"/>
            <a:r>
              <a:rPr lang="nb-NO" sz="2000" dirty="0"/>
              <a:t>For yrkesfaglærere som jobber innen </a:t>
            </a:r>
            <a:r>
              <a:rPr lang="nb-NO" sz="2000" dirty="0" err="1"/>
              <a:t>SUSTaiN</a:t>
            </a:r>
            <a:r>
              <a:rPr lang="nb-NO" sz="2000" dirty="0"/>
              <a:t>-prosjektets </a:t>
            </a:r>
            <a:r>
              <a:rPr lang="nb-NO" sz="2000" dirty="0" err="1"/>
              <a:t>bærekraftsrettede</a:t>
            </a:r>
            <a:r>
              <a:rPr lang="nb-NO" sz="2000" dirty="0"/>
              <a:t> fokus, handler KI-verktøy ikke bare om effektivitet, de kan direkte støtte opplæring i grønne ferdigheter. </a:t>
            </a:r>
            <a:r>
              <a:rPr lang="nb-NO" sz="2000" b="1" dirty="0" err="1"/>
              <a:t>ChatGPT</a:t>
            </a:r>
            <a:r>
              <a:rPr lang="nb-NO" sz="2000" dirty="0"/>
              <a:t> og </a:t>
            </a:r>
            <a:r>
              <a:rPr lang="nb-NO" sz="2000" b="1" dirty="0"/>
              <a:t>Google </a:t>
            </a:r>
            <a:r>
              <a:rPr lang="nb-NO" sz="2000" b="1" dirty="0" err="1"/>
              <a:t>NotebookLM</a:t>
            </a:r>
            <a:r>
              <a:rPr lang="nb-NO" sz="2000" b="1" dirty="0"/>
              <a:t> </a:t>
            </a:r>
            <a:r>
              <a:rPr lang="nb-NO" sz="2000" dirty="0"/>
              <a:t>kan bli instruert til å lage undervisningsplaner om energirevisjon, bærekraftig landbruk, prinsipper for sirkulær økonomi, eller grønne bygningspraksiser. </a:t>
            </a:r>
            <a:r>
              <a:rPr lang="nb-NO" sz="2000" dirty="0" err="1"/>
              <a:t>NotebookLM</a:t>
            </a:r>
            <a:r>
              <a:rPr lang="nb-NO" sz="2000" dirty="0"/>
              <a:t> kan behandle </a:t>
            </a:r>
            <a:r>
              <a:rPr lang="nb-NO" sz="2000" dirty="0" err="1"/>
              <a:t>bærekraftsrapporter</a:t>
            </a:r>
            <a:r>
              <a:rPr lang="nb-NO" sz="2000" dirty="0"/>
              <a:t> og klimadata, og produsere studentvennlige studieguider og lydoppsummeringer. </a:t>
            </a:r>
            <a:r>
              <a:rPr lang="nb-NO" sz="2000" dirty="0" err="1"/>
              <a:t>Canva</a:t>
            </a:r>
            <a:r>
              <a:rPr lang="nb-NO" sz="2000" dirty="0"/>
              <a:t> tilbyr </a:t>
            </a:r>
            <a:r>
              <a:rPr lang="nb-NO" sz="2000" dirty="0" err="1"/>
              <a:t>bærekraftstema</a:t>
            </a:r>
            <a:r>
              <a:rPr lang="nb-NO" sz="2000" dirty="0"/>
              <a:t> maler for opplysningsmateriell og infografikk.</a:t>
            </a:r>
          </a:p>
          <a:p>
            <a:pPr marL="0"/>
            <a:r>
              <a:rPr lang="nb-NO" sz="2000" dirty="0"/>
              <a:t>Forbindelsen går dypere enn </a:t>
            </a:r>
            <a:r>
              <a:rPr lang="nb-NO" sz="2000" dirty="0" err="1"/>
              <a:t>innholdsskaping</a:t>
            </a:r>
            <a:r>
              <a:rPr lang="nb-NO" sz="2000" dirty="0"/>
              <a:t>. Ved å diskutere KI sin egen miljøpåvirkning med elever, energien som forbrukes av datasentre, karbonkostnaden ved trening av store modeller, kan lærere gjøre selve KI-bruken til en leksjon i bærekraft. Å oppmuntre elever til å bruke KI målrettet og effektivt, i stedet for å generere ubegrensede forespørsler, er en praktisk anvendelse av ressursbevisstheten som ligger til grunn for bærekraftstenkning. Som</a:t>
            </a:r>
            <a:r>
              <a:rPr lang="nb-NO" sz="2000" noProof="0" dirty="0"/>
              <a:t> </a:t>
            </a:r>
            <a:r>
              <a:rPr lang="nb-NO" sz="2000" b="1" noProof="0" dirty="0">
                <a:hlinkClick r:id="rId3"/>
              </a:rPr>
              <a:t>UNESCO-UNEVOC sa i 2021</a:t>
            </a:r>
            <a:r>
              <a:rPr lang="nb-NO" sz="2000" b="1" noProof="0" dirty="0"/>
              <a:t>: </a:t>
            </a:r>
            <a:r>
              <a:rPr lang="nb-NO" sz="2000" dirty="0"/>
              <a:t>alle yrkesfag-institusjoner bør innlemme KI i sin planlegging, fremtidsrettet tenkning vil sette yrkesfag-institusjoner og deres kandidater i en posisjon til å trives i KI-æraen.</a:t>
            </a:r>
            <a:endParaRPr lang="nb-NO" sz="2000" noProof="0" dirty="0"/>
          </a:p>
        </p:txBody>
      </p:sp>
      <p:sp>
        <p:nvSpPr>
          <p:cNvPr id="5" name="Text Placeholder 4">
            <a:extLst>
              <a:ext uri="{FF2B5EF4-FFF2-40B4-BE49-F238E27FC236}">
                <a16:creationId xmlns:a16="http://schemas.microsoft.com/office/drawing/2014/main" id="{2D837CC2-4A12-C20C-8C67-D752A3948413}"/>
              </a:ext>
            </a:extLst>
          </p:cNvPr>
          <p:cNvSpPr>
            <a:spLocks noGrp="1"/>
          </p:cNvSpPr>
          <p:nvPr>
            <p:ph type="body" sz="quarter" idx="16"/>
          </p:nvPr>
        </p:nvSpPr>
        <p:spPr>
          <a:xfrm>
            <a:off x="620581" y="576073"/>
            <a:ext cx="10595237" cy="803654"/>
          </a:xfrm>
          <a:prstGeom prst="rect">
            <a:avLst/>
          </a:prstGeom>
        </p:spPr>
        <p:txBody>
          <a:bodyPr/>
          <a:lstStyle/>
          <a:p>
            <a:r>
              <a:rPr lang="nb-NO" dirty="0"/>
              <a:t>Koble KI-verktøy til bærekraftsoppdraget</a:t>
            </a:r>
            <a:endParaRPr lang="nb-NO" noProof="0" dirty="0"/>
          </a:p>
        </p:txBody>
      </p:sp>
      <p:pic>
        <p:nvPicPr>
          <p:cNvPr id="2050" name="Picture 2">
            <a:extLst>
              <a:ext uri="{FF2B5EF4-FFF2-40B4-BE49-F238E27FC236}">
                <a16:creationId xmlns:a16="http://schemas.microsoft.com/office/drawing/2014/main" id="{80BF8EB9-3D88-79BB-CD97-8F080C653C9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82310" y="3548275"/>
            <a:ext cx="2189109" cy="3124200"/>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052" name="Picture 4" descr="The Complete History Of The ChatGPT Logo - Hatchwise">
            <a:extLst>
              <a:ext uri="{FF2B5EF4-FFF2-40B4-BE49-F238E27FC236}">
                <a16:creationId xmlns:a16="http://schemas.microsoft.com/office/drawing/2014/main" id="{49737F22-F45D-7CB9-8F30-EA2DBAC6205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79833" y="1130501"/>
            <a:ext cx="1635985" cy="1052721"/>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054" name="Picture 6" descr="Google expands NotebookLM with curated ...">
            <a:extLst>
              <a:ext uri="{FF2B5EF4-FFF2-40B4-BE49-F238E27FC236}">
                <a16:creationId xmlns:a16="http://schemas.microsoft.com/office/drawing/2014/main" id="{465A64B5-1006-717F-DD7E-EB7568C22A1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584689" y="2338937"/>
            <a:ext cx="1733550" cy="970788"/>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836132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0FACD5-DA15-7AF1-1D06-77F14C97B0C8}"/>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E896A4EE-B6C0-22AB-5F6A-E38656E41EA1}"/>
              </a:ext>
            </a:extLst>
          </p:cNvPr>
          <p:cNvSpPr>
            <a:spLocks noGrp="1"/>
          </p:cNvSpPr>
          <p:nvPr>
            <p:ph type="body" sz="quarter" idx="16"/>
          </p:nvPr>
        </p:nvSpPr>
        <p:spPr>
          <a:xfrm>
            <a:off x="620581" y="576073"/>
            <a:ext cx="10595237" cy="803654"/>
          </a:xfrm>
          <a:prstGeom prst="rect">
            <a:avLst/>
          </a:prstGeom>
        </p:spPr>
        <p:txBody>
          <a:bodyPr/>
          <a:lstStyle/>
          <a:p>
            <a:r>
              <a:rPr lang="nb-NO" dirty="0"/>
              <a:t>KI-verktøy for yrkesfaglærere</a:t>
            </a:r>
            <a:endParaRPr lang="nb-NO" noProof="0" dirty="0"/>
          </a:p>
        </p:txBody>
      </p:sp>
      <p:graphicFrame>
        <p:nvGraphicFramePr>
          <p:cNvPr id="2" name="Table 1">
            <a:extLst>
              <a:ext uri="{FF2B5EF4-FFF2-40B4-BE49-F238E27FC236}">
                <a16:creationId xmlns:a16="http://schemas.microsoft.com/office/drawing/2014/main" id="{BF310B38-77F0-A4A7-A3B5-F0A05021329D}"/>
              </a:ext>
            </a:extLst>
          </p:cNvPr>
          <p:cNvGraphicFramePr>
            <a:graphicFrameLocks noGrp="1"/>
          </p:cNvGraphicFramePr>
          <p:nvPr>
            <p:extLst>
              <p:ext uri="{D42A27DB-BD31-4B8C-83A1-F6EECF244321}">
                <p14:modId xmlns:p14="http://schemas.microsoft.com/office/powerpoint/2010/main" val="427335027"/>
              </p:ext>
            </p:extLst>
          </p:nvPr>
        </p:nvGraphicFramePr>
        <p:xfrm>
          <a:off x="889000" y="1362273"/>
          <a:ext cx="10414000" cy="4956794"/>
        </p:xfrm>
        <a:graphic>
          <a:graphicData uri="http://schemas.openxmlformats.org/drawingml/2006/table">
            <a:tbl>
              <a:tblPr firstRow="1" firstCol="1" bandRow="1">
                <a:tableStyleId>{5C22544A-7EE6-4342-B048-85BDC9FD1C3A}</a:tableStyleId>
              </a:tblPr>
              <a:tblGrid>
                <a:gridCol w="2002693">
                  <a:extLst>
                    <a:ext uri="{9D8B030D-6E8A-4147-A177-3AD203B41FA5}">
                      <a16:colId xmlns:a16="http://schemas.microsoft.com/office/drawing/2014/main" val="161739868"/>
                    </a:ext>
                  </a:extLst>
                </a:gridCol>
                <a:gridCol w="2781518">
                  <a:extLst>
                    <a:ext uri="{9D8B030D-6E8A-4147-A177-3AD203B41FA5}">
                      <a16:colId xmlns:a16="http://schemas.microsoft.com/office/drawing/2014/main" val="4155060502"/>
                    </a:ext>
                  </a:extLst>
                </a:gridCol>
                <a:gridCol w="3782862">
                  <a:extLst>
                    <a:ext uri="{9D8B030D-6E8A-4147-A177-3AD203B41FA5}">
                      <a16:colId xmlns:a16="http://schemas.microsoft.com/office/drawing/2014/main" val="2834390061"/>
                    </a:ext>
                  </a:extLst>
                </a:gridCol>
                <a:gridCol w="1846927">
                  <a:extLst>
                    <a:ext uri="{9D8B030D-6E8A-4147-A177-3AD203B41FA5}">
                      <a16:colId xmlns:a16="http://schemas.microsoft.com/office/drawing/2014/main" val="2057978180"/>
                    </a:ext>
                  </a:extLst>
                </a:gridCol>
              </a:tblGrid>
              <a:tr h="340786">
                <a:tc>
                  <a:txBody>
                    <a:bodyPr/>
                    <a:lstStyle/>
                    <a:p>
                      <a:pPr>
                        <a:buNone/>
                      </a:pPr>
                      <a:r>
                        <a:rPr lang="nb-NO" sz="1500" noProof="0" dirty="0">
                          <a:solidFill>
                            <a:schemeClr val="bg1"/>
                          </a:solidFill>
                          <a:effectLst/>
                          <a:latin typeface="Arial" panose="020B0604020202020204" pitchFamily="34" charset="0"/>
                          <a:ea typeface="Arial" panose="020B0604020202020204" pitchFamily="34" charset="0"/>
                        </a:rPr>
                        <a:t>Verktøy</a:t>
                      </a:r>
                    </a:p>
                  </a:txBody>
                  <a:tcPr marL="65401" marR="65401" marT="54501" marB="54501"/>
                </a:tc>
                <a:tc>
                  <a:txBody>
                    <a:bodyPr/>
                    <a:lstStyle/>
                    <a:p>
                      <a:pPr>
                        <a:buNone/>
                      </a:pPr>
                      <a:r>
                        <a:rPr lang="nb-NO" sz="1500" noProof="0" dirty="0">
                          <a:solidFill>
                            <a:schemeClr val="bg1"/>
                          </a:solidFill>
                          <a:effectLst/>
                          <a:latin typeface="Arial" panose="020B0604020202020204" pitchFamily="34" charset="0"/>
                          <a:ea typeface="Arial" panose="020B0604020202020204" pitchFamily="34" charset="0"/>
                        </a:rPr>
                        <a:t>Hva det gjør</a:t>
                      </a:r>
                    </a:p>
                  </a:txBody>
                  <a:tcPr marL="65401" marR="65401" marT="54501" marB="54501"/>
                </a:tc>
                <a:tc>
                  <a:txBody>
                    <a:bodyPr/>
                    <a:lstStyle/>
                    <a:p>
                      <a:pPr>
                        <a:buNone/>
                      </a:pPr>
                      <a:r>
                        <a:rPr lang="nb-NO" sz="1500" noProof="0" dirty="0">
                          <a:solidFill>
                            <a:schemeClr val="bg1"/>
                          </a:solidFill>
                          <a:effectLst/>
                          <a:latin typeface="Arial" panose="020B0604020202020204" pitchFamily="34" charset="0"/>
                          <a:ea typeface="Arial" panose="020B0604020202020204" pitchFamily="34" charset="0"/>
                        </a:rPr>
                        <a:t>Bruk i yrkesfag</a:t>
                      </a:r>
                    </a:p>
                  </a:txBody>
                  <a:tcPr marL="65401" marR="65401" marT="54501" marB="54501"/>
                </a:tc>
                <a:tc>
                  <a:txBody>
                    <a:bodyPr/>
                    <a:lstStyle/>
                    <a:p>
                      <a:pPr>
                        <a:buNone/>
                      </a:pPr>
                      <a:r>
                        <a:rPr lang="nb-NO" sz="1500" noProof="0" dirty="0">
                          <a:solidFill>
                            <a:schemeClr val="bg1"/>
                          </a:solidFill>
                          <a:effectLst/>
                          <a:latin typeface="Arial" panose="020B0604020202020204" pitchFamily="34" charset="0"/>
                          <a:ea typeface="Arial" panose="020B0604020202020204" pitchFamily="34" charset="0"/>
                        </a:rPr>
                        <a:t>Kostnad</a:t>
                      </a:r>
                    </a:p>
                  </a:txBody>
                  <a:tcPr marL="65401" marR="65401" marT="54501" marB="54501"/>
                </a:tc>
                <a:extLst>
                  <a:ext uri="{0D108BD9-81ED-4DB2-BD59-A6C34878D82A}">
                    <a16:rowId xmlns:a16="http://schemas.microsoft.com/office/drawing/2014/main" val="2026830297"/>
                  </a:ext>
                </a:extLst>
              </a:tr>
              <a:tr h="713314">
                <a:tc>
                  <a:txBody>
                    <a:bodyPr/>
                    <a:lstStyle/>
                    <a:p>
                      <a:pPr>
                        <a:buNone/>
                      </a:pPr>
                      <a:r>
                        <a:rPr lang="nb-NO" sz="1500" noProof="0" dirty="0" err="1">
                          <a:effectLst/>
                        </a:rPr>
                        <a:t>ChatGPT</a:t>
                      </a:r>
                      <a:r>
                        <a:rPr lang="nb-NO" sz="1500" noProof="0" dirty="0">
                          <a:effectLst/>
                        </a:rPr>
                        <a:t> (</a:t>
                      </a:r>
                      <a:r>
                        <a:rPr lang="nb-NO" sz="1500" noProof="0" dirty="0" err="1">
                          <a:effectLst/>
                        </a:rPr>
                        <a:t>OpenAI</a:t>
                      </a:r>
                      <a:r>
                        <a:rPr lang="nb-NO" sz="1500" noProof="0" dirty="0">
                          <a:effectLst/>
                        </a:rPr>
                        <a:t>)</a:t>
                      </a:r>
                      <a:endParaRPr lang="nb-NO" sz="1500" noProof="0" dirty="0">
                        <a:solidFill>
                          <a:srgbClr val="4A4A4A"/>
                        </a:solidFill>
                        <a:effectLst/>
                        <a:latin typeface="Arial" panose="020B0604020202020204" pitchFamily="34" charset="0"/>
                        <a:ea typeface="Arial" panose="020B0604020202020204" pitchFamily="34" charset="0"/>
                      </a:endParaRPr>
                    </a:p>
                  </a:txBody>
                  <a:tcPr marL="65401" marR="65401" marT="43601" marB="43601"/>
                </a:tc>
                <a:tc>
                  <a:txBody>
                    <a:bodyPr/>
                    <a:lstStyle/>
                    <a:p>
                      <a:pPr>
                        <a:buNone/>
                      </a:pPr>
                      <a:r>
                        <a:rPr lang="nb-NO" sz="1500" noProof="0" dirty="0">
                          <a:effectLst/>
                        </a:rPr>
                        <a:t>Samtale-KI for å generere tekst, idémyldring, oversettelse og forklaring av konsepter</a:t>
                      </a:r>
                      <a:endParaRPr lang="nb-NO" sz="1500" noProof="0" dirty="0">
                        <a:solidFill>
                          <a:srgbClr val="4A4A4A"/>
                        </a:solidFill>
                        <a:effectLst/>
                        <a:latin typeface="Arial" panose="020B0604020202020204" pitchFamily="34" charset="0"/>
                        <a:ea typeface="Arial" panose="020B0604020202020204" pitchFamily="34" charset="0"/>
                      </a:endParaRPr>
                    </a:p>
                  </a:txBody>
                  <a:tcPr marL="65401" marR="65401" marT="43601" marB="43601"/>
                </a:tc>
                <a:tc>
                  <a:txBody>
                    <a:bodyPr/>
                    <a:lstStyle/>
                    <a:p>
                      <a:pPr>
                        <a:buNone/>
                      </a:pPr>
                      <a:r>
                        <a:rPr lang="nb-NO" sz="1500" noProof="0" dirty="0">
                          <a:effectLst/>
                        </a:rPr>
                        <a:t>Leksjonsplaner; arbeidsscenarier; forenkle tekniske tekster; utarbeide innhold om bærekraft</a:t>
                      </a:r>
                      <a:endParaRPr lang="nb-NO" sz="1500" noProof="0" dirty="0">
                        <a:solidFill>
                          <a:srgbClr val="4A4A4A"/>
                        </a:solidFill>
                        <a:effectLst/>
                        <a:latin typeface="Arial" panose="020B0604020202020204" pitchFamily="34" charset="0"/>
                        <a:ea typeface="Arial" panose="020B0604020202020204" pitchFamily="34" charset="0"/>
                      </a:endParaRPr>
                    </a:p>
                  </a:txBody>
                  <a:tcPr marL="65401" marR="65401" marT="43601" marB="43601"/>
                </a:tc>
                <a:tc>
                  <a:txBody>
                    <a:bodyPr/>
                    <a:lstStyle/>
                    <a:p>
                      <a:pPr>
                        <a:buNone/>
                      </a:pPr>
                      <a:r>
                        <a:rPr lang="nb-NO" sz="1500" noProof="0" dirty="0">
                          <a:effectLst/>
                        </a:rPr>
                        <a:t>Gratis / Plus €20/mo</a:t>
                      </a:r>
                      <a:endParaRPr lang="nb-NO" sz="1500" noProof="0" dirty="0">
                        <a:solidFill>
                          <a:srgbClr val="4A4A4A"/>
                        </a:solidFill>
                        <a:effectLst/>
                        <a:latin typeface="Arial" panose="020B0604020202020204" pitchFamily="34" charset="0"/>
                        <a:ea typeface="Arial" panose="020B0604020202020204" pitchFamily="34" charset="0"/>
                      </a:endParaRPr>
                    </a:p>
                  </a:txBody>
                  <a:tcPr marL="65401" marR="65401" marT="43601" marB="43601"/>
                </a:tc>
                <a:extLst>
                  <a:ext uri="{0D108BD9-81ED-4DB2-BD59-A6C34878D82A}">
                    <a16:rowId xmlns:a16="http://schemas.microsoft.com/office/drawing/2014/main" val="3639382352"/>
                  </a:ext>
                </a:extLst>
              </a:tr>
              <a:tr h="803912">
                <a:tc>
                  <a:txBody>
                    <a:bodyPr/>
                    <a:lstStyle/>
                    <a:p>
                      <a:pPr>
                        <a:buNone/>
                      </a:pPr>
                      <a:r>
                        <a:rPr lang="nb-NO" sz="1500" noProof="0" dirty="0">
                          <a:effectLst/>
                        </a:rPr>
                        <a:t>MagicSchool.ai</a:t>
                      </a:r>
                      <a:endParaRPr lang="nb-NO" sz="1500" noProof="0" dirty="0">
                        <a:solidFill>
                          <a:srgbClr val="4A4A4A"/>
                        </a:solidFill>
                        <a:effectLst/>
                        <a:latin typeface="Arial" panose="020B0604020202020204" pitchFamily="34" charset="0"/>
                        <a:ea typeface="Arial" panose="020B0604020202020204" pitchFamily="34" charset="0"/>
                      </a:endParaRPr>
                    </a:p>
                  </a:txBody>
                  <a:tcPr marL="65401" marR="65401" marT="43601" marB="43601"/>
                </a:tc>
                <a:tc>
                  <a:txBody>
                    <a:bodyPr/>
                    <a:lstStyle/>
                    <a:p>
                      <a:pPr>
                        <a:buNone/>
                      </a:pPr>
                      <a:r>
                        <a:rPr lang="nb-NO" sz="1500" noProof="0" dirty="0">
                          <a:effectLst/>
                        </a:rPr>
                        <a:t>Alt-i-ett utdannings-KI-plattform med over 80 verktøy for planlegging, vurdering og rubrikker</a:t>
                      </a:r>
                      <a:endParaRPr lang="nb-NO" sz="1500" noProof="0" dirty="0">
                        <a:solidFill>
                          <a:srgbClr val="4A4A4A"/>
                        </a:solidFill>
                        <a:effectLst/>
                        <a:latin typeface="Arial" panose="020B0604020202020204" pitchFamily="34" charset="0"/>
                        <a:ea typeface="Arial" panose="020B0604020202020204" pitchFamily="34" charset="0"/>
                      </a:endParaRPr>
                    </a:p>
                  </a:txBody>
                  <a:tcPr marL="65401" marR="65401" marT="43601" marB="43601"/>
                </a:tc>
                <a:tc>
                  <a:txBody>
                    <a:bodyPr/>
                    <a:lstStyle/>
                    <a:p>
                      <a:pPr>
                        <a:buNone/>
                      </a:pPr>
                      <a:r>
                        <a:rPr lang="nb-NO" sz="1500" noProof="0" dirty="0">
                          <a:effectLst/>
                        </a:rPr>
                        <a:t>Kompetansebaserte leksjonsplaner; formative vurderinger; stillasbygde materialer for grupper med blandet nivå</a:t>
                      </a:r>
                      <a:endParaRPr lang="nb-NO" sz="1500" noProof="0" dirty="0">
                        <a:solidFill>
                          <a:srgbClr val="4A4A4A"/>
                        </a:solidFill>
                        <a:effectLst/>
                        <a:latin typeface="Arial" panose="020B0604020202020204" pitchFamily="34" charset="0"/>
                        <a:ea typeface="Arial" panose="020B0604020202020204" pitchFamily="34" charset="0"/>
                      </a:endParaRPr>
                    </a:p>
                  </a:txBody>
                  <a:tcPr marL="65401" marR="65401" marT="43601" marB="43601"/>
                </a:tc>
                <a:tc>
                  <a:txBody>
                    <a:bodyPr/>
                    <a:lstStyle/>
                    <a:p>
                      <a:pPr>
                        <a:buNone/>
                      </a:pPr>
                      <a:r>
                        <a:rPr lang="nb-NO" sz="1500" noProof="0" dirty="0">
                          <a:effectLst/>
                        </a:rPr>
                        <a:t>Gratis / Plus ~€8/mo</a:t>
                      </a:r>
                      <a:endParaRPr lang="nb-NO" sz="1500" noProof="0" dirty="0">
                        <a:solidFill>
                          <a:srgbClr val="4A4A4A"/>
                        </a:solidFill>
                        <a:effectLst/>
                        <a:latin typeface="Arial" panose="020B0604020202020204" pitchFamily="34" charset="0"/>
                        <a:ea typeface="Arial" panose="020B0604020202020204" pitchFamily="34" charset="0"/>
                      </a:endParaRPr>
                    </a:p>
                  </a:txBody>
                  <a:tcPr marL="65401" marR="65401" marT="43601" marB="43601"/>
                </a:tc>
                <a:extLst>
                  <a:ext uri="{0D108BD9-81ED-4DB2-BD59-A6C34878D82A}">
                    <a16:rowId xmlns:a16="http://schemas.microsoft.com/office/drawing/2014/main" val="412590353"/>
                  </a:ext>
                </a:extLst>
              </a:tr>
              <a:tr h="838200">
                <a:tc>
                  <a:txBody>
                    <a:bodyPr/>
                    <a:lstStyle/>
                    <a:p>
                      <a:pPr>
                        <a:buNone/>
                      </a:pPr>
                      <a:r>
                        <a:rPr lang="nb-NO" sz="1500" noProof="0" dirty="0" err="1">
                          <a:effectLst/>
                        </a:rPr>
                        <a:t>Canva</a:t>
                      </a:r>
                      <a:r>
                        <a:rPr lang="nb-NO" sz="1500" noProof="0" dirty="0">
                          <a:effectLst/>
                        </a:rPr>
                        <a:t> for </a:t>
                      </a:r>
                      <a:r>
                        <a:rPr lang="nb-NO" sz="1500" noProof="0" dirty="0" err="1">
                          <a:effectLst/>
                        </a:rPr>
                        <a:t>Education</a:t>
                      </a:r>
                      <a:endParaRPr lang="nb-NO" sz="1500" noProof="0" dirty="0">
                        <a:solidFill>
                          <a:srgbClr val="4A4A4A"/>
                        </a:solidFill>
                        <a:effectLst/>
                        <a:latin typeface="Arial" panose="020B0604020202020204" pitchFamily="34" charset="0"/>
                        <a:ea typeface="Arial" panose="020B0604020202020204" pitchFamily="34" charset="0"/>
                      </a:endParaRPr>
                    </a:p>
                  </a:txBody>
                  <a:tcPr marL="65401" marR="65401" marT="43601" marB="43601"/>
                </a:tc>
                <a:tc>
                  <a:txBody>
                    <a:bodyPr/>
                    <a:lstStyle/>
                    <a:p>
                      <a:pPr>
                        <a:buNone/>
                      </a:pPr>
                      <a:r>
                        <a:rPr lang="nb-NO" sz="1500" noProof="0" dirty="0">
                          <a:effectLst/>
                        </a:rPr>
                        <a:t>Grafisk design med KI-drevet bildegenerering og tekstgenerering</a:t>
                      </a:r>
                      <a:endParaRPr lang="nb-NO" sz="1500" noProof="0" dirty="0">
                        <a:solidFill>
                          <a:srgbClr val="4A4A4A"/>
                        </a:solidFill>
                        <a:effectLst/>
                        <a:latin typeface="Arial" panose="020B0604020202020204" pitchFamily="34" charset="0"/>
                        <a:ea typeface="Arial" panose="020B0604020202020204" pitchFamily="34" charset="0"/>
                      </a:endParaRPr>
                    </a:p>
                  </a:txBody>
                  <a:tcPr marL="65401" marR="65401" marT="43601" marB="43601"/>
                </a:tc>
                <a:tc>
                  <a:txBody>
                    <a:bodyPr/>
                    <a:lstStyle/>
                    <a:p>
                      <a:pPr>
                        <a:buNone/>
                      </a:pPr>
                      <a:r>
                        <a:rPr lang="nb-NO" sz="1500" noProof="0" dirty="0">
                          <a:effectLst/>
                        </a:rPr>
                        <a:t>Sikkerhetsplakater; verkstedsinfografikk; studentporteføljer; bærekraftige visuelle fremstillinger</a:t>
                      </a:r>
                      <a:endParaRPr lang="nb-NO" sz="1500" noProof="0" dirty="0">
                        <a:solidFill>
                          <a:srgbClr val="4A4A4A"/>
                        </a:solidFill>
                        <a:effectLst/>
                        <a:latin typeface="Arial" panose="020B0604020202020204" pitchFamily="34" charset="0"/>
                        <a:ea typeface="Arial" panose="020B0604020202020204" pitchFamily="34" charset="0"/>
                      </a:endParaRPr>
                    </a:p>
                  </a:txBody>
                  <a:tcPr marL="65401" marR="65401" marT="43601" marB="43601"/>
                </a:tc>
                <a:tc>
                  <a:txBody>
                    <a:bodyPr/>
                    <a:lstStyle/>
                    <a:p>
                      <a:pPr>
                        <a:buNone/>
                      </a:pPr>
                      <a:r>
                        <a:rPr lang="nb-NO" sz="1500" noProof="0" dirty="0">
                          <a:effectLst/>
                        </a:rPr>
                        <a:t>Gratis for </a:t>
                      </a:r>
                      <a:r>
                        <a:rPr lang="nb-NO" sz="1500" noProof="0" dirty="0" err="1">
                          <a:effectLst/>
                        </a:rPr>
                        <a:t>educators</a:t>
                      </a:r>
                      <a:endParaRPr lang="nb-NO" sz="1500" noProof="0" dirty="0">
                        <a:solidFill>
                          <a:srgbClr val="4A4A4A"/>
                        </a:solidFill>
                        <a:effectLst/>
                        <a:latin typeface="Arial" panose="020B0604020202020204" pitchFamily="34" charset="0"/>
                        <a:ea typeface="Arial" panose="020B0604020202020204" pitchFamily="34" charset="0"/>
                      </a:endParaRPr>
                    </a:p>
                  </a:txBody>
                  <a:tcPr marL="65401" marR="65401" marT="43601" marB="43601"/>
                </a:tc>
                <a:extLst>
                  <a:ext uri="{0D108BD9-81ED-4DB2-BD59-A6C34878D82A}">
                    <a16:rowId xmlns:a16="http://schemas.microsoft.com/office/drawing/2014/main" val="1926599893"/>
                  </a:ext>
                </a:extLst>
              </a:tr>
              <a:tr h="965200">
                <a:tc>
                  <a:txBody>
                    <a:bodyPr/>
                    <a:lstStyle/>
                    <a:p>
                      <a:pPr>
                        <a:buNone/>
                      </a:pPr>
                      <a:r>
                        <a:rPr lang="nb-NO" sz="1500" noProof="0" dirty="0" err="1">
                          <a:effectLst/>
                        </a:rPr>
                        <a:t>Diffit</a:t>
                      </a:r>
                      <a:endParaRPr lang="nb-NO" sz="1500" noProof="0" dirty="0">
                        <a:solidFill>
                          <a:srgbClr val="4A4A4A"/>
                        </a:solidFill>
                        <a:effectLst/>
                        <a:latin typeface="Arial" panose="020B0604020202020204" pitchFamily="34" charset="0"/>
                        <a:ea typeface="Arial" panose="020B0604020202020204" pitchFamily="34" charset="0"/>
                      </a:endParaRPr>
                    </a:p>
                  </a:txBody>
                  <a:tcPr marL="65401" marR="65401" marT="43601" marB="43601"/>
                </a:tc>
                <a:tc>
                  <a:txBody>
                    <a:bodyPr/>
                    <a:lstStyle/>
                    <a:p>
                      <a:pPr>
                        <a:buNone/>
                      </a:pPr>
                      <a:r>
                        <a:rPr lang="nb-NO" sz="1500" noProof="0" dirty="0">
                          <a:effectLst/>
                        </a:rPr>
                        <a:t>Tilpasser hvilken som helst tekst eller emne til flere lese nivåer med ordlister og forståelsesspørsmål</a:t>
                      </a:r>
                      <a:endParaRPr lang="nb-NO" sz="1500" noProof="0" dirty="0">
                        <a:solidFill>
                          <a:srgbClr val="4A4A4A"/>
                        </a:solidFill>
                        <a:effectLst/>
                        <a:latin typeface="Arial" panose="020B0604020202020204" pitchFamily="34" charset="0"/>
                        <a:ea typeface="Arial" panose="020B0604020202020204" pitchFamily="34" charset="0"/>
                      </a:endParaRPr>
                    </a:p>
                  </a:txBody>
                  <a:tcPr marL="65401" marR="65401" marT="43601" marB="43601"/>
                </a:tc>
                <a:tc>
                  <a:txBody>
                    <a:bodyPr/>
                    <a:lstStyle/>
                    <a:p>
                      <a:pPr>
                        <a:buNone/>
                      </a:pPr>
                      <a:r>
                        <a:rPr lang="nb-NO" sz="1500" noProof="0" dirty="0">
                          <a:effectLst/>
                        </a:rPr>
                        <a:t>Tilpass tekniske håndbøker; øvelser med fagspesifikt vokabular; støtt elever med lavere lese- og skriveferdigheter</a:t>
                      </a:r>
                      <a:endParaRPr lang="nb-NO" sz="1500" noProof="0" dirty="0">
                        <a:solidFill>
                          <a:srgbClr val="4A4A4A"/>
                        </a:solidFill>
                        <a:effectLst/>
                        <a:latin typeface="Arial" panose="020B0604020202020204" pitchFamily="34" charset="0"/>
                        <a:ea typeface="Arial" panose="020B0604020202020204" pitchFamily="34" charset="0"/>
                      </a:endParaRPr>
                    </a:p>
                  </a:txBody>
                  <a:tcPr marL="65401" marR="65401" marT="43601" marB="43601"/>
                </a:tc>
                <a:tc>
                  <a:txBody>
                    <a:bodyPr/>
                    <a:lstStyle/>
                    <a:p>
                      <a:pPr>
                        <a:buNone/>
                      </a:pPr>
                      <a:r>
                        <a:rPr lang="nb-NO" sz="1500" noProof="0" dirty="0">
                          <a:effectLst/>
                        </a:rPr>
                        <a:t>Gratis / </a:t>
                      </a:r>
                      <a:r>
                        <a:rPr lang="nb-NO" sz="1500" noProof="0" dirty="0" err="1">
                          <a:effectLst/>
                        </a:rPr>
                        <a:t>premium</a:t>
                      </a:r>
                      <a:r>
                        <a:rPr lang="nb-NO" sz="1500" noProof="0" dirty="0">
                          <a:effectLst/>
                        </a:rPr>
                        <a:t> plans</a:t>
                      </a:r>
                      <a:endParaRPr lang="nb-NO" sz="1500" noProof="0" dirty="0">
                        <a:solidFill>
                          <a:srgbClr val="4A4A4A"/>
                        </a:solidFill>
                        <a:effectLst/>
                        <a:latin typeface="Arial" panose="020B0604020202020204" pitchFamily="34" charset="0"/>
                        <a:ea typeface="Arial" panose="020B0604020202020204" pitchFamily="34" charset="0"/>
                      </a:endParaRPr>
                    </a:p>
                  </a:txBody>
                  <a:tcPr marL="65401" marR="65401" marT="43601" marB="43601"/>
                </a:tc>
                <a:extLst>
                  <a:ext uri="{0D108BD9-81ED-4DB2-BD59-A6C34878D82A}">
                    <a16:rowId xmlns:a16="http://schemas.microsoft.com/office/drawing/2014/main" val="3726318929"/>
                  </a:ext>
                </a:extLst>
              </a:tr>
              <a:tr h="954198">
                <a:tc>
                  <a:txBody>
                    <a:bodyPr/>
                    <a:lstStyle/>
                    <a:p>
                      <a:pPr>
                        <a:buNone/>
                      </a:pPr>
                      <a:r>
                        <a:rPr lang="nb-NO" sz="1500" noProof="0" dirty="0">
                          <a:effectLst/>
                        </a:rPr>
                        <a:t>Google </a:t>
                      </a:r>
                      <a:r>
                        <a:rPr lang="nb-NO" sz="1500" noProof="0" dirty="0" err="1">
                          <a:effectLst/>
                        </a:rPr>
                        <a:t>NotebookLM</a:t>
                      </a:r>
                      <a:endParaRPr lang="nb-NO" sz="1500" noProof="0" dirty="0">
                        <a:solidFill>
                          <a:srgbClr val="4A4A4A"/>
                        </a:solidFill>
                        <a:effectLst/>
                        <a:latin typeface="Arial" panose="020B0604020202020204" pitchFamily="34" charset="0"/>
                        <a:ea typeface="Arial" panose="020B0604020202020204" pitchFamily="34" charset="0"/>
                      </a:endParaRPr>
                    </a:p>
                  </a:txBody>
                  <a:tcPr marL="65401" marR="65401" marT="43601" marB="43601"/>
                </a:tc>
                <a:tc>
                  <a:txBody>
                    <a:bodyPr/>
                    <a:lstStyle/>
                    <a:p>
                      <a:pPr>
                        <a:buNone/>
                      </a:pPr>
                      <a:r>
                        <a:rPr lang="nb-NO" sz="1500" noProof="0" dirty="0">
                          <a:effectLst/>
                        </a:rPr>
                        <a:t>AI-drevet forskning verktøy — last opp dokumenter og få sammendrag, studieveiledninger og lydoversikter</a:t>
                      </a:r>
                      <a:endParaRPr lang="nb-NO" sz="1500" noProof="0" dirty="0">
                        <a:solidFill>
                          <a:srgbClr val="4A4A4A"/>
                        </a:solidFill>
                        <a:effectLst/>
                        <a:latin typeface="Arial" panose="020B0604020202020204" pitchFamily="34" charset="0"/>
                        <a:ea typeface="Arial" panose="020B0604020202020204" pitchFamily="34" charset="0"/>
                      </a:endParaRPr>
                    </a:p>
                  </a:txBody>
                  <a:tcPr marL="65401" marR="65401" marT="43601" marB="43601"/>
                </a:tc>
                <a:tc>
                  <a:txBody>
                    <a:bodyPr/>
                    <a:lstStyle/>
                    <a:p>
                      <a:pPr>
                        <a:buNone/>
                      </a:pPr>
                      <a:r>
                        <a:rPr lang="nb-NO" sz="1500" noProof="0" dirty="0">
                          <a:effectLst/>
                        </a:rPr>
                        <a:t>Last opp treningsmanualer eller forskrifter; generer lydoppsummeringer for elever som foretrekker å lytte</a:t>
                      </a:r>
                      <a:endParaRPr lang="nb-NO" sz="1500" noProof="0" dirty="0">
                        <a:solidFill>
                          <a:srgbClr val="4A4A4A"/>
                        </a:solidFill>
                        <a:effectLst/>
                        <a:latin typeface="Arial" panose="020B0604020202020204" pitchFamily="34" charset="0"/>
                        <a:ea typeface="Arial" panose="020B0604020202020204" pitchFamily="34" charset="0"/>
                      </a:endParaRPr>
                    </a:p>
                  </a:txBody>
                  <a:tcPr marL="65401" marR="65401" marT="43601" marB="43601"/>
                </a:tc>
                <a:tc>
                  <a:txBody>
                    <a:bodyPr/>
                    <a:lstStyle/>
                    <a:p>
                      <a:pPr>
                        <a:buNone/>
                      </a:pPr>
                      <a:r>
                        <a:rPr lang="nb-NO" sz="1500" noProof="0" dirty="0">
                          <a:effectLst/>
                        </a:rPr>
                        <a:t>Gratis (up to 100 </a:t>
                      </a:r>
                      <a:r>
                        <a:rPr lang="nb-NO" sz="1500" noProof="0" dirty="0" err="1">
                          <a:effectLst/>
                        </a:rPr>
                        <a:t>notebooks</a:t>
                      </a:r>
                      <a:r>
                        <a:rPr lang="nb-NO" sz="1500" noProof="0" dirty="0">
                          <a:effectLst/>
                        </a:rPr>
                        <a:t>)</a:t>
                      </a:r>
                      <a:endParaRPr lang="nb-NO" sz="1500" noProof="0" dirty="0">
                        <a:solidFill>
                          <a:srgbClr val="4A4A4A"/>
                        </a:solidFill>
                        <a:effectLst/>
                        <a:latin typeface="Arial" panose="020B0604020202020204" pitchFamily="34" charset="0"/>
                        <a:ea typeface="Arial" panose="020B0604020202020204" pitchFamily="34" charset="0"/>
                      </a:endParaRPr>
                    </a:p>
                  </a:txBody>
                  <a:tcPr marL="65401" marR="65401" marT="43601" marB="43601"/>
                </a:tc>
                <a:extLst>
                  <a:ext uri="{0D108BD9-81ED-4DB2-BD59-A6C34878D82A}">
                    <a16:rowId xmlns:a16="http://schemas.microsoft.com/office/drawing/2014/main" val="4209561325"/>
                  </a:ext>
                </a:extLst>
              </a:tr>
            </a:tbl>
          </a:graphicData>
        </a:graphic>
      </p:graphicFrame>
    </p:spTree>
    <p:extLst>
      <p:ext uri="{BB962C8B-B14F-4D97-AF65-F5344CB8AC3E}">
        <p14:creationId xmlns:p14="http://schemas.microsoft.com/office/powerpoint/2010/main" val="271768730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2FB0B4-5F51-6EED-732B-AD9B88A5B516}"/>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48586EE-32BD-E9AD-16B5-BD29AA08AE58}"/>
              </a:ext>
            </a:extLst>
          </p:cNvPr>
          <p:cNvSpPr>
            <a:spLocks noGrp="1"/>
          </p:cNvSpPr>
          <p:nvPr>
            <p:ph type="body" sz="quarter" idx="16"/>
          </p:nvPr>
        </p:nvSpPr>
        <p:spPr>
          <a:xfrm>
            <a:off x="620581" y="576073"/>
            <a:ext cx="10595237" cy="803654"/>
          </a:xfrm>
          <a:prstGeom prst="rect">
            <a:avLst/>
          </a:prstGeom>
        </p:spPr>
        <p:txBody>
          <a:bodyPr/>
          <a:lstStyle/>
          <a:p>
            <a:r>
              <a:rPr lang="nb-NO" dirty="0"/>
              <a:t>KI-verktøy for yrkesfaglærere</a:t>
            </a:r>
            <a:endParaRPr lang="nb-NO" noProof="0" dirty="0"/>
          </a:p>
        </p:txBody>
      </p:sp>
      <p:graphicFrame>
        <p:nvGraphicFramePr>
          <p:cNvPr id="2" name="Table 1">
            <a:extLst>
              <a:ext uri="{FF2B5EF4-FFF2-40B4-BE49-F238E27FC236}">
                <a16:creationId xmlns:a16="http://schemas.microsoft.com/office/drawing/2014/main" id="{46A236A9-CC79-9D76-4779-BF3444BC9723}"/>
              </a:ext>
            </a:extLst>
          </p:cNvPr>
          <p:cNvGraphicFramePr>
            <a:graphicFrameLocks noGrp="1"/>
          </p:cNvGraphicFramePr>
          <p:nvPr>
            <p:extLst>
              <p:ext uri="{D42A27DB-BD31-4B8C-83A1-F6EECF244321}">
                <p14:modId xmlns:p14="http://schemas.microsoft.com/office/powerpoint/2010/main" val="1091119077"/>
              </p:ext>
            </p:extLst>
          </p:nvPr>
        </p:nvGraphicFramePr>
        <p:xfrm>
          <a:off x="889000" y="1582746"/>
          <a:ext cx="10414000" cy="2934642"/>
        </p:xfrm>
        <a:graphic>
          <a:graphicData uri="http://schemas.openxmlformats.org/drawingml/2006/table">
            <a:tbl>
              <a:tblPr firstRow="1" firstCol="1" bandRow="1">
                <a:tableStyleId>{5C22544A-7EE6-4342-B048-85BDC9FD1C3A}</a:tableStyleId>
              </a:tblPr>
              <a:tblGrid>
                <a:gridCol w="2002693">
                  <a:extLst>
                    <a:ext uri="{9D8B030D-6E8A-4147-A177-3AD203B41FA5}">
                      <a16:colId xmlns:a16="http://schemas.microsoft.com/office/drawing/2014/main" val="161739868"/>
                    </a:ext>
                  </a:extLst>
                </a:gridCol>
                <a:gridCol w="2781518">
                  <a:extLst>
                    <a:ext uri="{9D8B030D-6E8A-4147-A177-3AD203B41FA5}">
                      <a16:colId xmlns:a16="http://schemas.microsoft.com/office/drawing/2014/main" val="4155060502"/>
                    </a:ext>
                  </a:extLst>
                </a:gridCol>
                <a:gridCol w="3782862">
                  <a:extLst>
                    <a:ext uri="{9D8B030D-6E8A-4147-A177-3AD203B41FA5}">
                      <a16:colId xmlns:a16="http://schemas.microsoft.com/office/drawing/2014/main" val="2834390061"/>
                    </a:ext>
                  </a:extLst>
                </a:gridCol>
                <a:gridCol w="1846927">
                  <a:extLst>
                    <a:ext uri="{9D8B030D-6E8A-4147-A177-3AD203B41FA5}">
                      <a16:colId xmlns:a16="http://schemas.microsoft.com/office/drawing/2014/main" val="2057978180"/>
                    </a:ext>
                  </a:extLst>
                </a:gridCol>
              </a:tblGrid>
              <a:tr h="340786">
                <a:tc>
                  <a:txBody>
                    <a:bodyPr/>
                    <a:lstStyle/>
                    <a:p>
                      <a:pPr>
                        <a:buNone/>
                      </a:pPr>
                      <a:r>
                        <a:rPr lang="nb-NO" sz="1500" noProof="0" dirty="0">
                          <a:solidFill>
                            <a:schemeClr val="bg1"/>
                          </a:solidFill>
                          <a:effectLst/>
                          <a:latin typeface="Arial" panose="020B0604020202020204" pitchFamily="34" charset="0"/>
                          <a:ea typeface="Arial" panose="020B0604020202020204" pitchFamily="34" charset="0"/>
                        </a:rPr>
                        <a:t>Verktøy</a:t>
                      </a:r>
                    </a:p>
                  </a:txBody>
                  <a:tcPr marL="65401" marR="65401" marT="54501" marB="54501"/>
                </a:tc>
                <a:tc>
                  <a:txBody>
                    <a:bodyPr/>
                    <a:lstStyle/>
                    <a:p>
                      <a:pPr>
                        <a:buNone/>
                      </a:pPr>
                      <a:r>
                        <a:rPr lang="nb-NO" sz="1500" noProof="0" dirty="0">
                          <a:effectLst/>
                        </a:rPr>
                        <a:t>Hva det gjør</a:t>
                      </a:r>
                      <a:endParaRPr lang="nb-NO" sz="1500" noProof="0" dirty="0">
                        <a:solidFill>
                          <a:srgbClr val="4A4A4A"/>
                        </a:solidFill>
                        <a:effectLst/>
                        <a:latin typeface="Arial" panose="020B0604020202020204" pitchFamily="34" charset="0"/>
                        <a:ea typeface="Arial" panose="020B0604020202020204" pitchFamily="34" charset="0"/>
                      </a:endParaRPr>
                    </a:p>
                  </a:txBody>
                  <a:tcPr marL="65401" marR="65401" marT="54501" marB="54501"/>
                </a:tc>
                <a:tc>
                  <a:txBody>
                    <a:bodyPr/>
                    <a:lstStyle/>
                    <a:p>
                      <a:pPr>
                        <a:buNone/>
                      </a:pPr>
                      <a:r>
                        <a:rPr lang="nb-NO" sz="1500" noProof="0" dirty="0">
                          <a:effectLst/>
                        </a:rPr>
                        <a:t>Yrkesfaglig bruk</a:t>
                      </a:r>
                      <a:endParaRPr lang="nb-NO" sz="1500" noProof="0" dirty="0">
                        <a:solidFill>
                          <a:srgbClr val="4A4A4A"/>
                        </a:solidFill>
                        <a:effectLst/>
                        <a:latin typeface="Arial" panose="020B0604020202020204" pitchFamily="34" charset="0"/>
                        <a:ea typeface="Arial" panose="020B0604020202020204" pitchFamily="34" charset="0"/>
                      </a:endParaRPr>
                    </a:p>
                  </a:txBody>
                  <a:tcPr marL="65401" marR="65401" marT="54501" marB="54501"/>
                </a:tc>
                <a:tc>
                  <a:txBody>
                    <a:bodyPr/>
                    <a:lstStyle/>
                    <a:p>
                      <a:pPr>
                        <a:buNone/>
                      </a:pPr>
                      <a:r>
                        <a:rPr lang="nb-NO" sz="1500" noProof="0" dirty="0">
                          <a:effectLst/>
                        </a:rPr>
                        <a:t>Kostnad</a:t>
                      </a:r>
                      <a:endParaRPr lang="nb-NO" sz="1500" noProof="0" dirty="0">
                        <a:solidFill>
                          <a:srgbClr val="4A4A4A"/>
                        </a:solidFill>
                        <a:effectLst/>
                        <a:latin typeface="Arial" panose="020B0604020202020204" pitchFamily="34" charset="0"/>
                        <a:ea typeface="Arial" panose="020B0604020202020204" pitchFamily="34" charset="0"/>
                      </a:endParaRPr>
                    </a:p>
                  </a:txBody>
                  <a:tcPr marL="65401" marR="65401" marT="54501" marB="54501"/>
                </a:tc>
                <a:extLst>
                  <a:ext uri="{0D108BD9-81ED-4DB2-BD59-A6C34878D82A}">
                    <a16:rowId xmlns:a16="http://schemas.microsoft.com/office/drawing/2014/main" val="2026830297"/>
                  </a:ext>
                </a:extLst>
              </a:tr>
              <a:tr h="841596">
                <a:tc>
                  <a:txBody>
                    <a:bodyPr/>
                    <a:lstStyle/>
                    <a:p>
                      <a:pPr>
                        <a:buNone/>
                      </a:pPr>
                      <a:r>
                        <a:rPr lang="nb-NO" sz="1500" noProof="0" dirty="0">
                          <a:effectLst/>
                        </a:rPr>
                        <a:t>Brisk </a:t>
                      </a:r>
                      <a:r>
                        <a:rPr lang="nb-NO" sz="1500" noProof="0" dirty="0" err="1">
                          <a:effectLst/>
                        </a:rPr>
                        <a:t>Teaching</a:t>
                      </a:r>
                      <a:endParaRPr lang="nb-NO" sz="1500" noProof="0" dirty="0">
                        <a:solidFill>
                          <a:srgbClr val="4A4A4A"/>
                        </a:solidFill>
                        <a:effectLst/>
                        <a:latin typeface="Arial" panose="020B0604020202020204" pitchFamily="34" charset="0"/>
                        <a:ea typeface="Arial" panose="020B0604020202020204" pitchFamily="34" charset="0"/>
                      </a:endParaRPr>
                    </a:p>
                  </a:txBody>
                  <a:tcPr marL="65401" marR="65401" marT="43601" marB="43601"/>
                </a:tc>
                <a:tc>
                  <a:txBody>
                    <a:bodyPr/>
                    <a:lstStyle/>
                    <a:p>
                      <a:pPr>
                        <a:buNone/>
                      </a:pPr>
                      <a:r>
                        <a:rPr lang="nb-NO" sz="1500" noProof="0" dirty="0">
                          <a:effectLst/>
                        </a:rPr>
                        <a:t>Chrome-utvidelse som genererer </a:t>
                      </a:r>
                      <a:r>
                        <a:rPr lang="nb-NO" sz="1500" noProof="0" dirty="0" err="1">
                          <a:effectLst/>
                        </a:rPr>
                        <a:t>quizzer</a:t>
                      </a:r>
                      <a:r>
                        <a:rPr lang="nb-NO" sz="1500" noProof="0" dirty="0">
                          <a:effectLst/>
                        </a:rPr>
                        <a:t>, veiledede notater og tilbakemeldinger fra hvilket som helst nettinnhold</a:t>
                      </a:r>
                      <a:endParaRPr lang="nb-NO" sz="1500" noProof="0" dirty="0">
                        <a:solidFill>
                          <a:srgbClr val="4A4A4A"/>
                        </a:solidFill>
                        <a:effectLst/>
                        <a:latin typeface="Arial" panose="020B0604020202020204" pitchFamily="34" charset="0"/>
                        <a:ea typeface="Arial" panose="020B0604020202020204" pitchFamily="34" charset="0"/>
                      </a:endParaRPr>
                    </a:p>
                  </a:txBody>
                  <a:tcPr marL="65401" marR="65401" marT="43601" marB="43601"/>
                </a:tc>
                <a:tc>
                  <a:txBody>
                    <a:bodyPr/>
                    <a:lstStyle/>
                    <a:p>
                      <a:pPr>
                        <a:buNone/>
                      </a:pPr>
                      <a:r>
                        <a:rPr lang="nb-NO" sz="1500" noProof="0" dirty="0" err="1">
                          <a:effectLst/>
                        </a:rPr>
                        <a:t>Quizzer</a:t>
                      </a:r>
                      <a:r>
                        <a:rPr lang="nb-NO" sz="1500" noProof="0" dirty="0">
                          <a:effectLst/>
                        </a:rPr>
                        <a:t> fra bransjeartikler eller </a:t>
                      </a:r>
                      <a:r>
                        <a:rPr lang="nb-NO" sz="1500" noProof="0" dirty="0" err="1">
                          <a:effectLst/>
                        </a:rPr>
                        <a:t>YouTube</a:t>
                      </a:r>
                      <a:r>
                        <a:rPr lang="nb-NO" sz="1500" noProof="0" dirty="0">
                          <a:effectLst/>
                        </a:rPr>
                        <a:t>-handelsveiledninger; tilbakemelding på studenters arbeidsrapporter</a:t>
                      </a:r>
                      <a:endParaRPr lang="nb-NO" sz="1500" noProof="0" dirty="0">
                        <a:solidFill>
                          <a:srgbClr val="4A4A4A"/>
                        </a:solidFill>
                        <a:effectLst/>
                        <a:latin typeface="Arial" panose="020B0604020202020204" pitchFamily="34" charset="0"/>
                        <a:ea typeface="Arial" panose="020B0604020202020204" pitchFamily="34" charset="0"/>
                      </a:endParaRPr>
                    </a:p>
                  </a:txBody>
                  <a:tcPr marL="65401" marR="65401" marT="43601" marB="43601"/>
                </a:tc>
                <a:tc>
                  <a:txBody>
                    <a:bodyPr/>
                    <a:lstStyle/>
                    <a:p>
                      <a:pPr>
                        <a:buNone/>
                      </a:pPr>
                      <a:r>
                        <a:rPr lang="nb-NO" sz="1500" noProof="0" dirty="0">
                          <a:effectLst/>
                        </a:rPr>
                        <a:t>Gratis / </a:t>
                      </a:r>
                      <a:r>
                        <a:rPr lang="nb-NO" sz="1500" noProof="0" dirty="0" err="1">
                          <a:effectLst/>
                        </a:rPr>
                        <a:t>premium</a:t>
                      </a:r>
                      <a:r>
                        <a:rPr lang="nb-NO" sz="1500" noProof="0" dirty="0">
                          <a:effectLst/>
                        </a:rPr>
                        <a:t> </a:t>
                      </a:r>
                      <a:r>
                        <a:rPr lang="nb-NO" sz="1500" noProof="0" dirty="0" err="1">
                          <a:effectLst/>
                        </a:rPr>
                        <a:t>features</a:t>
                      </a:r>
                      <a:endParaRPr lang="nb-NO" sz="1500" noProof="0" dirty="0">
                        <a:solidFill>
                          <a:srgbClr val="4A4A4A"/>
                        </a:solidFill>
                        <a:effectLst/>
                        <a:latin typeface="Arial" panose="020B0604020202020204" pitchFamily="34" charset="0"/>
                        <a:ea typeface="Arial" panose="020B0604020202020204" pitchFamily="34" charset="0"/>
                      </a:endParaRPr>
                    </a:p>
                  </a:txBody>
                  <a:tcPr marL="65401" marR="65401" marT="43601" marB="43601"/>
                </a:tc>
                <a:extLst>
                  <a:ext uri="{0D108BD9-81ED-4DB2-BD59-A6C34878D82A}">
                    <a16:rowId xmlns:a16="http://schemas.microsoft.com/office/drawing/2014/main" val="422146802"/>
                  </a:ext>
                </a:extLst>
              </a:tr>
              <a:tr h="762000">
                <a:tc>
                  <a:txBody>
                    <a:bodyPr/>
                    <a:lstStyle/>
                    <a:p>
                      <a:pPr>
                        <a:buNone/>
                      </a:pPr>
                      <a:r>
                        <a:rPr lang="nb-NO" sz="1500" noProof="0" dirty="0">
                          <a:effectLst/>
                        </a:rPr>
                        <a:t>Eduaide.AI</a:t>
                      </a:r>
                      <a:endParaRPr lang="nb-NO" sz="1500" noProof="0" dirty="0">
                        <a:solidFill>
                          <a:srgbClr val="4A4A4A"/>
                        </a:solidFill>
                        <a:effectLst/>
                        <a:latin typeface="Arial" panose="020B0604020202020204" pitchFamily="34" charset="0"/>
                        <a:ea typeface="Arial" panose="020B0604020202020204" pitchFamily="34" charset="0"/>
                      </a:endParaRPr>
                    </a:p>
                  </a:txBody>
                  <a:tcPr marL="65401" marR="65401" marT="43601" marB="43601"/>
                </a:tc>
                <a:tc>
                  <a:txBody>
                    <a:bodyPr/>
                    <a:lstStyle/>
                    <a:p>
                      <a:pPr>
                        <a:buNone/>
                      </a:pPr>
                      <a:r>
                        <a:rPr lang="nb-NO" sz="1500" noProof="0" dirty="0">
                          <a:effectLst/>
                        </a:rPr>
                        <a:t>Undervisningsassistent med mer enn 100 innholdstyper på over 15 språk</a:t>
                      </a:r>
                      <a:endParaRPr lang="nb-NO" sz="1500" noProof="0" dirty="0">
                        <a:solidFill>
                          <a:srgbClr val="4A4A4A"/>
                        </a:solidFill>
                        <a:effectLst/>
                        <a:latin typeface="Arial" panose="020B0604020202020204" pitchFamily="34" charset="0"/>
                        <a:ea typeface="Arial" panose="020B0604020202020204" pitchFamily="34" charset="0"/>
                      </a:endParaRPr>
                    </a:p>
                  </a:txBody>
                  <a:tcPr marL="65401" marR="65401" marT="43601" marB="43601"/>
                </a:tc>
                <a:tc>
                  <a:txBody>
                    <a:bodyPr/>
                    <a:lstStyle/>
                    <a:p>
                      <a:pPr>
                        <a:buNone/>
                      </a:pPr>
                      <a:r>
                        <a:rPr lang="nb-NO" sz="1500" noProof="0" dirty="0">
                          <a:effectLst/>
                        </a:rPr>
                        <a:t>Vurderingskriterier for praktiske ferdigheter; kompetansebaserte vurderinger; flerspråklig innhold i yrkesfaglige klasserom</a:t>
                      </a:r>
                      <a:endParaRPr lang="nb-NO" sz="1500" noProof="0" dirty="0">
                        <a:solidFill>
                          <a:srgbClr val="4A4A4A"/>
                        </a:solidFill>
                        <a:effectLst/>
                        <a:latin typeface="Arial" panose="020B0604020202020204" pitchFamily="34" charset="0"/>
                        <a:ea typeface="Arial" panose="020B0604020202020204" pitchFamily="34" charset="0"/>
                      </a:endParaRPr>
                    </a:p>
                  </a:txBody>
                  <a:tcPr marL="65401" marR="65401" marT="43601" marB="43601"/>
                </a:tc>
                <a:tc>
                  <a:txBody>
                    <a:bodyPr/>
                    <a:lstStyle/>
                    <a:p>
                      <a:pPr>
                        <a:buNone/>
                      </a:pPr>
                      <a:r>
                        <a:rPr lang="nb-NO" sz="1500" noProof="0" dirty="0">
                          <a:effectLst/>
                        </a:rPr>
                        <a:t>Gratis / Pro €5/mo</a:t>
                      </a:r>
                      <a:endParaRPr lang="nb-NO" sz="1500" noProof="0" dirty="0">
                        <a:solidFill>
                          <a:srgbClr val="4A4A4A"/>
                        </a:solidFill>
                        <a:effectLst/>
                        <a:latin typeface="Arial" panose="020B0604020202020204" pitchFamily="34" charset="0"/>
                        <a:ea typeface="Arial" panose="020B0604020202020204" pitchFamily="34" charset="0"/>
                      </a:endParaRPr>
                    </a:p>
                  </a:txBody>
                  <a:tcPr marL="65401" marR="65401" marT="43601" marB="43601"/>
                </a:tc>
                <a:extLst>
                  <a:ext uri="{0D108BD9-81ED-4DB2-BD59-A6C34878D82A}">
                    <a16:rowId xmlns:a16="http://schemas.microsoft.com/office/drawing/2014/main" val="1325114137"/>
                  </a:ext>
                </a:extLst>
              </a:tr>
              <a:tr h="819252">
                <a:tc>
                  <a:txBody>
                    <a:bodyPr/>
                    <a:lstStyle/>
                    <a:p>
                      <a:pPr>
                        <a:buNone/>
                      </a:pPr>
                      <a:r>
                        <a:rPr lang="nb-NO" sz="1500" noProof="0" dirty="0" err="1">
                          <a:effectLst/>
                        </a:rPr>
                        <a:t>Twee</a:t>
                      </a:r>
                      <a:endParaRPr lang="nb-NO" sz="1500" noProof="0" dirty="0">
                        <a:solidFill>
                          <a:srgbClr val="4A4A4A"/>
                        </a:solidFill>
                        <a:effectLst/>
                        <a:latin typeface="Arial" panose="020B0604020202020204" pitchFamily="34" charset="0"/>
                        <a:ea typeface="Arial" panose="020B0604020202020204" pitchFamily="34" charset="0"/>
                      </a:endParaRPr>
                    </a:p>
                  </a:txBody>
                  <a:tcPr marL="65401" marR="65401" marT="43601" marB="43601"/>
                </a:tc>
                <a:tc>
                  <a:txBody>
                    <a:bodyPr/>
                    <a:lstStyle/>
                    <a:p>
                      <a:pPr>
                        <a:buNone/>
                      </a:pPr>
                      <a:r>
                        <a:rPr lang="nb-NO" sz="1500" noProof="0" dirty="0">
                          <a:effectLst/>
                        </a:rPr>
                        <a:t>Genererer ordforrådsaktiviteter, samtaleoppgaver og forståelsesoppgaver</a:t>
                      </a:r>
                      <a:endParaRPr lang="nb-NO" sz="1500" noProof="0" dirty="0">
                        <a:solidFill>
                          <a:srgbClr val="4A4A4A"/>
                        </a:solidFill>
                        <a:effectLst/>
                        <a:latin typeface="Arial" panose="020B0604020202020204" pitchFamily="34" charset="0"/>
                        <a:ea typeface="Arial" panose="020B0604020202020204" pitchFamily="34" charset="0"/>
                      </a:endParaRPr>
                    </a:p>
                  </a:txBody>
                  <a:tcPr marL="65401" marR="65401" marT="43601" marB="43601"/>
                </a:tc>
                <a:tc>
                  <a:txBody>
                    <a:bodyPr/>
                    <a:lstStyle/>
                    <a:p>
                      <a:pPr>
                        <a:buNone/>
                      </a:pPr>
                      <a:r>
                        <a:rPr lang="nb-NO" sz="1500" noProof="0" dirty="0">
                          <a:effectLst/>
                        </a:rPr>
                        <a:t>Arbeidsplass-spesifikke </a:t>
                      </a:r>
                      <a:r>
                        <a:rPr lang="nb-NO" sz="1500" noProof="0" dirty="0" err="1">
                          <a:effectLst/>
                        </a:rPr>
                        <a:t>vokabøvelse</a:t>
                      </a:r>
                      <a:r>
                        <a:rPr lang="nb-NO" sz="1500" noProof="0" dirty="0">
                          <a:effectLst/>
                        </a:rPr>
                        <a:t>; muntlige aktiviteter basert på scenarier fra arbeidsplassen</a:t>
                      </a:r>
                      <a:endParaRPr lang="nb-NO" sz="1500" noProof="0" dirty="0">
                        <a:solidFill>
                          <a:srgbClr val="4A4A4A"/>
                        </a:solidFill>
                        <a:effectLst/>
                        <a:latin typeface="Arial" panose="020B0604020202020204" pitchFamily="34" charset="0"/>
                        <a:ea typeface="Arial" panose="020B0604020202020204" pitchFamily="34" charset="0"/>
                      </a:endParaRPr>
                    </a:p>
                  </a:txBody>
                  <a:tcPr marL="65401" marR="65401" marT="43601" marB="43601"/>
                </a:tc>
                <a:tc>
                  <a:txBody>
                    <a:bodyPr/>
                    <a:lstStyle/>
                    <a:p>
                      <a:pPr>
                        <a:buNone/>
                      </a:pPr>
                      <a:r>
                        <a:rPr lang="nb-NO" sz="1500" noProof="0" dirty="0">
                          <a:effectLst/>
                        </a:rPr>
                        <a:t>Gratis / </a:t>
                      </a:r>
                      <a:r>
                        <a:rPr lang="nb-NO" sz="1500" noProof="0" dirty="0" err="1">
                          <a:effectLst/>
                        </a:rPr>
                        <a:t>premium</a:t>
                      </a:r>
                      <a:r>
                        <a:rPr lang="nb-NO" sz="1500" noProof="0" dirty="0">
                          <a:effectLst/>
                        </a:rPr>
                        <a:t> plans</a:t>
                      </a:r>
                      <a:endParaRPr lang="nb-NO" sz="1500" noProof="0" dirty="0">
                        <a:solidFill>
                          <a:srgbClr val="4A4A4A"/>
                        </a:solidFill>
                        <a:effectLst/>
                        <a:latin typeface="Arial" panose="020B0604020202020204" pitchFamily="34" charset="0"/>
                        <a:ea typeface="Arial" panose="020B0604020202020204" pitchFamily="34" charset="0"/>
                      </a:endParaRPr>
                    </a:p>
                  </a:txBody>
                  <a:tcPr marL="65401" marR="65401" marT="43601" marB="43601"/>
                </a:tc>
                <a:extLst>
                  <a:ext uri="{0D108BD9-81ED-4DB2-BD59-A6C34878D82A}">
                    <a16:rowId xmlns:a16="http://schemas.microsoft.com/office/drawing/2014/main" val="3521171826"/>
                  </a:ext>
                </a:extLst>
              </a:tr>
            </a:tbl>
          </a:graphicData>
        </a:graphic>
      </p:graphicFrame>
    </p:spTree>
    <p:extLst>
      <p:ext uri="{BB962C8B-B14F-4D97-AF65-F5344CB8AC3E}">
        <p14:creationId xmlns:p14="http://schemas.microsoft.com/office/powerpoint/2010/main" val="351707513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5E5CE-67E5-EA8C-37C1-16362A31124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476CA25-FD29-0100-098C-72F2E78A2A89}"/>
              </a:ext>
            </a:extLst>
          </p:cNvPr>
          <p:cNvSpPr>
            <a:spLocks noGrp="1"/>
          </p:cNvSpPr>
          <p:nvPr>
            <p:ph type="body" sz="quarter" idx="18"/>
          </p:nvPr>
        </p:nvSpPr>
        <p:spPr/>
        <p:txBody>
          <a:bodyPr/>
          <a:lstStyle/>
          <a:p>
            <a:pPr marL="0" indent="0"/>
            <a:r>
              <a:rPr lang="nb-NO" sz="2000" dirty="0"/>
              <a:t>AIM@VET-prosjektet, et Erasmus+-initiativ som involverer seks partnerinstitusjoner i Spania, Portugal og Slovenia, utviklet lærer-sentrerte læringsmoduler om KI-applikasjoner, inkludert datamaskinvisjon, robotikk og ambient intelligens. Ved CIFP Rodolfo </a:t>
            </a:r>
            <a:r>
              <a:rPr lang="nb-NO" sz="2000" dirty="0" err="1"/>
              <a:t>Ucha</a:t>
            </a:r>
            <a:r>
              <a:rPr lang="nb-NO" sz="2000" dirty="0"/>
              <a:t> </a:t>
            </a:r>
            <a:r>
              <a:rPr lang="nb-NO" sz="2000" dirty="0" err="1"/>
              <a:t>Piñeiro</a:t>
            </a:r>
            <a:r>
              <a:rPr lang="nb-NO" sz="2000" dirty="0"/>
              <a:t> i Spania deltok yrkesfag-studenter i praktiske verksteder som kombinerte teoretiske timer med praktiske oppgaver ved bruk av Python og robotikksimuleringer. Studentene satte pris på balansen mellom teori og praksis og viste stor interesse for å utforske verktøy som </a:t>
            </a:r>
            <a:r>
              <a:rPr lang="nb-NO" sz="2000" dirty="0" err="1"/>
              <a:t>ChatGPT</a:t>
            </a:r>
            <a:r>
              <a:rPr lang="nb-NO" sz="2000" dirty="0"/>
              <a:t> videre.</a:t>
            </a:r>
            <a:endParaRPr lang="nb-NO" sz="2000" noProof="0" dirty="0"/>
          </a:p>
        </p:txBody>
      </p:sp>
      <p:sp>
        <p:nvSpPr>
          <p:cNvPr id="3" name="Text Placeholder 2">
            <a:extLst>
              <a:ext uri="{FF2B5EF4-FFF2-40B4-BE49-F238E27FC236}">
                <a16:creationId xmlns:a16="http://schemas.microsoft.com/office/drawing/2014/main" id="{E34241E8-8B55-2BE3-B3AE-0E56E2D38226}"/>
              </a:ext>
            </a:extLst>
          </p:cNvPr>
          <p:cNvSpPr>
            <a:spLocks noGrp="1"/>
          </p:cNvSpPr>
          <p:nvPr>
            <p:ph type="body" sz="quarter" idx="16"/>
          </p:nvPr>
        </p:nvSpPr>
        <p:spPr>
          <a:xfrm>
            <a:off x="399805" y="818657"/>
            <a:ext cx="8049906" cy="1031625"/>
          </a:xfrm>
        </p:spPr>
        <p:txBody>
          <a:bodyPr/>
          <a:lstStyle/>
          <a:p>
            <a:r>
              <a:rPr lang="nb-NO" dirty="0"/>
              <a:t>CASE STUDIE AIM@VET Erasmus+ Prosjekt, KI-verktøy i praksis i Spania, Portugal og Slovenia</a:t>
            </a:r>
            <a:endParaRPr lang="nb-NO" noProof="0" dirty="0"/>
          </a:p>
        </p:txBody>
      </p:sp>
      <p:pic>
        <p:nvPicPr>
          <p:cNvPr id="8" name="Picture Placeholder 7">
            <a:hlinkClick r:id="rId3"/>
            <a:extLst>
              <a:ext uri="{FF2B5EF4-FFF2-40B4-BE49-F238E27FC236}">
                <a16:creationId xmlns:a16="http://schemas.microsoft.com/office/drawing/2014/main" id="{200791BB-5912-2CB3-60C7-00601369BFAB}"/>
              </a:ext>
            </a:extLst>
          </p:cNvPr>
          <p:cNvPicPr>
            <a:picLocks noGrp="1" noChangeAspect="1"/>
          </p:cNvPicPr>
          <p:nvPr>
            <p:ph type="pic" sz="quarter" idx="10"/>
          </p:nvPr>
        </p:nvPicPr>
        <p:blipFill>
          <a:blip r:embed="rId4"/>
          <a:srcRect l="21228" r="21228"/>
          <a:stretch/>
        </p:blipFill>
        <p:spPr>
          <a:prstGeom prst="rect">
            <a:avLst/>
          </a:prstGeom>
          <a:solidFill>
            <a:srgbClr val="FFFFFF">
              <a:lumMod val="85000"/>
            </a:srgbClr>
          </a:solidFill>
        </p:spPr>
      </p:pic>
    </p:spTree>
    <p:extLst>
      <p:ext uri="{BB962C8B-B14F-4D97-AF65-F5344CB8AC3E}">
        <p14:creationId xmlns:p14="http://schemas.microsoft.com/office/powerpoint/2010/main" val="209251107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F59325-7CEC-6157-F30C-8AD7769F027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7045907-2B0C-91FE-F9D7-738064AC0ED7}"/>
              </a:ext>
            </a:extLst>
          </p:cNvPr>
          <p:cNvSpPr>
            <a:spLocks noGrp="1"/>
          </p:cNvSpPr>
          <p:nvPr>
            <p:ph type="body" sz="quarter" idx="18"/>
          </p:nvPr>
        </p:nvSpPr>
        <p:spPr>
          <a:xfrm>
            <a:off x="5756549" y="1561018"/>
            <a:ext cx="5365102" cy="3913188"/>
          </a:xfrm>
          <a:prstGeom prst="rect">
            <a:avLst/>
          </a:prstGeom>
        </p:spPr>
        <p:txBody>
          <a:bodyPr/>
          <a:lstStyle/>
          <a:p>
            <a:pPr marL="0"/>
            <a:r>
              <a:rPr lang="nb-NO" b="1" dirty="0"/>
              <a:t>UNESCO KI-kompetanserammeverk for lærere (2024)</a:t>
            </a:r>
          </a:p>
          <a:p>
            <a:pPr marL="0"/>
            <a:r>
              <a:rPr lang="nb-NO" dirty="0"/>
              <a:t>15 kompetanser på tvers av tre progresjonsnivåer (Erverve, Fordype, Skape) for å veilede faglærte </a:t>
            </a:r>
            <a:r>
              <a:rPr lang="nb-NO" dirty="0" err="1"/>
              <a:t>utdannere</a:t>
            </a:r>
            <a:r>
              <a:rPr lang="nb-NO" dirty="0"/>
              <a:t> i å utvikle sine AI-ferdigheter systematisk. Gratis PDF tilgjengelig.</a:t>
            </a:r>
          </a:p>
          <a:p>
            <a:pPr marL="0"/>
            <a:r>
              <a:rPr lang="nb-NO" noProof="0" dirty="0">
                <a:solidFill>
                  <a:schemeClr val="tx1">
                    <a:lumMod val="40000"/>
                    <a:lumOff val="60000"/>
                  </a:schemeClr>
                </a:solidFill>
                <a:hlinkClick r:id="rId3">
                  <a:extLst>
                    <a:ext uri="{A12FA001-AC4F-418D-AE19-62706E023703}">
                      <ahyp:hlinkClr xmlns:ahyp="http://schemas.microsoft.com/office/drawing/2018/hyperlinkcolor" val="tx"/>
                    </a:ext>
                  </a:extLst>
                </a:hlinkClick>
              </a:rPr>
              <a:t>https://www.unesco.org/en/articles/ai-competency-framework-teachers</a:t>
            </a:r>
            <a:r>
              <a:rPr lang="nb-NO" noProof="0" dirty="0">
                <a:solidFill>
                  <a:schemeClr val="tx1">
                    <a:lumMod val="40000"/>
                    <a:lumOff val="60000"/>
                  </a:schemeClr>
                </a:solidFill>
              </a:rPr>
              <a:t> </a:t>
            </a:r>
          </a:p>
        </p:txBody>
      </p:sp>
      <p:sp>
        <p:nvSpPr>
          <p:cNvPr id="5" name="Text Placeholder 4">
            <a:extLst>
              <a:ext uri="{FF2B5EF4-FFF2-40B4-BE49-F238E27FC236}">
                <a16:creationId xmlns:a16="http://schemas.microsoft.com/office/drawing/2014/main" id="{629CB98C-0BD9-FC86-D0E0-A9D98120A9B6}"/>
              </a:ext>
            </a:extLst>
          </p:cNvPr>
          <p:cNvSpPr>
            <a:spLocks noGrp="1"/>
          </p:cNvSpPr>
          <p:nvPr>
            <p:ph type="body" sz="quarter" idx="16"/>
          </p:nvPr>
        </p:nvSpPr>
        <p:spPr>
          <a:prstGeom prst="rect">
            <a:avLst/>
          </a:prstGeom>
        </p:spPr>
        <p:txBody>
          <a:bodyPr/>
          <a:lstStyle/>
          <a:p>
            <a:r>
              <a:rPr lang="nb-NO" noProof="0" dirty="0"/>
              <a:t>Ekstra ressurser</a:t>
            </a:r>
          </a:p>
        </p:txBody>
      </p:sp>
      <p:pic>
        <p:nvPicPr>
          <p:cNvPr id="8" name="Picture Placeholder 7">
            <a:extLst>
              <a:ext uri="{FF2B5EF4-FFF2-40B4-BE49-F238E27FC236}">
                <a16:creationId xmlns:a16="http://schemas.microsoft.com/office/drawing/2014/main" id="{BC1BBCF6-A0FF-4373-95D5-359013D8CD23}"/>
              </a:ext>
            </a:extLst>
          </p:cNvPr>
          <p:cNvPicPr>
            <a:picLocks noGrp="1" noChangeAspect="1"/>
          </p:cNvPicPr>
          <p:nvPr>
            <p:ph type="pic" sz="quarter" idx="10"/>
          </p:nvPr>
        </p:nvPicPr>
        <p:blipFill>
          <a:blip r:embed="rId4"/>
          <a:srcRect l="18203" r="18203"/>
          <a:stretch/>
        </p:blipFill>
        <p:spPr>
          <a:prstGeom prst="rect">
            <a:avLst/>
          </a:prstGeom>
          <a:solidFill>
            <a:srgbClr val="FFFFFF">
              <a:lumMod val="85000"/>
            </a:srgbClr>
          </a:solidFill>
        </p:spPr>
      </p:pic>
    </p:spTree>
    <p:extLst>
      <p:ext uri="{BB962C8B-B14F-4D97-AF65-F5344CB8AC3E}">
        <p14:creationId xmlns:p14="http://schemas.microsoft.com/office/powerpoint/2010/main" val="114870327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9"/>
          </p:nvPr>
        </p:nvSpPr>
        <p:spPr>
          <a:xfrm>
            <a:off x="836664" y="4219718"/>
            <a:ext cx="3195486" cy="731140"/>
          </a:xfrm>
        </p:spPr>
        <p:txBody>
          <a:bodyPr/>
          <a:lstStyle/>
          <a:p>
            <a:r>
              <a:rPr lang="nb-NO" noProof="0" dirty="0"/>
              <a:t>Noen spørsmål?</a:t>
            </a:r>
          </a:p>
        </p:txBody>
      </p:sp>
      <p:sp>
        <p:nvSpPr>
          <p:cNvPr id="20" name="Text Placeholder 19">
            <a:extLst>
              <a:ext uri="{FF2B5EF4-FFF2-40B4-BE49-F238E27FC236}">
                <a16:creationId xmlns:a16="http://schemas.microsoft.com/office/drawing/2014/main" id="{5328264C-32A9-A14B-88CE-E920BC4BEE14}"/>
              </a:ext>
            </a:extLst>
          </p:cNvPr>
          <p:cNvSpPr>
            <a:spLocks noGrp="1"/>
          </p:cNvSpPr>
          <p:nvPr>
            <p:ph type="body" sz="quarter" idx="20"/>
          </p:nvPr>
        </p:nvSpPr>
        <p:spPr/>
        <p:txBody>
          <a:bodyPr/>
          <a:lstStyle/>
          <a:p>
            <a:r>
              <a:rPr lang="nb-NO" noProof="0" dirty="0"/>
              <a:t>Takk</a:t>
            </a:r>
          </a:p>
        </p:txBody>
      </p:sp>
      <p:sp>
        <p:nvSpPr>
          <p:cNvPr id="29" name="Text Placeholder 28">
            <a:extLst>
              <a:ext uri="{FF2B5EF4-FFF2-40B4-BE49-F238E27FC236}">
                <a16:creationId xmlns:a16="http://schemas.microsoft.com/office/drawing/2014/main" id="{C60527F0-CEFD-CBD9-9FF6-227AF5867BC6}"/>
              </a:ext>
            </a:extLst>
          </p:cNvPr>
          <p:cNvSpPr>
            <a:spLocks noGrp="1"/>
          </p:cNvSpPr>
          <p:nvPr>
            <p:ph type="body" sz="quarter" idx="45"/>
          </p:nvPr>
        </p:nvSpPr>
        <p:spPr>
          <a:prstGeom prst="rect">
            <a:avLst/>
          </a:prstGeom>
        </p:spPr>
        <p:txBody>
          <a:bodyPr/>
          <a:lstStyle/>
          <a:p>
            <a:r>
              <a:rPr lang="nb-NO" b="0" noProof="0" dirty="0"/>
              <a:t>www.</a:t>
            </a:r>
            <a:r>
              <a:rPr lang="nb-NO" noProof="0" dirty="0"/>
              <a:t>website</a:t>
            </a:r>
            <a:r>
              <a:rPr lang="nb-NO" b="0" noProof="0" dirty="0"/>
              <a:t>.eu</a:t>
            </a:r>
          </a:p>
        </p:txBody>
      </p:sp>
      <p:sp>
        <p:nvSpPr>
          <p:cNvPr id="4" name="Text Placeholder 5">
            <a:extLst>
              <a:ext uri="{FF2B5EF4-FFF2-40B4-BE49-F238E27FC236}">
                <a16:creationId xmlns:a16="http://schemas.microsoft.com/office/drawing/2014/main" id="{5BCD1BC8-1927-5964-A39E-854B770D143A}"/>
              </a:ext>
            </a:extLst>
          </p:cNvPr>
          <p:cNvSpPr txBox="1">
            <a:spLocks/>
          </p:cNvSpPr>
          <p:nvPr/>
        </p:nvSpPr>
        <p:spPr>
          <a:xfrm>
            <a:off x="8440627" y="931769"/>
            <a:ext cx="3256950" cy="69059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r">
              <a:buNone/>
            </a:pPr>
            <a:r>
              <a:rPr lang="nb-NO" sz="2800" b="1" noProof="0" dirty="0" err="1">
                <a:solidFill>
                  <a:srgbClr val="ADD037"/>
                </a:solidFill>
                <a:latin typeface="Calibri" panose="020F0502020204030204" pitchFamily="34" charset="0"/>
                <a:cs typeface="Calibri" panose="020F0502020204030204" pitchFamily="34" charset="0"/>
              </a:rPr>
              <a:t>follow</a:t>
            </a:r>
            <a:r>
              <a:rPr lang="nb-NO" sz="2800" b="1" noProof="0" dirty="0">
                <a:solidFill>
                  <a:srgbClr val="ADD037"/>
                </a:solidFill>
                <a:latin typeface="Calibri" panose="020F0502020204030204" pitchFamily="34" charset="0"/>
                <a:cs typeface="Calibri" panose="020F0502020204030204" pitchFamily="34" charset="0"/>
              </a:rPr>
              <a:t> </a:t>
            </a:r>
            <a:r>
              <a:rPr lang="nb-NO" sz="2800" b="1" noProof="0" dirty="0" err="1">
                <a:solidFill>
                  <a:srgbClr val="ADD037"/>
                </a:solidFill>
                <a:latin typeface="Calibri" panose="020F0502020204030204" pitchFamily="34" charset="0"/>
                <a:cs typeface="Calibri" panose="020F0502020204030204" pitchFamily="34" charset="0"/>
              </a:rPr>
              <a:t>our</a:t>
            </a:r>
            <a:r>
              <a:rPr lang="nb-NO" sz="2800" b="1" noProof="0" dirty="0">
                <a:solidFill>
                  <a:srgbClr val="ADD037"/>
                </a:solidFill>
                <a:latin typeface="Calibri" panose="020F0502020204030204" pitchFamily="34" charset="0"/>
                <a:cs typeface="Calibri" panose="020F0502020204030204" pitchFamily="34" charset="0"/>
              </a:rPr>
              <a:t> </a:t>
            </a:r>
            <a:r>
              <a:rPr lang="nb-NO" sz="2800" b="1" noProof="0" dirty="0" err="1">
                <a:solidFill>
                  <a:srgbClr val="ADD037"/>
                </a:solidFill>
                <a:latin typeface="Calibri" panose="020F0502020204030204" pitchFamily="34" charset="0"/>
                <a:cs typeface="Calibri" panose="020F0502020204030204" pitchFamily="34" charset="0"/>
              </a:rPr>
              <a:t>journey</a:t>
            </a:r>
            <a:endParaRPr lang="nb-NO" sz="2800" b="1" noProof="0" dirty="0">
              <a:solidFill>
                <a:srgbClr val="ADD037"/>
              </a:solidFill>
              <a:latin typeface="Calibri" panose="020F0502020204030204" pitchFamily="34" charset="0"/>
              <a:cs typeface="Calibri" panose="020F0502020204030204" pitchFamily="34" charset="0"/>
            </a:endParaRPr>
          </a:p>
        </p:txBody>
      </p:sp>
      <p:grpSp>
        <p:nvGrpSpPr>
          <p:cNvPr id="5" name="Group 4">
            <a:extLst>
              <a:ext uri="{FF2B5EF4-FFF2-40B4-BE49-F238E27FC236}">
                <a16:creationId xmlns:a16="http://schemas.microsoft.com/office/drawing/2014/main" id="{9278A985-5285-9BE5-FF1C-26B03EC8131C}"/>
              </a:ext>
            </a:extLst>
          </p:cNvPr>
          <p:cNvGrpSpPr/>
          <p:nvPr/>
        </p:nvGrpSpPr>
        <p:grpSpPr>
          <a:xfrm>
            <a:off x="7902471" y="1464084"/>
            <a:ext cx="3762674" cy="528310"/>
            <a:chOff x="4467403" y="9581995"/>
            <a:chExt cx="2608104" cy="366199"/>
          </a:xfrm>
        </p:grpSpPr>
        <p:grpSp>
          <p:nvGrpSpPr>
            <p:cNvPr id="6" name="Group 5">
              <a:extLst>
                <a:ext uri="{FF2B5EF4-FFF2-40B4-BE49-F238E27FC236}">
                  <a16:creationId xmlns:a16="http://schemas.microsoft.com/office/drawing/2014/main" id="{2FF774A9-F40B-3B3D-154A-AB13EAE43AA1}"/>
                </a:ext>
              </a:extLst>
            </p:cNvPr>
            <p:cNvGrpSpPr/>
            <p:nvPr/>
          </p:nvGrpSpPr>
          <p:grpSpPr>
            <a:xfrm>
              <a:off x="4467403" y="9581995"/>
              <a:ext cx="2608104" cy="366199"/>
              <a:chOff x="4799009" y="8410612"/>
              <a:chExt cx="2608104" cy="366199"/>
            </a:xfrm>
          </p:grpSpPr>
          <p:grpSp>
            <p:nvGrpSpPr>
              <p:cNvPr id="8" name="Group 7">
                <a:extLst>
                  <a:ext uri="{FF2B5EF4-FFF2-40B4-BE49-F238E27FC236}">
                    <a16:creationId xmlns:a16="http://schemas.microsoft.com/office/drawing/2014/main" id="{A8E4C14C-A815-FB9C-E167-5CE1D00A67C1}"/>
                  </a:ext>
                </a:extLst>
              </p:cNvPr>
              <p:cNvGrpSpPr/>
              <p:nvPr/>
            </p:nvGrpSpPr>
            <p:grpSpPr>
              <a:xfrm>
                <a:off x="4799009" y="8410612"/>
                <a:ext cx="2170624" cy="366199"/>
                <a:chOff x="929373" y="7811372"/>
                <a:chExt cx="1664680" cy="280843"/>
              </a:xfrm>
            </p:grpSpPr>
            <p:grpSp>
              <p:nvGrpSpPr>
                <p:cNvPr id="12" name="Graphic 3">
                  <a:extLst>
                    <a:ext uri="{FF2B5EF4-FFF2-40B4-BE49-F238E27FC236}">
                      <a16:creationId xmlns:a16="http://schemas.microsoft.com/office/drawing/2014/main" id="{F2FD77A9-29E8-DDAA-FC72-646DC1AD43F3}"/>
                    </a:ext>
                  </a:extLst>
                </p:cNvPr>
                <p:cNvGrpSpPr/>
                <p:nvPr/>
              </p:nvGrpSpPr>
              <p:grpSpPr>
                <a:xfrm>
                  <a:off x="1967511" y="7811373"/>
                  <a:ext cx="280634" cy="280634"/>
                  <a:chOff x="1950027" y="2499889"/>
                  <a:chExt cx="850463" cy="850463"/>
                </a:xfrm>
              </p:grpSpPr>
              <p:sp>
                <p:nvSpPr>
                  <p:cNvPr id="24" name="Freeform 23">
                    <a:extLst>
                      <a:ext uri="{FF2B5EF4-FFF2-40B4-BE49-F238E27FC236}">
                        <a16:creationId xmlns:a16="http://schemas.microsoft.com/office/drawing/2014/main" id="{43CF83D4-453C-2EBF-C00F-ABA0515F49E2}"/>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1C4C6"/>
                  </a:solidFill>
                  <a:ln w="6294" cap="flat">
                    <a:noFill/>
                    <a:prstDash val="solid"/>
                    <a:miter/>
                  </a:ln>
                </p:spPr>
                <p:txBody>
                  <a:bodyPr rtlCol="0" anchor="ctr"/>
                  <a:lstStyle/>
                  <a:p>
                    <a:endParaRPr lang="nb-NO" noProof="0" dirty="0">
                      <a:latin typeface="Calibri" panose="020F0502020204030204" pitchFamily="34" charset="0"/>
                      <a:cs typeface="Calibri" panose="020F0502020204030204" pitchFamily="34" charset="0"/>
                    </a:endParaRPr>
                  </a:p>
                </p:txBody>
              </p:sp>
              <p:grpSp>
                <p:nvGrpSpPr>
                  <p:cNvPr id="25" name="Graphic 3">
                    <a:extLst>
                      <a:ext uri="{FF2B5EF4-FFF2-40B4-BE49-F238E27FC236}">
                        <a16:creationId xmlns:a16="http://schemas.microsoft.com/office/drawing/2014/main" id="{72E18C4A-0488-2F76-2E75-4E0EC5C30704}"/>
                      </a:ext>
                    </a:extLst>
                  </p:cNvPr>
                  <p:cNvGrpSpPr/>
                  <p:nvPr/>
                </p:nvGrpSpPr>
                <p:grpSpPr>
                  <a:xfrm>
                    <a:off x="2107521" y="2657382"/>
                    <a:ext cx="535476" cy="535477"/>
                    <a:chOff x="2107521" y="2657382"/>
                    <a:chExt cx="535476" cy="535477"/>
                  </a:xfrm>
                  <a:solidFill>
                    <a:srgbClr val="FFFFFF"/>
                  </a:solidFill>
                </p:grpSpPr>
                <p:sp>
                  <p:nvSpPr>
                    <p:cNvPr id="26" name="Freeform 25">
                      <a:extLst>
                        <a:ext uri="{FF2B5EF4-FFF2-40B4-BE49-F238E27FC236}">
                          <a16:creationId xmlns:a16="http://schemas.microsoft.com/office/drawing/2014/main" id="{C5EAE385-AB74-3A87-243B-E51708679986}"/>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nb-NO" noProof="0" dirty="0">
                        <a:latin typeface="Calibri" panose="020F0502020204030204" pitchFamily="34" charset="0"/>
                        <a:cs typeface="Calibri" panose="020F0502020204030204" pitchFamily="34" charset="0"/>
                      </a:endParaRPr>
                    </a:p>
                  </p:txBody>
                </p:sp>
                <p:sp>
                  <p:nvSpPr>
                    <p:cNvPr id="27" name="Freeform 26">
                      <a:extLst>
                        <a:ext uri="{FF2B5EF4-FFF2-40B4-BE49-F238E27FC236}">
                          <a16:creationId xmlns:a16="http://schemas.microsoft.com/office/drawing/2014/main" id="{016F5C8F-83BF-5414-8D01-5BE9CE33FC44}"/>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nb-NO" noProof="0" dirty="0">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5CE76F05-4824-411D-E35E-372A02E2144B}"/>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nb-NO" noProof="0" dirty="0">
                        <a:latin typeface="Calibri" panose="020F0502020204030204" pitchFamily="34" charset="0"/>
                        <a:cs typeface="Calibri" panose="020F0502020204030204" pitchFamily="34" charset="0"/>
                      </a:endParaRPr>
                    </a:p>
                  </p:txBody>
                </p:sp>
              </p:grpSp>
            </p:grpSp>
            <p:sp>
              <p:nvSpPr>
                <p:cNvPr id="13" name="Freeform 12">
                  <a:extLst>
                    <a:ext uri="{FF2B5EF4-FFF2-40B4-BE49-F238E27FC236}">
                      <a16:creationId xmlns:a16="http://schemas.microsoft.com/office/drawing/2014/main" id="{94A23549-8424-01D5-058A-B2611A3C8BA3}"/>
                    </a:ext>
                  </a:extLst>
                </p:cNvPr>
                <p:cNvSpPr/>
                <p:nvPr/>
              </p:nvSpPr>
              <p:spPr>
                <a:xfrm>
                  <a:off x="1275280" y="7811372"/>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1C4C6"/>
                </a:solidFill>
                <a:ln w="6294" cap="flat">
                  <a:noFill/>
                  <a:prstDash val="solid"/>
                  <a:miter/>
                </a:ln>
              </p:spPr>
              <p:txBody>
                <a:bodyPr rtlCol="0" anchor="ctr"/>
                <a:lstStyle/>
                <a:p>
                  <a:endParaRPr lang="nb-NO" noProof="0" dirty="0">
                    <a:latin typeface="Calibri" panose="020F0502020204030204" pitchFamily="34" charset="0"/>
                    <a:cs typeface="Calibri" panose="020F0502020204030204" pitchFamily="34" charset="0"/>
                  </a:endParaRPr>
                </a:p>
              </p:txBody>
            </p:sp>
            <p:grpSp>
              <p:nvGrpSpPr>
                <p:cNvPr id="14" name="Graphic 3">
                  <a:extLst>
                    <a:ext uri="{FF2B5EF4-FFF2-40B4-BE49-F238E27FC236}">
                      <a16:creationId xmlns:a16="http://schemas.microsoft.com/office/drawing/2014/main" id="{FD3DB357-7B6B-3AD7-F597-2384B7BA651C}"/>
                    </a:ext>
                  </a:extLst>
                </p:cNvPr>
                <p:cNvGrpSpPr/>
                <p:nvPr/>
              </p:nvGrpSpPr>
              <p:grpSpPr>
                <a:xfrm>
                  <a:off x="2313419" y="7811373"/>
                  <a:ext cx="280634" cy="280634"/>
                  <a:chOff x="2998302" y="2499889"/>
                  <a:chExt cx="850463" cy="850463"/>
                </a:xfrm>
              </p:grpSpPr>
              <p:sp>
                <p:nvSpPr>
                  <p:cNvPr id="22" name="Freeform 21">
                    <a:extLst>
                      <a:ext uri="{FF2B5EF4-FFF2-40B4-BE49-F238E27FC236}">
                        <a16:creationId xmlns:a16="http://schemas.microsoft.com/office/drawing/2014/main" id="{57019319-F610-D0C4-6DB8-EA09B84293E1}"/>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51C4C6"/>
                  </a:solidFill>
                  <a:ln w="6294" cap="flat">
                    <a:noFill/>
                    <a:prstDash val="solid"/>
                    <a:miter/>
                  </a:ln>
                </p:spPr>
                <p:txBody>
                  <a:bodyPr rtlCol="0" anchor="ctr"/>
                  <a:lstStyle/>
                  <a:p>
                    <a:endParaRPr lang="nb-NO" noProof="0" dirty="0">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F86B2767-0A87-E296-1839-374DD6C1A8C1}"/>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nb-NO" noProof="0" dirty="0">
                      <a:latin typeface="Calibri" panose="020F0502020204030204" pitchFamily="34" charset="0"/>
                      <a:cs typeface="Calibri" panose="020F0502020204030204" pitchFamily="34" charset="0"/>
                    </a:endParaRPr>
                  </a:p>
                </p:txBody>
              </p:sp>
            </p:grpSp>
            <p:grpSp>
              <p:nvGrpSpPr>
                <p:cNvPr id="15" name="Graphic 3">
                  <a:extLst>
                    <a:ext uri="{FF2B5EF4-FFF2-40B4-BE49-F238E27FC236}">
                      <a16:creationId xmlns:a16="http://schemas.microsoft.com/office/drawing/2014/main" id="{BB306D1E-7B4C-0290-CCF6-71B8DE430DD1}"/>
                    </a:ext>
                  </a:extLst>
                </p:cNvPr>
                <p:cNvGrpSpPr/>
                <p:nvPr/>
              </p:nvGrpSpPr>
              <p:grpSpPr>
                <a:xfrm>
                  <a:off x="929373" y="7811373"/>
                  <a:ext cx="280634" cy="280842"/>
                  <a:chOff x="-1196056" y="2499889"/>
                  <a:chExt cx="850463" cy="851093"/>
                </a:xfrm>
              </p:grpSpPr>
              <p:sp>
                <p:nvSpPr>
                  <p:cNvPr id="18" name="Freeform 17">
                    <a:extLst>
                      <a:ext uri="{FF2B5EF4-FFF2-40B4-BE49-F238E27FC236}">
                        <a16:creationId xmlns:a16="http://schemas.microsoft.com/office/drawing/2014/main" id="{49C44091-F555-3C6F-91E3-69A3B4289579}"/>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51C4C6"/>
                  </a:solidFill>
                  <a:ln w="6294" cap="flat">
                    <a:noFill/>
                    <a:prstDash val="solid"/>
                    <a:miter/>
                  </a:ln>
                </p:spPr>
                <p:txBody>
                  <a:bodyPr rtlCol="0" anchor="ctr"/>
                  <a:lstStyle/>
                  <a:p>
                    <a:endParaRPr lang="nb-NO" noProof="0" dirty="0">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CCDBF8F5-35A3-7FCE-1961-397028D4A202}"/>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nb-NO" noProof="0" dirty="0">
                      <a:latin typeface="Calibri" panose="020F0502020204030204" pitchFamily="34" charset="0"/>
                      <a:cs typeface="Calibri" panose="020F0502020204030204" pitchFamily="34" charset="0"/>
                    </a:endParaRPr>
                  </a:p>
                </p:txBody>
              </p:sp>
            </p:grpSp>
            <p:sp>
              <p:nvSpPr>
                <p:cNvPr id="16" name="Freeform 15">
                  <a:extLst>
                    <a:ext uri="{FF2B5EF4-FFF2-40B4-BE49-F238E27FC236}">
                      <a16:creationId xmlns:a16="http://schemas.microsoft.com/office/drawing/2014/main" id="{0C74260C-0ABD-6374-33B3-92F4151D110C}"/>
                    </a:ext>
                  </a:extLst>
                </p:cNvPr>
                <p:cNvSpPr/>
                <p:nvPr/>
              </p:nvSpPr>
              <p:spPr>
                <a:xfrm>
                  <a:off x="1621396" y="7811373"/>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1C4C6"/>
                </a:solidFill>
                <a:ln w="6294" cap="flat">
                  <a:noFill/>
                  <a:prstDash val="solid"/>
                  <a:miter/>
                </a:ln>
              </p:spPr>
              <p:txBody>
                <a:bodyPr rtlCol="0" anchor="ctr"/>
                <a:lstStyle/>
                <a:p>
                  <a:endParaRPr lang="nb-NO" noProof="0" dirty="0">
                    <a:latin typeface="Calibri" panose="020F0502020204030204" pitchFamily="34" charset="0"/>
                    <a:cs typeface="Calibri" panose="020F0502020204030204" pitchFamily="34" charset="0"/>
                  </a:endParaRPr>
                </a:p>
              </p:txBody>
            </p:sp>
            <p:pic>
              <p:nvPicPr>
                <p:cNvPr id="17" name="Graphic 16" descr="World with solid fill">
                  <a:extLst>
                    <a:ext uri="{FF2B5EF4-FFF2-40B4-BE49-F238E27FC236}">
                      <a16:creationId xmlns:a16="http://schemas.microsoft.com/office/drawing/2014/main" id="{26F7C531-2FDE-6C1A-326E-F277EAA62710}"/>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638675" y="7828652"/>
                  <a:ext cx="246077" cy="246077"/>
                </a:xfrm>
                <a:prstGeom prst="rect">
                  <a:avLst/>
                </a:prstGeom>
              </p:spPr>
            </p:pic>
          </p:grpSp>
          <p:grpSp>
            <p:nvGrpSpPr>
              <p:cNvPr id="9" name="Group 8">
                <a:extLst>
                  <a:ext uri="{FF2B5EF4-FFF2-40B4-BE49-F238E27FC236}">
                    <a16:creationId xmlns:a16="http://schemas.microsoft.com/office/drawing/2014/main" id="{06F1E608-7343-923B-868D-BDA18898395C}"/>
                  </a:ext>
                </a:extLst>
              </p:cNvPr>
              <p:cNvGrpSpPr/>
              <p:nvPr/>
            </p:nvGrpSpPr>
            <p:grpSpPr>
              <a:xfrm>
                <a:off x="7041186" y="8410621"/>
                <a:ext cx="365927" cy="365927"/>
                <a:chOff x="7041186" y="8410621"/>
                <a:chExt cx="365927" cy="365927"/>
              </a:xfrm>
            </p:grpSpPr>
            <p:sp>
              <p:nvSpPr>
                <p:cNvPr id="10" name="Freeform 9">
                  <a:extLst>
                    <a:ext uri="{FF2B5EF4-FFF2-40B4-BE49-F238E27FC236}">
                      <a16:creationId xmlns:a16="http://schemas.microsoft.com/office/drawing/2014/main" id="{93BB833A-6B01-109D-203E-E16C6C938513}"/>
                    </a:ext>
                  </a:extLst>
                </p:cNvPr>
                <p:cNvSpPr/>
                <p:nvPr/>
              </p:nvSpPr>
              <p:spPr>
                <a:xfrm>
                  <a:off x="7041186" y="8410621"/>
                  <a:ext cx="365927" cy="365927"/>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51C4C6"/>
                </a:solidFill>
                <a:ln w="6294" cap="flat">
                  <a:noFill/>
                  <a:prstDash val="solid"/>
                  <a:miter/>
                </a:ln>
              </p:spPr>
              <p:txBody>
                <a:bodyPr rtlCol="0" anchor="ctr"/>
                <a:lstStyle/>
                <a:p>
                  <a:endParaRPr lang="nb-NO" noProof="0"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384DEE06-1318-50E3-231D-7D20892448D6}"/>
                    </a:ext>
                  </a:extLst>
                </p:cNvPr>
                <p:cNvSpPr/>
                <p:nvPr/>
              </p:nvSpPr>
              <p:spPr>
                <a:xfrm>
                  <a:off x="7125919" y="8481335"/>
                  <a:ext cx="196461" cy="224498"/>
                </a:xfrm>
                <a:custGeom>
                  <a:avLst/>
                  <a:gdLst>
                    <a:gd name="connsiteX0" fmla="*/ 432429 w 434715"/>
                    <a:gd name="connsiteY0" fmla="*/ 121749 h 496754"/>
                    <a:gd name="connsiteX1" fmla="*/ 430143 w 434715"/>
                    <a:gd name="connsiteY1" fmla="*/ 119462 h 496754"/>
                    <a:gd name="connsiteX2" fmla="*/ 413570 w 434715"/>
                    <a:gd name="connsiteY2" fmla="*/ 117748 h 496754"/>
                    <a:gd name="connsiteX3" fmla="*/ 316986 w 434715"/>
                    <a:gd name="connsiteY3" fmla="*/ 24022 h 496754"/>
                    <a:gd name="connsiteX4" fmla="*/ 314129 w 434715"/>
                    <a:gd name="connsiteY4" fmla="*/ 2876 h 496754"/>
                    <a:gd name="connsiteX5" fmla="*/ 311271 w 434715"/>
                    <a:gd name="connsiteY5" fmla="*/ 19 h 496754"/>
                    <a:gd name="connsiteX6" fmla="*/ 309557 w 434715"/>
                    <a:gd name="connsiteY6" fmla="*/ 19 h 496754"/>
                    <a:gd name="connsiteX7" fmla="*/ 232976 w 434715"/>
                    <a:gd name="connsiteY7" fmla="*/ 19 h 496754"/>
                    <a:gd name="connsiteX8" fmla="*/ 228404 w 434715"/>
                    <a:gd name="connsiteY8" fmla="*/ 4591 h 496754"/>
                    <a:gd name="connsiteX9" fmla="*/ 228404 w 434715"/>
                    <a:gd name="connsiteY9" fmla="*/ 337775 h 496754"/>
                    <a:gd name="connsiteX10" fmla="*/ 227833 w 434715"/>
                    <a:gd name="connsiteY10" fmla="*/ 350349 h 496754"/>
                    <a:gd name="connsiteX11" fmla="*/ 194114 w 434715"/>
                    <a:gd name="connsiteY11" fmla="*/ 400069 h 496754"/>
                    <a:gd name="connsiteX12" fmla="*/ 142108 w 434715"/>
                    <a:gd name="connsiteY12" fmla="*/ 409213 h 496754"/>
                    <a:gd name="connsiteX13" fmla="*/ 124963 w 434715"/>
                    <a:gd name="connsiteY13" fmla="*/ 403498 h 496754"/>
                    <a:gd name="connsiteX14" fmla="*/ 123819 w 434715"/>
                    <a:gd name="connsiteY14" fmla="*/ 402355 h 496754"/>
                    <a:gd name="connsiteX15" fmla="*/ 118104 w 434715"/>
                    <a:gd name="connsiteY15" fmla="*/ 398354 h 496754"/>
                    <a:gd name="connsiteX16" fmla="*/ 86672 w 434715"/>
                    <a:gd name="connsiteY16" fmla="*/ 330346 h 496754"/>
                    <a:gd name="connsiteX17" fmla="*/ 134106 w 434715"/>
                    <a:gd name="connsiteY17" fmla="*/ 271482 h 496754"/>
                    <a:gd name="connsiteX18" fmla="*/ 159824 w 434715"/>
                    <a:gd name="connsiteY18" fmla="*/ 267481 h 496754"/>
                    <a:gd name="connsiteX19" fmla="*/ 176398 w 434715"/>
                    <a:gd name="connsiteY19" fmla="*/ 269767 h 496754"/>
                    <a:gd name="connsiteX20" fmla="*/ 179255 w 434715"/>
                    <a:gd name="connsiteY20" fmla="*/ 267481 h 496754"/>
                    <a:gd name="connsiteX21" fmla="*/ 179255 w 434715"/>
                    <a:gd name="connsiteY21" fmla="*/ 265195 h 496754"/>
                    <a:gd name="connsiteX22" fmla="*/ 178683 w 434715"/>
                    <a:gd name="connsiteY22" fmla="*/ 201759 h 496754"/>
                    <a:gd name="connsiteX23" fmla="*/ 178683 w 434715"/>
                    <a:gd name="connsiteY23" fmla="*/ 184614 h 496754"/>
                    <a:gd name="connsiteX24" fmla="*/ 176398 w 434715"/>
                    <a:gd name="connsiteY24" fmla="*/ 182327 h 496754"/>
                    <a:gd name="connsiteX25" fmla="*/ 145536 w 434715"/>
                    <a:gd name="connsiteY25" fmla="*/ 181756 h 496754"/>
                    <a:gd name="connsiteX26" fmla="*/ 103817 w 434715"/>
                    <a:gd name="connsiteY26" fmla="*/ 190900 h 496754"/>
                    <a:gd name="connsiteX27" fmla="*/ 46667 w 434715"/>
                    <a:gd name="connsiteY27" fmla="*/ 226904 h 496754"/>
                    <a:gd name="connsiteX28" fmla="*/ 13520 w 434715"/>
                    <a:gd name="connsiteY28" fmla="*/ 274339 h 496754"/>
                    <a:gd name="connsiteX29" fmla="*/ 375 w 434715"/>
                    <a:gd name="connsiteY29" fmla="*/ 328060 h 496754"/>
                    <a:gd name="connsiteX30" fmla="*/ 947 w 434715"/>
                    <a:gd name="connsiteY30" fmla="*/ 352634 h 496754"/>
                    <a:gd name="connsiteX31" fmla="*/ 7805 w 434715"/>
                    <a:gd name="connsiteY31" fmla="*/ 385782 h 496754"/>
                    <a:gd name="connsiteX32" fmla="*/ 60954 w 434715"/>
                    <a:gd name="connsiteY32" fmla="*/ 462362 h 496754"/>
                    <a:gd name="connsiteX33" fmla="*/ 68955 w 434715"/>
                    <a:gd name="connsiteY33" fmla="*/ 468077 h 496754"/>
                    <a:gd name="connsiteX34" fmla="*/ 68955 w 434715"/>
                    <a:gd name="connsiteY34" fmla="*/ 468077 h 496754"/>
                    <a:gd name="connsiteX35" fmla="*/ 72956 w 434715"/>
                    <a:gd name="connsiteY35" fmla="*/ 471507 h 496754"/>
                    <a:gd name="connsiteX36" fmla="*/ 86100 w 434715"/>
                    <a:gd name="connsiteY36" fmla="*/ 479507 h 496754"/>
                    <a:gd name="connsiteX37" fmla="*/ 176398 w 434715"/>
                    <a:gd name="connsiteY37" fmla="*/ 495509 h 496754"/>
                    <a:gd name="connsiteX38" fmla="*/ 278696 w 434715"/>
                    <a:gd name="connsiteY38" fmla="*/ 441217 h 496754"/>
                    <a:gd name="connsiteX39" fmla="*/ 316415 w 434715"/>
                    <a:gd name="connsiteY39" fmla="*/ 338347 h 496754"/>
                    <a:gd name="connsiteX40" fmla="*/ 316415 w 434715"/>
                    <a:gd name="connsiteY40" fmla="*/ 172612 h 496754"/>
                    <a:gd name="connsiteX41" fmla="*/ 316986 w 434715"/>
                    <a:gd name="connsiteY41" fmla="*/ 168611 h 496754"/>
                    <a:gd name="connsiteX42" fmla="*/ 320415 w 434715"/>
                    <a:gd name="connsiteY42" fmla="*/ 170326 h 496754"/>
                    <a:gd name="connsiteX43" fmla="*/ 387281 w 434715"/>
                    <a:gd name="connsiteY43" fmla="*/ 198901 h 496754"/>
                    <a:gd name="connsiteX44" fmla="*/ 429572 w 434715"/>
                    <a:gd name="connsiteY44" fmla="*/ 204044 h 496754"/>
                    <a:gd name="connsiteX45" fmla="*/ 434716 w 434715"/>
                    <a:gd name="connsiteY45" fmla="*/ 199472 h 496754"/>
                    <a:gd name="connsiteX46" fmla="*/ 432429 w 434715"/>
                    <a:gd name="connsiteY46" fmla="*/ 121749 h 496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4715" h="496754">
                      <a:moveTo>
                        <a:pt x="432429" y="121749"/>
                      </a:moveTo>
                      <a:cubicBezTo>
                        <a:pt x="432429" y="119462"/>
                        <a:pt x="432429" y="119462"/>
                        <a:pt x="430143" y="119462"/>
                      </a:cubicBezTo>
                      <a:cubicBezTo>
                        <a:pt x="424429" y="119462"/>
                        <a:pt x="418714" y="118891"/>
                        <a:pt x="413570" y="117748"/>
                      </a:cubicBezTo>
                      <a:cubicBezTo>
                        <a:pt x="393568" y="114890"/>
                        <a:pt x="327845" y="80600"/>
                        <a:pt x="316986" y="24022"/>
                      </a:cubicBezTo>
                      <a:cubicBezTo>
                        <a:pt x="316986" y="22879"/>
                        <a:pt x="314129" y="9163"/>
                        <a:pt x="314129" y="2876"/>
                      </a:cubicBezTo>
                      <a:cubicBezTo>
                        <a:pt x="314129" y="19"/>
                        <a:pt x="314129" y="19"/>
                        <a:pt x="311271" y="19"/>
                      </a:cubicBezTo>
                      <a:cubicBezTo>
                        <a:pt x="310700" y="19"/>
                        <a:pt x="310129" y="19"/>
                        <a:pt x="309557" y="19"/>
                      </a:cubicBezTo>
                      <a:cubicBezTo>
                        <a:pt x="283839" y="19"/>
                        <a:pt x="258122" y="19"/>
                        <a:pt x="232976" y="19"/>
                      </a:cubicBezTo>
                      <a:cubicBezTo>
                        <a:pt x="227833" y="19"/>
                        <a:pt x="228404" y="-553"/>
                        <a:pt x="228404" y="4591"/>
                      </a:cubicBezTo>
                      <a:cubicBezTo>
                        <a:pt x="228404" y="115462"/>
                        <a:pt x="228404" y="226904"/>
                        <a:pt x="228404" y="337775"/>
                      </a:cubicBezTo>
                      <a:cubicBezTo>
                        <a:pt x="228404" y="341776"/>
                        <a:pt x="228404" y="345777"/>
                        <a:pt x="227833" y="350349"/>
                      </a:cubicBezTo>
                      <a:cubicBezTo>
                        <a:pt x="223832" y="372065"/>
                        <a:pt x="212973" y="388639"/>
                        <a:pt x="194114" y="400069"/>
                      </a:cubicBezTo>
                      <a:cubicBezTo>
                        <a:pt x="178112" y="409784"/>
                        <a:pt x="160395" y="412642"/>
                        <a:pt x="142108" y="409213"/>
                      </a:cubicBezTo>
                      <a:cubicBezTo>
                        <a:pt x="136393" y="408070"/>
                        <a:pt x="130678" y="405784"/>
                        <a:pt x="124963" y="403498"/>
                      </a:cubicBezTo>
                      <a:cubicBezTo>
                        <a:pt x="124391" y="402927"/>
                        <a:pt x="123819" y="402927"/>
                        <a:pt x="123819" y="402355"/>
                      </a:cubicBezTo>
                      <a:cubicBezTo>
                        <a:pt x="122105" y="400640"/>
                        <a:pt x="119819" y="399497"/>
                        <a:pt x="118104" y="398354"/>
                      </a:cubicBezTo>
                      <a:cubicBezTo>
                        <a:pt x="94673" y="381781"/>
                        <a:pt x="83243" y="358921"/>
                        <a:pt x="86672" y="330346"/>
                      </a:cubicBezTo>
                      <a:cubicBezTo>
                        <a:pt x="90101" y="301199"/>
                        <a:pt x="106674" y="281769"/>
                        <a:pt x="134106" y="271482"/>
                      </a:cubicBezTo>
                      <a:cubicBezTo>
                        <a:pt x="142108" y="268624"/>
                        <a:pt x="150680" y="267481"/>
                        <a:pt x="159824" y="267481"/>
                      </a:cubicBezTo>
                      <a:cubicBezTo>
                        <a:pt x="165539" y="268052"/>
                        <a:pt x="171254" y="268624"/>
                        <a:pt x="176398" y="269767"/>
                      </a:cubicBezTo>
                      <a:cubicBezTo>
                        <a:pt x="178112" y="270339"/>
                        <a:pt x="179255" y="269767"/>
                        <a:pt x="179255" y="267481"/>
                      </a:cubicBezTo>
                      <a:cubicBezTo>
                        <a:pt x="179255" y="266909"/>
                        <a:pt x="179255" y="266338"/>
                        <a:pt x="179255" y="265195"/>
                      </a:cubicBezTo>
                      <a:cubicBezTo>
                        <a:pt x="179255" y="245192"/>
                        <a:pt x="178683" y="201759"/>
                        <a:pt x="178683" y="201759"/>
                      </a:cubicBezTo>
                      <a:cubicBezTo>
                        <a:pt x="178683" y="196044"/>
                        <a:pt x="178683" y="190329"/>
                        <a:pt x="178683" y="184614"/>
                      </a:cubicBezTo>
                      <a:cubicBezTo>
                        <a:pt x="178683" y="182899"/>
                        <a:pt x="178112" y="182899"/>
                        <a:pt x="176398" y="182327"/>
                      </a:cubicBezTo>
                      <a:cubicBezTo>
                        <a:pt x="166110" y="181184"/>
                        <a:pt x="155823" y="180613"/>
                        <a:pt x="145536" y="181756"/>
                      </a:cubicBezTo>
                      <a:cubicBezTo>
                        <a:pt x="131249" y="182899"/>
                        <a:pt x="117533" y="185756"/>
                        <a:pt x="103817" y="190900"/>
                      </a:cubicBezTo>
                      <a:cubicBezTo>
                        <a:pt x="82100" y="198901"/>
                        <a:pt x="63240" y="210902"/>
                        <a:pt x="46667" y="226904"/>
                      </a:cubicBezTo>
                      <a:cubicBezTo>
                        <a:pt x="32379" y="240620"/>
                        <a:pt x="21521" y="256622"/>
                        <a:pt x="13520" y="274339"/>
                      </a:cubicBezTo>
                      <a:cubicBezTo>
                        <a:pt x="5519" y="291484"/>
                        <a:pt x="1518" y="309772"/>
                        <a:pt x="375" y="328060"/>
                      </a:cubicBezTo>
                      <a:cubicBezTo>
                        <a:pt x="-196" y="336061"/>
                        <a:pt x="-196" y="344634"/>
                        <a:pt x="947" y="352634"/>
                      </a:cubicBezTo>
                      <a:cubicBezTo>
                        <a:pt x="2090" y="364064"/>
                        <a:pt x="4376" y="374923"/>
                        <a:pt x="7805" y="385782"/>
                      </a:cubicBezTo>
                      <a:cubicBezTo>
                        <a:pt x="17520" y="416642"/>
                        <a:pt x="35808" y="442360"/>
                        <a:pt x="60954" y="462362"/>
                      </a:cubicBezTo>
                      <a:cubicBezTo>
                        <a:pt x="63812" y="464649"/>
                        <a:pt x="66098" y="466934"/>
                        <a:pt x="68955" y="468077"/>
                      </a:cubicBezTo>
                      <a:cubicBezTo>
                        <a:pt x="68955" y="468077"/>
                        <a:pt x="68955" y="468077"/>
                        <a:pt x="68955" y="468077"/>
                      </a:cubicBezTo>
                      <a:cubicBezTo>
                        <a:pt x="70098" y="469220"/>
                        <a:pt x="71813" y="470364"/>
                        <a:pt x="72956" y="471507"/>
                      </a:cubicBezTo>
                      <a:cubicBezTo>
                        <a:pt x="76956" y="474364"/>
                        <a:pt x="81528" y="477222"/>
                        <a:pt x="86100" y="479507"/>
                      </a:cubicBezTo>
                      <a:cubicBezTo>
                        <a:pt x="114675" y="493795"/>
                        <a:pt x="144393" y="499510"/>
                        <a:pt x="176398" y="495509"/>
                      </a:cubicBezTo>
                      <a:cubicBezTo>
                        <a:pt x="217545" y="490366"/>
                        <a:pt x="251835" y="472078"/>
                        <a:pt x="278696" y="441217"/>
                      </a:cubicBezTo>
                      <a:cubicBezTo>
                        <a:pt x="303842" y="411499"/>
                        <a:pt x="316415" y="377209"/>
                        <a:pt x="316415" y="338347"/>
                      </a:cubicBezTo>
                      <a:cubicBezTo>
                        <a:pt x="316986" y="282912"/>
                        <a:pt x="316415" y="227476"/>
                        <a:pt x="316415" y="172612"/>
                      </a:cubicBezTo>
                      <a:cubicBezTo>
                        <a:pt x="316415" y="171469"/>
                        <a:pt x="315844" y="169183"/>
                        <a:pt x="316986" y="168611"/>
                      </a:cubicBezTo>
                      <a:cubicBezTo>
                        <a:pt x="318129" y="168040"/>
                        <a:pt x="319273" y="169754"/>
                        <a:pt x="320415" y="170326"/>
                      </a:cubicBezTo>
                      <a:cubicBezTo>
                        <a:pt x="340989" y="184042"/>
                        <a:pt x="363278" y="193757"/>
                        <a:pt x="387281" y="198901"/>
                      </a:cubicBezTo>
                      <a:cubicBezTo>
                        <a:pt x="400997" y="202330"/>
                        <a:pt x="415284" y="204044"/>
                        <a:pt x="429572" y="204044"/>
                      </a:cubicBezTo>
                      <a:cubicBezTo>
                        <a:pt x="434144" y="204044"/>
                        <a:pt x="434716" y="204044"/>
                        <a:pt x="434716" y="199472"/>
                      </a:cubicBezTo>
                      <a:cubicBezTo>
                        <a:pt x="433001" y="180613"/>
                        <a:pt x="432429" y="126892"/>
                        <a:pt x="432429" y="121749"/>
                      </a:cubicBezTo>
                      <a:close/>
                    </a:path>
                  </a:pathLst>
                </a:custGeom>
                <a:solidFill>
                  <a:srgbClr val="FFFFFF"/>
                </a:solidFill>
                <a:ln w="5715" cap="flat">
                  <a:noFill/>
                  <a:prstDash val="solid"/>
                  <a:miter/>
                </a:ln>
              </p:spPr>
              <p:txBody>
                <a:bodyPr rtlCol="0" anchor="ctr"/>
                <a:lstStyle/>
                <a:p>
                  <a:endParaRPr lang="nb-NO" noProof="0" dirty="0"/>
                </a:p>
              </p:txBody>
            </p:sp>
          </p:grpSp>
        </p:grpSp>
        <p:sp>
          <p:nvSpPr>
            <p:cNvPr id="7" name="Graphic 3">
              <a:extLst>
                <a:ext uri="{FF2B5EF4-FFF2-40B4-BE49-F238E27FC236}">
                  <a16:creationId xmlns:a16="http://schemas.microsoft.com/office/drawing/2014/main" id="{A4F13EED-B8AE-0FBC-FDC1-34EB860675C0}"/>
                </a:ext>
              </a:extLst>
            </p:cNvPr>
            <p:cNvSpPr/>
            <p:nvPr/>
          </p:nvSpPr>
          <p:spPr>
            <a:xfrm>
              <a:off x="4990606" y="9663014"/>
              <a:ext cx="204986" cy="193310"/>
            </a:xfrm>
            <a:custGeom>
              <a:avLst/>
              <a:gdLst>
                <a:gd name="connsiteX0" fmla="*/ 40005 w 300989"/>
                <a:gd name="connsiteY0" fmla="*/ 18097 h 283844"/>
                <a:gd name="connsiteX1" fmla="*/ 220980 w 300989"/>
                <a:gd name="connsiteY1" fmla="*/ 260985 h 283844"/>
                <a:gd name="connsiteX2" fmla="*/ 258127 w 300989"/>
                <a:gd name="connsiteY2" fmla="*/ 260985 h 283844"/>
                <a:gd name="connsiteX3" fmla="*/ 76200 w 300989"/>
                <a:gd name="connsiteY3" fmla="*/ 18097 h 283844"/>
                <a:gd name="connsiteX4" fmla="*/ 40005 w 300989"/>
                <a:gd name="connsiteY4" fmla="*/ 18097 h 283844"/>
                <a:gd name="connsiteX5" fmla="*/ 0 w 300989"/>
                <a:gd name="connsiteY5" fmla="*/ 0 h 283844"/>
                <a:gd name="connsiteX6" fmla="*/ 85725 w 300989"/>
                <a:gd name="connsiteY6" fmla="*/ 0 h 283844"/>
                <a:gd name="connsiteX7" fmla="*/ 164782 w 300989"/>
                <a:gd name="connsiteY7" fmla="*/ 102870 h 283844"/>
                <a:gd name="connsiteX8" fmla="*/ 263842 w 300989"/>
                <a:gd name="connsiteY8" fmla="*/ 0 h 283844"/>
                <a:gd name="connsiteX9" fmla="*/ 290513 w 300989"/>
                <a:gd name="connsiteY9" fmla="*/ 0 h 283844"/>
                <a:gd name="connsiteX10" fmla="*/ 178117 w 300989"/>
                <a:gd name="connsiteY10" fmla="*/ 121920 h 283844"/>
                <a:gd name="connsiteX11" fmla="*/ 164782 w 300989"/>
                <a:gd name="connsiteY11" fmla="*/ 104775 h 283844"/>
                <a:gd name="connsiteX12" fmla="*/ 300990 w 300989"/>
                <a:gd name="connsiteY12" fmla="*/ 283845 h 283844"/>
                <a:gd name="connsiteX13" fmla="*/ 208597 w 300989"/>
                <a:gd name="connsiteY13" fmla="*/ 283845 h 283844"/>
                <a:gd name="connsiteX14" fmla="*/ 126682 w 300989"/>
                <a:gd name="connsiteY14" fmla="*/ 173355 h 283844"/>
                <a:gd name="connsiteX15" fmla="*/ 31432 w 300989"/>
                <a:gd name="connsiteY15" fmla="*/ 276225 h 283844"/>
                <a:gd name="connsiteX16" fmla="*/ 3810 w 300989"/>
                <a:gd name="connsiteY16" fmla="*/ 276225 h 283844"/>
                <a:gd name="connsiteX17" fmla="*/ 116205 w 300989"/>
                <a:gd name="connsiteY17" fmla="*/ 157163 h 283844"/>
                <a:gd name="connsiteX18" fmla="*/ 0 w 300989"/>
                <a:gd name="connsiteY18" fmla="*/ 0 h 283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00989" h="283844">
                  <a:moveTo>
                    <a:pt x="40005" y="18097"/>
                  </a:moveTo>
                  <a:lnTo>
                    <a:pt x="220980" y="260985"/>
                  </a:lnTo>
                  <a:lnTo>
                    <a:pt x="258127" y="260985"/>
                  </a:lnTo>
                  <a:lnTo>
                    <a:pt x="76200" y="18097"/>
                  </a:lnTo>
                  <a:lnTo>
                    <a:pt x="40005" y="18097"/>
                  </a:lnTo>
                  <a:close/>
                  <a:moveTo>
                    <a:pt x="0" y="0"/>
                  </a:moveTo>
                  <a:lnTo>
                    <a:pt x="85725" y="0"/>
                  </a:lnTo>
                  <a:lnTo>
                    <a:pt x="164782" y="102870"/>
                  </a:lnTo>
                  <a:lnTo>
                    <a:pt x="263842" y="0"/>
                  </a:lnTo>
                  <a:lnTo>
                    <a:pt x="290513" y="0"/>
                  </a:lnTo>
                  <a:lnTo>
                    <a:pt x="178117" y="121920"/>
                  </a:lnTo>
                  <a:lnTo>
                    <a:pt x="164782" y="104775"/>
                  </a:lnTo>
                  <a:lnTo>
                    <a:pt x="300990" y="283845"/>
                  </a:lnTo>
                  <a:lnTo>
                    <a:pt x="208597" y="283845"/>
                  </a:lnTo>
                  <a:lnTo>
                    <a:pt x="126682" y="173355"/>
                  </a:lnTo>
                  <a:lnTo>
                    <a:pt x="31432" y="276225"/>
                  </a:lnTo>
                  <a:lnTo>
                    <a:pt x="3810" y="276225"/>
                  </a:lnTo>
                  <a:lnTo>
                    <a:pt x="116205" y="157163"/>
                  </a:lnTo>
                  <a:lnTo>
                    <a:pt x="0" y="0"/>
                  </a:lnTo>
                  <a:close/>
                </a:path>
              </a:pathLst>
            </a:custGeom>
            <a:solidFill>
              <a:srgbClr val="FFFFFF"/>
            </a:solidFill>
            <a:ln w="9525" cap="flat">
              <a:noFill/>
              <a:prstDash val="solid"/>
              <a:miter/>
            </a:ln>
          </p:spPr>
          <p:txBody>
            <a:bodyPr rtlCol="0" anchor="ctr"/>
            <a:lstStyle/>
            <a:p>
              <a:endParaRPr lang="nb-NO" noProof="0" dirty="0"/>
            </a:p>
          </p:txBody>
        </p:sp>
      </p:grpSp>
    </p:spTree>
    <p:extLst>
      <p:ext uri="{BB962C8B-B14F-4D97-AF65-F5344CB8AC3E}">
        <p14:creationId xmlns:p14="http://schemas.microsoft.com/office/powerpoint/2010/main" val="41698255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8">
            <a:extLst>
              <a:ext uri="{FF2B5EF4-FFF2-40B4-BE49-F238E27FC236}">
                <a16:creationId xmlns:a16="http://schemas.microsoft.com/office/drawing/2014/main" id="{63336A8A-EA59-8347-5D39-E74AEB817ADC}"/>
              </a:ext>
            </a:extLst>
          </p:cNvPr>
          <p:cNvPicPr>
            <a:picLocks noGrp="1" noChangeAspect="1"/>
          </p:cNvPicPr>
          <p:nvPr>
            <p:ph type="pic" sz="quarter" idx="44"/>
          </p:nvPr>
        </p:nvPicPr>
        <p:blipFill>
          <a:blip r:embed="rId2" cstate="screen">
            <a:extLst>
              <a:ext uri="{28A0092B-C50C-407E-A947-70E740481C1C}">
                <a14:useLocalDpi xmlns:a14="http://schemas.microsoft.com/office/drawing/2010/main"/>
              </a:ext>
            </a:extLst>
          </a:blip>
          <a:srcRect/>
          <a:stretch>
            <a:fillRect/>
          </a:stretch>
        </p:blipFill>
        <p:spPr/>
      </p:pic>
      <p:sp>
        <p:nvSpPr>
          <p:cNvPr id="5" name="Text Placeholder 4">
            <a:extLst>
              <a:ext uri="{FF2B5EF4-FFF2-40B4-BE49-F238E27FC236}">
                <a16:creationId xmlns:a16="http://schemas.microsoft.com/office/drawing/2014/main" id="{0B0E6245-30EF-F42E-EAC7-811C919972DE}"/>
              </a:ext>
            </a:extLst>
          </p:cNvPr>
          <p:cNvSpPr>
            <a:spLocks noGrp="1"/>
          </p:cNvSpPr>
          <p:nvPr>
            <p:ph type="body" sz="quarter" idx="13"/>
          </p:nvPr>
        </p:nvSpPr>
        <p:spPr>
          <a:xfrm>
            <a:off x="406405" y="1895981"/>
            <a:ext cx="5126463" cy="3565651"/>
          </a:xfrm>
        </p:spPr>
        <p:txBody>
          <a:bodyPr>
            <a:normAutofit fontScale="85000" lnSpcReduction="20000"/>
          </a:bodyPr>
          <a:lstStyle/>
          <a:p>
            <a:r>
              <a:rPr lang="nb-NO" sz="3200" dirty="0"/>
              <a:t>«Noen jobber vil bli ødelagt, men den samlede effekten på sysselsettingen er beskjeden. Teknologi erstatter mye oftere oppgaver enn hele jobber, samtidig som den faktisk skaper mange nye. Spørsmålene vi alle bør stille oss selv er: Hvordan kan vi få folk klare til å jobbe sammen med KI?»</a:t>
            </a:r>
          </a:p>
          <a:p>
            <a:r>
              <a:rPr lang="nb-NO" sz="3200" dirty="0"/>
              <a:t>— Jürgen Siebel, administrerende direktør, </a:t>
            </a:r>
            <a:r>
              <a:rPr lang="nb-NO" sz="3200" dirty="0" err="1"/>
              <a:t>Cedefop</a:t>
            </a:r>
            <a:r>
              <a:rPr lang="nb-NO" sz="3200" dirty="0"/>
              <a:t> (2024)</a:t>
            </a:r>
            <a:endParaRPr lang="nb-NO" sz="3200" i="0" noProof="0" dirty="0"/>
          </a:p>
        </p:txBody>
      </p:sp>
      <p:grpSp>
        <p:nvGrpSpPr>
          <p:cNvPr id="4" name="Group 3">
            <a:extLst>
              <a:ext uri="{FF2B5EF4-FFF2-40B4-BE49-F238E27FC236}">
                <a16:creationId xmlns:a16="http://schemas.microsoft.com/office/drawing/2014/main" id="{3A16E5AB-C242-EC52-3006-1AF44CFA050E}"/>
              </a:ext>
            </a:extLst>
          </p:cNvPr>
          <p:cNvGrpSpPr/>
          <p:nvPr/>
        </p:nvGrpSpPr>
        <p:grpSpPr>
          <a:xfrm>
            <a:off x="5399910" y="4937867"/>
            <a:ext cx="1656436" cy="1205913"/>
            <a:chOff x="3400450" y="986392"/>
            <a:chExt cx="1487826" cy="1083162"/>
          </a:xfrm>
          <a:solidFill>
            <a:srgbClr val="51C4C6"/>
          </a:solidFill>
        </p:grpSpPr>
        <p:sp>
          <p:nvSpPr>
            <p:cNvPr id="6" name="Freeform 5">
              <a:extLst>
                <a:ext uri="{FF2B5EF4-FFF2-40B4-BE49-F238E27FC236}">
                  <a16:creationId xmlns:a16="http://schemas.microsoft.com/office/drawing/2014/main" id="{A8CB7F73-7CAF-DB3D-E072-16F2600F9BEA}"/>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ADD037"/>
            </a:solidFill>
            <a:ln w="8971" cap="flat">
              <a:noFill/>
              <a:prstDash val="solid"/>
              <a:miter/>
            </a:ln>
          </p:spPr>
          <p:txBody>
            <a:bodyPr rtlCol="0" anchor="ctr"/>
            <a:lstStyle/>
            <a:p>
              <a:endParaRPr lang="nb-NO" noProof="0" dirty="0"/>
            </a:p>
          </p:txBody>
        </p:sp>
        <p:sp>
          <p:nvSpPr>
            <p:cNvPr id="7" name="Freeform 6">
              <a:extLst>
                <a:ext uri="{FF2B5EF4-FFF2-40B4-BE49-F238E27FC236}">
                  <a16:creationId xmlns:a16="http://schemas.microsoft.com/office/drawing/2014/main" id="{41418E73-9DC7-D729-1821-9D037F2E4DE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0898B"/>
            </a:solidFill>
            <a:ln w="8971" cap="flat">
              <a:noFill/>
              <a:prstDash val="solid"/>
              <a:miter/>
            </a:ln>
          </p:spPr>
          <p:txBody>
            <a:bodyPr rtlCol="0" anchor="ctr"/>
            <a:lstStyle/>
            <a:p>
              <a:endParaRPr lang="nb-NO" noProof="0" dirty="0"/>
            </a:p>
          </p:txBody>
        </p:sp>
      </p:grpSp>
      <p:sp>
        <p:nvSpPr>
          <p:cNvPr id="9" name="Freeform 8">
            <a:extLst>
              <a:ext uri="{FF2B5EF4-FFF2-40B4-BE49-F238E27FC236}">
                <a16:creationId xmlns:a16="http://schemas.microsoft.com/office/drawing/2014/main" id="{3C42CEEE-71C1-D69E-92F5-96DBEAA37DFB}"/>
              </a:ext>
            </a:extLst>
          </p:cNvPr>
          <p:cNvSpPr/>
          <p:nvPr/>
        </p:nvSpPr>
        <p:spPr>
          <a:xfrm rot="16857139">
            <a:off x="-714994" y="1287943"/>
            <a:ext cx="2016581" cy="1623549"/>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nb-NO" noProof="0" dirty="0"/>
          </a:p>
        </p:txBody>
      </p:sp>
      <p:sp>
        <p:nvSpPr>
          <p:cNvPr id="10" name="Freeform 9">
            <a:extLst>
              <a:ext uri="{FF2B5EF4-FFF2-40B4-BE49-F238E27FC236}">
                <a16:creationId xmlns:a16="http://schemas.microsoft.com/office/drawing/2014/main" id="{CD7050BF-AC3F-38A7-A83E-E7FA869A0193}"/>
              </a:ext>
            </a:extLst>
          </p:cNvPr>
          <p:cNvSpPr/>
          <p:nvPr/>
        </p:nvSpPr>
        <p:spPr>
          <a:xfrm rot="9866845">
            <a:off x="9662957" y="-659342"/>
            <a:ext cx="3315886" cy="2908633"/>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nb-NO" noProof="0" dirty="0"/>
          </a:p>
        </p:txBody>
      </p:sp>
    </p:spTree>
    <p:extLst>
      <p:ext uri="{BB962C8B-B14F-4D97-AF65-F5344CB8AC3E}">
        <p14:creationId xmlns:p14="http://schemas.microsoft.com/office/powerpoint/2010/main" val="21805900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B3ED6C-A809-C8A6-6696-1C712FC891B8}"/>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0409B153-7EB1-5477-7D12-9DF1DFAFE9D8}"/>
              </a:ext>
            </a:extLst>
          </p:cNvPr>
          <p:cNvSpPr>
            <a:spLocks noGrp="1"/>
          </p:cNvSpPr>
          <p:nvPr>
            <p:ph type="body" sz="quarter" idx="18"/>
          </p:nvPr>
        </p:nvSpPr>
        <p:spPr>
          <a:xfrm>
            <a:off x="6613876" y="1358758"/>
            <a:ext cx="4639192" cy="4377696"/>
          </a:xfrm>
        </p:spPr>
        <p:txBody>
          <a:bodyPr/>
          <a:lstStyle/>
          <a:p>
            <a:pPr marL="0"/>
            <a:r>
              <a:rPr lang="nb-NO" sz="2000" dirty="0"/>
              <a:t>Kunstig intelligens er ikke lenger en fremtidig bekymring, det er en nåværende realitet på arbeidsplasser over hele Europa. </a:t>
            </a:r>
          </a:p>
          <a:p>
            <a:pPr marL="0"/>
            <a:r>
              <a:rPr lang="en-US" sz="2000" dirty="0" err="1">
                <a:hlinkClick r:id="rId3"/>
              </a:rPr>
              <a:t>Cedefops</a:t>
            </a:r>
            <a:r>
              <a:rPr lang="en-US" sz="2000" dirty="0">
                <a:hlinkClick r:id="rId3"/>
              </a:rPr>
              <a:t> KI-</a:t>
            </a:r>
            <a:r>
              <a:rPr lang="en-US" sz="2000" dirty="0" err="1">
                <a:hlinkClick r:id="rId3"/>
              </a:rPr>
              <a:t>ferdighetsundersøkelse</a:t>
            </a:r>
            <a:r>
              <a:rPr lang="en-US" sz="2000" dirty="0">
                <a:hlinkClick r:id="rId3"/>
              </a:rPr>
              <a:t> 2024</a:t>
            </a:r>
            <a:r>
              <a:rPr lang="nb-NO" sz="2000" dirty="0"/>
              <a:t>, som dekker over 5 000 ansatte i 11 EU-medlemsland, fant at mer enn 28 % av den voksne europeiske arbeidsstyrken allerede bruker AI-verktøy på jobben. Samtidig er seks av ti ansatte utsatt for en eller annen form for KI-relatert oppgaveforvandling i de kommende årene. For fag- og yrkesopplæringslærere gir disse tallene en klar melding: de lærlingene vi utdanner i dag, vil gå inn i arbeidsplasser der AI er en normal del av den daglige driften.</a:t>
            </a:r>
            <a:endParaRPr lang="nb-NO" sz="2000" noProof="0" dirty="0"/>
          </a:p>
        </p:txBody>
      </p:sp>
      <p:sp>
        <p:nvSpPr>
          <p:cNvPr id="7" name="Text Placeholder 6">
            <a:extLst>
              <a:ext uri="{FF2B5EF4-FFF2-40B4-BE49-F238E27FC236}">
                <a16:creationId xmlns:a16="http://schemas.microsoft.com/office/drawing/2014/main" id="{5F609EC3-318B-0B43-7367-63BFC6FC8038}"/>
              </a:ext>
            </a:extLst>
          </p:cNvPr>
          <p:cNvSpPr>
            <a:spLocks noGrp="1"/>
          </p:cNvSpPr>
          <p:nvPr>
            <p:ph type="body" sz="quarter" idx="16"/>
          </p:nvPr>
        </p:nvSpPr>
        <p:spPr>
          <a:xfrm>
            <a:off x="6554784" y="232980"/>
            <a:ext cx="5818448" cy="992652"/>
          </a:xfrm>
        </p:spPr>
        <p:txBody>
          <a:bodyPr/>
          <a:lstStyle/>
          <a:p>
            <a:r>
              <a:rPr lang="nb-NO" dirty="0"/>
              <a:t>KI er allerede i ferd med å omforme arbeidsverdenen</a:t>
            </a:r>
            <a:endParaRPr lang="nb-NO" noProof="0" dirty="0"/>
          </a:p>
        </p:txBody>
      </p:sp>
      <p:sp>
        <p:nvSpPr>
          <p:cNvPr id="17" name="Freeform 16">
            <a:extLst>
              <a:ext uri="{FF2B5EF4-FFF2-40B4-BE49-F238E27FC236}">
                <a16:creationId xmlns:a16="http://schemas.microsoft.com/office/drawing/2014/main" id="{A8AF3199-27A3-790C-C816-805022A0EBBA}"/>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nb-NO" noProof="0" dirty="0"/>
          </a:p>
        </p:txBody>
      </p:sp>
      <p:pic>
        <p:nvPicPr>
          <p:cNvPr id="5122" name="Picture 2">
            <a:hlinkClick r:id="rId3"/>
            <a:extLst>
              <a:ext uri="{FF2B5EF4-FFF2-40B4-BE49-F238E27FC236}">
                <a16:creationId xmlns:a16="http://schemas.microsoft.com/office/drawing/2014/main" id="{564DE188-B6AB-CEBC-A7E0-8C3F3BEFB47B}"/>
              </a:ext>
            </a:extLst>
          </p:cNvPr>
          <p:cNvPicPr>
            <a:picLocks noGrp="1" noChangeAspect="1" noChangeArrowheads="1"/>
          </p:cNvPicPr>
          <p:nvPr>
            <p:ph type="pic" sz="quarter" idx="44"/>
          </p:nvPr>
        </p:nvPicPr>
        <p:blipFill>
          <a:blip r:embed="rId4">
            <a:extLst>
              <a:ext uri="{28A0092B-C50C-407E-A947-70E740481C1C}">
                <a14:useLocalDpi xmlns:a14="http://schemas.microsoft.com/office/drawing/2010/main" val="0"/>
              </a:ext>
            </a:extLst>
          </a:blip>
          <a:srcRect t="12167" b="12167"/>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30083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9BAAB3-57DF-A8EE-026A-B01885CB426F}"/>
            </a:ext>
          </a:extLst>
        </p:cNvPr>
        <p:cNvGrpSpPr/>
        <p:nvPr/>
      </p:nvGrpSpPr>
      <p:grpSpPr>
        <a:xfrm>
          <a:off x="0" y="0"/>
          <a:ext cx="0" cy="0"/>
          <a:chOff x="0" y="0"/>
          <a:chExt cx="0" cy="0"/>
        </a:xfrm>
      </p:grpSpPr>
      <p:pic>
        <p:nvPicPr>
          <p:cNvPr id="16" name="Picture Placeholder 4">
            <a:extLst>
              <a:ext uri="{FF2B5EF4-FFF2-40B4-BE49-F238E27FC236}">
                <a16:creationId xmlns:a16="http://schemas.microsoft.com/office/drawing/2014/main" id="{2E55AADC-B51A-16AF-0053-10835EEDCA17}"/>
              </a:ext>
            </a:extLst>
          </p:cNvPr>
          <p:cNvPicPr>
            <a:picLocks noGrp="1" noChangeAspect="1"/>
          </p:cNvPicPr>
          <p:nvPr>
            <p:ph type="pic" sz="quarter" idx="44"/>
          </p:nvPr>
        </p:nvPicPr>
        <p:blipFill>
          <a:blip r:embed="rId3" cstate="screen">
            <a:extLst>
              <a:ext uri="{28A0092B-C50C-407E-A947-70E740481C1C}">
                <a14:useLocalDpi xmlns:a14="http://schemas.microsoft.com/office/drawing/2010/main"/>
              </a:ext>
            </a:extLst>
          </a:blip>
          <a:srcRect/>
          <a:stretch/>
        </p:blipFill>
        <p:spPr/>
      </p:pic>
      <p:sp>
        <p:nvSpPr>
          <p:cNvPr id="8" name="Text Placeholder 7">
            <a:extLst>
              <a:ext uri="{FF2B5EF4-FFF2-40B4-BE49-F238E27FC236}">
                <a16:creationId xmlns:a16="http://schemas.microsoft.com/office/drawing/2014/main" id="{B06EE696-A4DD-16D5-92F1-5A56ED0DC5A0}"/>
              </a:ext>
            </a:extLst>
          </p:cNvPr>
          <p:cNvSpPr>
            <a:spLocks noGrp="1"/>
          </p:cNvSpPr>
          <p:nvPr>
            <p:ph type="body" sz="quarter" idx="18"/>
          </p:nvPr>
        </p:nvSpPr>
        <p:spPr>
          <a:xfrm>
            <a:off x="6672967" y="1691173"/>
            <a:ext cx="4639192" cy="3605757"/>
          </a:xfrm>
        </p:spPr>
        <p:txBody>
          <a:bodyPr/>
          <a:lstStyle/>
          <a:p>
            <a:pPr marL="0"/>
            <a:r>
              <a:rPr lang="nb-NO" sz="2000" dirty="0"/>
              <a:t>Utfordringen handler imidlertid ikke bare om lærende. </a:t>
            </a:r>
            <a:r>
              <a:rPr lang="nb-NO" sz="2000" dirty="0" err="1"/>
              <a:t>Cedefops</a:t>
            </a:r>
            <a:r>
              <a:rPr lang="nb-NO" sz="2000" dirty="0"/>
              <a:t> undersøkelse viste også at 40–60 % av voksne arbeidstakere har en dårlig forståelse av hva AI er, hvordan det fungerer, og konsekvensene for samfunnet. Nesten 44 % av arbeidstakerne uttrykte bekymring for at de ikke ville få tilstrekkelig opplæring til å jobbe sammen med KI. Dette gapet mellom AIs raske adopsjon og menneskers beredskap for å bruke det effektivt og kritisk, er nettopp der yrkesfag-lærere kan utgjøre en avgjørende forskjell.</a:t>
            </a:r>
            <a:endParaRPr lang="nb-NO" sz="2000" noProof="0" dirty="0"/>
          </a:p>
          <a:p>
            <a:pPr marL="0"/>
            <a:endParaRPr lang="nb-NO" noProof="0" dirty="0"/>
          </a:p>
        </p:txBody>
      </p:sp>
      <p:sp>
        <p:nvSpPr>
          <p:cNvPr id="7" name="Text Placeholder 6">
            <a:extLst>
              <a:ext uri="{FF2B5EF4-FFF2-40B4-BE49-F238E27FC236}">
                <a16:creationId xmlns:a16="http://schemas.microsoft.com/office/drawing/2014/main" id="{43BB5A1D-BC30-F3B3-36FF-C097BE8728EB}"/>
              </a:ext>
            </a:extLst>
          </p:cNvPr>
          <p:cNvSpPr>
            <a:spLocks noGrp="1"/>
          </p:cNvSpPr>
          <p:nvPr>
            <p:ph type="body" sz="quarter" idx="16"/>
          </p:nvPr>
        </p:nvSpPr>
        <p:spPr>
          <a:xfrm>
            <a:off x="6554784" y="232980"/>
            <a:ext cx="4757375" cy="992652"/>
          </a:xfrm>
        </p:spPr>
        <p:txBody>
          <a:bodyPr/>
          <a:lstStyle/>
          <a:p>
            <a:r>
              <a:rPr lang="nb-NO" dirty="0"/>
              <a:t>KI former allerede arbeidsverdenen</a:t>
            </a:r>
            <a:endParaRPr lang="nb-NO" noProof="0" dirty="0"/>
          </a:p>
        </p:txBody>
      </p:sp>
      <p:sp>
        <p:nvSpPr>
          <p:cNvPr id="17" name="Freeform 16">
            <a:extLst>
              <a:ext uri="{FF2B5EF4-FFF2-40B4-BE49-F238E27FC236}">
                <a16:creationId xmlns:a16="http://schemas.microsoft.com/office/drawing/2014/main" id="{40FC3DF2-BAF1-F579-7F32-ED22A03B8B9C}"/>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nb-NO" noProof="0" dirty="0"/>
          </a:p>
        </p:txBody>
      </p:sp>
    </p:spTree>
    <p:extLst>
      <p:ext uri="{BB962C8B-B14F-4D97-AF65-F5344CB8AC3E}">
        <p14:creationId xmlns:p14="http://schemas.microsoft.com/office/powerpoint/2010/main" val="5695412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FA7C2-1CBA-8CC3-74A6-75E3ED435072}"/>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89DE284A-D4CB-FB82-45EB-99A7836F1918}"/>
              </a:ext>
            </a:extLst>
          </p:cNvPr>
          <p:cNvSpPr>
            <a:spLocks noGrp="1"/>
          </p:cNvSpPr>
          <p:nvPr>
            <p:ph type="body" sz="quarter" idx="18"/>
          </p:nvPr>
        </p:nvSpPr>
        <p:spPr>
          <a:xfrm>
            <a:off x="518573" y="1594829"/>
            <a:ext cx="4639192" cy="5027351"/>
          </a:xfrm>
        </p:spPr>
        <p:txBody>
          <a:bodyPr/>
          <a:lstStyle/>
          <a:p>
            <a:pPr marL="0"/>
            <a:r>
              <a:rPr lang="nb-NO" sz="2000" dirty="0"/>
              <a:t>Europas to definerende transformasjoner, den grønne omstillingen og den digitale omstillingen, krysser direkte i yrkesfaglig utdanning. OECD (2025) rapporterer at nesten en fjerdedel av unge yrkesfag-kandidater på videregående nivå allerede jobber i «grønndrevne» jobber, en høyere andel enn blant deres universitetsutdannede jevnaldrende. Yrkesfag forbereder arbeidstakere for sektorer som bygg og anlegg, energi, transport, landbruk og produksjon, som alle er sentrale for EUs grønne giv og som alle blir formet av kunstig intelligens. </a:t>
            </a:r>
            <a:r>
              <a:rPr lang="nb-NO" sz="2000" dirty="0" err="1"/>
              <a:t>SUSTaiN</a:t>
            </a:r>
            <a:r>
              <a:rPr lang="nb-NO" sz="2000" dirty="0"/>
              <a:t>-prosjektet eksisterer nettopp i dette skjæringspunktet, og utforsker hvordan KI kan fremme bærekraft på tvers av disse nøkkelsektorene.</a:t>
            </a:r>
            <a:endParaRPr lang="nb-NO" sz="2000" noProof="0" dirty="0"/>
          </a:p>
        </p:txBody>
      </p:sp>
      <p:sp>
        <p:nvSpPr>
          <p:cNvPr id="7" name="Text Placeholder 6">
            <a:extLst>
              <a:ext uri="{FF2B5EF4-FFF2-40B4-BE49-F238E27FC236}">
                <a16:creationId xmlns:a16="http://schemas.microsoft.com/office/drawing/2014/main" id="{A686E94A-FCCC-AD36-6639-E48A866AFD34}"/>
              </a:ext>
            </a:extLst>
          </p:cNvPr>
          <p:cNvSpPr>
            <a:spLocks noGrp="1"/>
          </p:cNvSpPr>
          <p:nvPr>
            <p:ph type="body" sz="quarter" idx="16"/>
          </p:nvPr>
        </p:nvSpPr>
        <p:spPr>
          <a:xfrm>
            <a:off x="180822" y="350945"/>
            <a:ext cx="6079935" cy="1027582"/>
          </a:xfrm>
        </p:spPr>
        <p:txBody>
          <a:bodyPr/>
          <a:lstStyle/>
          <a:p>
            <a:r>
              <a:rPr lang="nb-NO" sz="3200" dirty="0"/>
              <a:t>Yrkesutdanning sitter ved veikrysset til de to overgangene</a:t>
            </a:r>
            <a:endParaRPr lang="nb-NO" sz="3200" noProof="0" dirty="0"/>
          </a:p>
        </p:txBody>
      </p:sp>
      <p:sp>
        <p:nvSpPr>
          <p:cNvPr id="17" name="Freeform 16">
            <a:extLst>
              <a:ext uri="{FF2B5EF4-FFF2-40B4-BE49-F238E27FC236}">
                <a16:creationId xmlns:a16="http://schemas.microsoft.com/office/drawing/2014/main" id="{B72B255D-7442-E7A5-5D64-30555179BA75}"/>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nb-NO" noProof="0" dirty="0"/>
          </a:p>
        </p:txBody>
      </p:sp>
      <p:pic>
        <p:nvPicPr>
          <p:cNvPr id="6" name="Picture Placeholder 5">
            <a:hlinkClick r:id="rId3"/>
            <a:extLst>
              <a:ext uri="{FF2B5EF4-FFF2-40B4-BE49-F238E27FC236}">
                <a16:creationId xmlns:a16="http://schemas.microsoft.com/office/drawing/2014/main" id="{B4108C73-F474-F9D3-A04A-EBB234CF3160}"/>
              </a:ext>
            </a:extLst>
          </p:cNvPr>
          <p:cNvPicPr>
            <a:picLocks noGrp="1" noChangeAspect="1"/>
          </p:cNvPicPr>
          <p:nvPr>
            <p:ph type="pic" sz="quarter" idx="44"/>
          </p:nvPr>
        </p:nvPicPr>
        <p:blipFill>
          <a:blip r:embed="rId4"/>
          <a:srcRect t="11015" b="11015"/>
          <a:stretch/>
        </p:blipFill>
        <p:spPr>
          <a:prstGeom prst="rect">
            <a:avLst/>
          </a:prstGeom>
          <a:solidFill>
            <a:srgbClr val="FFFFFF">
              <a:lumMod val="95000"/>
            </a:srgbClr>
          </a:solidFill>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0153838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293B28-B76B-F2C5-CB22-E7162C83D4BF}"/>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22E3836E-43C7-EFE5-0AC1-59BB271E2194}"/>
              </a:ext>
            </a:extLst>
          </p:cNvPr>
          <p:cNvSpPr>
            <a:spLocks noGrp="1"/>
          </p:cNvSpPr>
          <p:nvPr>
            <p:ph type="body" sz="quarter" idx="18"/>
          </p:nvPr>
        </p:nvSpPr>
        <p:spPr>
          <a:xfrm>
            <a:off x="518573" y="1726635"/>
            <a:ext cx="4639192" cy="4377696"/>
          </a:xfrm>
        </p:spPr>
        <p:txBody>
          <a:bodyPr/>
          <a:lstStyle/>
          <a:p>
            <a:pPr marL="0"/>
            <a:r>
              <a:rPr lang="nb-NO" sz="2000" dirty="0"/>
              <a:t>En nylig </a:t>
            </a:r>
            <a:r>
              <a:rPr lang="nb-NO" sz="2000" dirty="0" err="1"/>
              <a:t>Cedefop</a:t>
            </a:r>
            <a:r>
              <a:rPr lang="nb-NO" sz="2000" dirty="0"/>
              <a:t>-analyse av europeiske nettbaserte stillingsannonser viser en slående trend: siden fremveksten av generativ KI sent i 2022, har yrker som er avhengige av fysisk tilstedeværelse, manuelt ekspertise og anvendte tekniske ferdigheter faktisk økt sin andel av ledige stillinger. AI erstatter ikke disse jobbene; det endrer hvordan de utføres. Dette betyr at fagopplæringssystemer må utruste elever ikke bare med tradisjonelle yrkesferdigheter, men også med KI-kompetanse for å bruke nye verktøy på en trygg og kritisk måte i sitt fag.</a:t>
            </a:r>
            <a:endParaRPr lang="nb-NO" sz="2000" noProof="0" dirty="0"/>
          </a:p>
        </p:txBody>
      </p:sp>
      <p:sp>
        <p:nvSpPr>
          <p:cNvPr id="7" name="Text Placeholder 6">
            <a:extLst>
              <a:ext uri="{FF2B5EF4-FFF2-40B4-BE49-F238E27FC236}">
                <a16:creationId xmlns:a16="http://schemas.microsoft.com/office/drawing/2014/main" id="{56364719-65F3-98F8-86DB-8A7365C27A2B}"/>
              </a:ext>
            </a:extLst>
          </p:cNvPr>
          <p:cNvSpPr>
            <a:spLocks noGrp="1"/>
          </p:cNvSpPr>
          <p:nvPr>
            <p:ph type="body" sz="quarter" idx="16"/>
          </p:nvPr>
        </p:nvSpPr>
        <p:spPr>
          <a:xfrm>
            <a:off x="-87784" y="441715"/>
            <a:ext cx="6183784" cy="1027582"/>
          </a:xfrm>
        </p:spPr>
        <p:txBody>
          <a:bodyPr/>
          <a:lstStyle/>
          <a:p>
            <a:r>
              <a:rPr lang="nb-NO" dirty="0"/>
              <a:t>Yrkesfag sitter på krysspunktet mellom de to overgangene</a:t>
            </a:r>
          </a:p>
        </p:txBody>
      </p:sp>
      <p:sp>
        <p:nvSpPr>
          <p:cNvPr id="17" name="Freeform 16">
            <a:extLst>
              <a:ext uri="{FF2B5EF4-FFF2-40B4-BE49-F238E27FC236}">
                <a16:creationId xmlns:a16="http://schemas.microsoft.com/office/drawing/2014/main" id="{61A532DB-41EB-AAC1-B692-6DAB33DC01EB}"/>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nb-NO" noProof="0" dirty="0"/>
          </a:p>
        </p:txBody>
      </p:sp>
      <p:pic>
        <p:nvPicPr>
          <p:cNvPr id="5" name="Picture Placeholder 4" descr="A hand holding a leaf&#10;&#10;AI-generated content may be incorrect.">
            <a:extLst>
              <a:ext uri="{FF2B5EF4-FFF2-40B4-BE49-F238E27FC236}">
                <a16:creationId xmlns:a16="http://schemas.microsoft.com/office/drawing/2014/main" id="{29EC291E-6643-297F-F8EC-D82A9136C553}"/>
              </a:ext>
            </a:extLst>
          </p:cNvPr>
          <p:cNvPicPr>
            <a:picLocks noGrp="1" noChangeAspect="1"/>
          </p:cNvPicPr>
          <p:nvPr>
            <p:ph type="pic" sz="quarter" idx="44"/>
          </p:nvPr>
        </p:nvPicPr>
        <p:blipFill>
          <a:blip r:embed="rId3" cstate="screen">
            <a:extLst>
              <a:ext uri="{28A0092B-C50C-407E-A947-70E740481C1C}">
                <a14:useLocalDpi xmlns:a14="http://schemas.microsoft.com/office/drawing/2010/main"/>
              </a:ext>
            </a:extLst>
          </a:blip>
          <a:srcRect/>
          <a:stretch>
            <a:fillRect/>
          </a:stretch>
        </p:blipFill>
        <p:spPr>
          <a:xfrm>
            <a:off x="5888002" y="439730"/>
            <a:ext cx="5660531" cy="6045736"/>
          </a:xfrm>
        </p:spPr>
      </p:pic>
    </p:spTree>
    <p:extLst>
      <p:ext uri="{BB962C8B-B14F-4D97-AF65-F5344CB8AC3E}">
        <p14:creationId xmlns:p14="http://schemas.microsoft.com/office/powerpoint/2010/main" val="3885771660"/>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urviving digital -  landscape powerpoint.potx" id="{1D4B4119-D1A6-FE49-944E-44D0450B8D70}" vid="{BE5704CA-28D9-BF4E-9D78-EE5BB389335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1038cb2c-066a-4c04-b129-97ae2bc98e52" xsi:nil="true"/>
    <lcf76f155ced4ddcb4097134ff3c332f xmlns="0841824c-2506-42d0-be9c-4868bb3335b3">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1A706584CB6F3E43B4751F017A04E586" ma:contentTypeVersion="21" ma:contentTypeDescription="Opprett et nytt dokument." ma:contentTypeScope="" ma:versionID="2dc0bcbb9430b0a2b847486e82f34fcf">
  <xsd:schema xmlns:xsd="http://www.w3.org/2001/XMLSchema" xmlns:xs="http://www.w3.org/2001/XMLSchema" xmlns:p="http://schemas.microsoft.com/office/2006/metadata/properties" xmlns:ns2="0841824c-2506-42d0-be9c-4868bb3335b3" xmlns:ns3="1038cb2c-066a-4c04-b129-97ae2bc98e52" targetNamespace="http://schemas.microsoft.com/office/2006/metadata/properties" ma:root="true" ma:fieldsID="555a8176c221405ed5178fc10d896b8e" ns2:_="" ns3:_="">
    <xsd:import namespace="0841824c-2506-42d0-be9c-4868bb3335b3"/>
    <xsd:import namespace="1038cb2c-066a-4c04-b129-97ae2bc98e5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3:SharedWithUsers" minOccurs="0"/>
                <xsd:element ref="ns3:SharedWithDetails" minOccurs="0"/>
                <xsd:element ref="ns3:TaxCatchAll" minOccurs="0"/>
                <xsd:element ref="ns2:lcf76f155ced4ddcb4097134ff3c332f"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841824c-2506-42d0-be9c-4868bb3335b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ildemerkelapper" ma:readOnly="false" ma:fieldId="{5cf76f15-5ced-4ddc-b409-7134ff3c332f}" ma:taxonomyMulti="true" ma:sspId="77bb5f2b-d4a0-4b54-bd97-63e1ab2bf359"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038cb2c-066a-4c04-b129-97ae2bc98e52" elementFormDefault="qualified">
    <xsd:import namespace="http://schemas.microsoft.com/office/2006/documentManagement/types"/>
    <xsd:import namespace="http://schemas.microsoft.com/office/infopath/2007/PartnerControls"/>
    <xsd:element name="SharedWithUsers" ma:index="18"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Delingsdetaljer" ma:internalName="SharedWithDetails" ma:readOnly="true">
      <xsd:simpleType>
        <xsd:restriction base="dms:Note">
          <xsd:maxLength value="255"/>
        </xsd:restriction>
      </xsd:simpleType>
    </xsd:element>
    <xsd:element name="TaxCatchAll" ma:index="20" nillable="true" ma:displayName="Taxonomy Catch All Column" ma:hidden="true" ma:list="{b3115bd5-7712-43f0-b4da-b7bd82308435}" ma:internalName="TaxCatchAll" ma:showField="CatchAllData" ma:web="1038cb2c-066a-4c04-b129-97ae2bc98e5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3DE2731-B093-4DDD-AC1F-7157F667DDAE}">
  <ds:schemaRefs>
    <ds:schemaRef ds:uri="http://purl.org/dc/dcmitype/"/>
    <ds:schemaRef ds:uri="1038cb2c-066a-4c04-b129-97ae2bc98e52"/>
    <ds:schemaRef ds:uri="http://schemas.microsoft.com/office/2006/documentManagement/types"/>
    <ds:schemaRef ds:uri="http://schemas.microsoft.com/office/infopath/2007/PartnerControls"/>
    <ds:schemaRef ds:uri="http://www.w3.org/XML/1998/namespace"/>
    <ds:schemaRef ds:uri="http://schemas.openxmlformats.org/package/2006/metadata/core-properties"/>
    <ds:schemaRef ds:uri="http://purl.org/dc/elements/1.1/"/>
    <ds:schemaRef ds:uri="0841824c-2506-42d0-be9c-4868bb3335b3"/>
    <ds:schemaRef ds:uri="http://schemas.microsoft.com/office/2006/metadata/properties"/>
    <ds:schemaRef ds:uri="http://purl.org/dc/terms/"/>
  </ds:schemaRefs>
</ds:datastoreItem>
</file>

<file path=customXml/itemProps2.xml><?xml version="1.0" encoding="utf-8"?>
<ds:datastoreItem xmlns:ds="http://schemas.openxmlformats.org/officeDocument/2006/customXml" ds:itemID="{44385655-7738-4630-8EC9-B94850CD544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841824c-2506-42d0-be9c-4868bb3335b3"/>
    <ds:schemaRef ds:uri="1038cb2c-066a-4c04-b129-97ae2bc98e5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20B9360-EF56-4D99-A979-1802AE68FFA0}">
  <ds:schemaRefs>
    <ds:schemaRef ds:uri="http://schemas.microsoft.com/sharepoint/v3/contenttype/forms"/>
  </ds:schemaRefs>
</ds:datastoreItem>
</file>

<file path=docMetadata/LabelInfo.xml><?xml version="1.0" encoding="utf-8"?>
<clbl:labelList xmlns:clbl="http://schemas.microsoft.com/office/2020/mipLabelMetadata">
  <clbl:label id="{02af9dbb-aed9-4c75-94d9-8c097730bf57}" enabled="1" method="Standard" siteId="{026cbe1f-01c4-4698-a566-2fc43ebec731}" removed="0"/>
</clbl:labelList>
</file>

<file path=docProps/app.xml><?xml version="1.0" encoding="utf-8"?>
<Properties xmlns="http://schemas.openxmlformats.org/officeDocument/2006/extended-properties" xmlns:vt="http://schemas.openxmlformats.org/officeDocument/2006/docPropsVTypes">
  <Template>Office Theme</Template>
  <TotalTime>3068</TotalTime>
  <Words>4909</Words>
  <Application>Microsoft Office PowerPoint</Application>
  <PresentationFormat>Widescreen</PresentationFormat>
  <Paragraphs>267</Paragraphs>
  <Slides>49</Slides>
  <Notes>35</Notes>
  <HiddenSlides>0</HiddenSlides>
  <MMClips>0</MMClips>
  <ScaleCrop>false</ScaleCrop>
  <HeadingPairs>
    <vt:vector size="6" baseType="variant">
      <vt:variant>
        <vt:lpstr>Brukte skrifter</vt:lpstr>
      </vt:variant>
      <vt:variant>
        <vt:i4>4</vt:i4>
      </vt:variant>
      <vt:variant>
        <vt:lpstr>Tema</vt:lpstr>
      </vt:variant>
      <vt:variant>
        <vt:i4>1</vt:i4>
      </vt:variant>
      <vt:variant>
        <vt:lpstr>Lysbildetitler</vt:lpstr>
      </vt:variant>
      <vt:variant>
        <vt:i4>49</vt:i4>
      </vt:variant>
    </vt:vector>
  </HeadingPairs>
  <TitlesOfParts>
    <vt:vector size="54" baseType="lpstr">
      <vt:lpstr>Arial</vt:lpstr>
      <vt:lpstr>Calibri</vt:lpstr>
      <vt:lpstr>Montserrat</vt:lpstr>
      <vt:lpstr>Montserrat Light</vt:lpstr>
      <vt:lpstr>Office Theme</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Vilde Svantesvoll</cp:lastModifiedBy>
  <cp:revision>26</cp:revision>
  <dcterms:created xsi:type="dcterms:W3CDTF">2022-05-09T10:29:33Z</dcterms:created>
  <dcterms:modified xsi:type="dcterms:W3CDTF">2026-04-17T10:17:29Z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0x0101001A706584CB6F3E43B4751F017A04E586</vt:lpwstr>
  </property>
  <property fmtid="{D5CDD505-2E9C-101B-9397-08002B2CF9AE}" pid="3" name="MediaServiceImageTags">
    <vt:lpwstr/>
  </property>
</Properties>
</file>