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37"/>
  </p:notesMasterIdLst>
  <p:handoutMasterIdLst>
    <p:handoutMasterId r:id="rId38"/>
  </p:handoutMasterIdLst>
  <p:sldIdLst>
    <p:sldId id="4286" r:id="rId2"/>
    <p:sldId id="4306" r:id="rId3"/>
    <p:sldId id="4349" r:id="rId4"/>
    <p:sldId id="4323" r:id="rId5"/>
    <p:sldId id="4345" r:id="rId6"/>
    <p:sldId id="4346" r:id="rId7"/>
    <p:sldId id="4350" r:id="rId8"/>
    <p:sldId id="4322" r:id="rId9"/>
    <p:sldId id="4351" r:id="rId10"/>
    <p:sldId id="4343" r:id="rId11"/>
    <p:sldId id="4353" r:id="rId12"/>
    <p:sldId id="4367" r:id="rId13"/>
    <p:sldId id="4366" r:id="rId14"/>
    <p:sldId id="4356" r:id="rId15"/>
    <p:sldId id="4342" r:id="rId16"/>
    <p:sldId id="4354" r:id="rId17"/>
    <p:sldId id="4355" r:id="rId18"/>
    <p:sldId id="4368" r:id="rId19"/>
    <p:sldId id="4357" r:id="rId20"/>
    <p:sldId id="4352" r:id="rId21"/>
    <p:sldId id="4344" r:id="rId22"/>
    <p:sldId id="4358" r:id="rId23"/>
    <p:sldId id="4360" r:id="rId24"/>
    <p:sldId id="4369" r:id="rId25"/>
    <p:sldId id="4361" r:id="rId26"/>
    <p:sldId id="4370" r:id="rId27"/>
    <p:sldId id="4339" r:id="rId28"/>
    <p:sldId id="4362" r:id="rId29"/>
    <p:sldId id="4363" r:id="rId30"/>
    <p:sldId id="4364" r:id="rId31"/>
    <p:sldId id="4372" r:id="rId32"/>
    <p:sldId id="4371" r:id="rId33"/>
    <p:sldId id="4373" r:id="rId34"/>
    <p:sldId id="4374" r:id="rId35"/>
    <p:sldId id="4263"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98B"/>
    <a:srgbClr val="51C4C6"/>
    <a:srgbClr val="ADD037"/>
    <a:srgbClr val="262626"/>
    <a:srgbClr val="0289AE"/>
    <a:srgbClr val="EABB22"/>
    <a:srgbClr val="62A844"/>
    <a:srgbClr val="00B6E6"/>
    <a:srgbClr val="009AC1"/>
    <a:srgbClr val="74659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812"/>
    <p:restoredTop sz="95082"/>
  </p:normalViewPr>
  <p:slideViewPr>
    <p:cSldViewPr snapToGrid="0" snapToObjects="1">
      <p:cViewPr varScale="1">
        <p:scale>
          <a:sx n="100" d="100"/>
          <a:sy n="100" d="100"/>
        </p:scale>
        <p:origin x="176" y="72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notesViewPr>
    <p:cSldViewPr snapToGrid="0" snapToObjects="1">
      <p:cViewPr varScale="1">
        <p:scale>
          <a:sx n="71" d="100"/>
          <a:sy n="71" d="100"/>
        </p:scale>
        <p:origin x="34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F516AF9-B2AD-104A-AF9A-F25363C3821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9588DA8-91B0-C14B-D779-3889DF35BD7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BCA55AD-336F-2841-9E44-8096CEA2A7BD}" type="datetimeFigureOut">
              <a:rPr lang="en-US" smtClean="0"/>
              <a:t>5/25/26</a:t>
            </a:fld>
            <a:endParaRPr lang="en-US"/>
          </a:p>
        </p:txBody>
      </p:sp>
      <p:sp>
        <p:nvSpPr>
          <p:cNvPr id="4" name="Footer Placeholder 3">
            <a:extLst>
              <a:ext uri="{FF2B5EF4-FFF2-40B4-BE49-F238E27FC236}">
                <a16:creationId xmlns:a16="http://schemas.microsoft.com/office/drawing/2014/main" id="{06DE9AC7-AB01-16E6-F784-94958BD7276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CF29F86-810F-CB4D-2A95-B03F85C830D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232C195-42C6-9347-A20E-4343730EB34C}" type="slidenum">
              <a:rPr lang="en-US" smtClean="0"/>
              <a:t>‹#›</a:t>
            </a:fld>
            <a:endParaRPr lang="en-US"/>
          </a:p>
        </p:txBody>
      </p:sp>
    </p:spTree>
    <p:extLst>
      <p:ext uri="{BB962C8B-B14F-4D97-AF65-F5344CB8AC3E}">
        <p14:creationId xmlns:p14="http://schemas.microsoft.com/office/powerpoint/2010/main" val="596654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5/25/26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TR"/>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04409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8A858A-1937-8614-14AB-8CEC27EFC2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A2E30C-3757-EF49-4EA6-5F8579031566}"/>
              </a:ext>
            </a:extLst>
          </p:cNvPr>
          <p:cNvSpPr>
            <a:spLocks noGrp="1" noRot="1" noChangeAspect="1"/>
          </p:cNvSpPr>
          <p:nvPr>
            <p:ph type="sldImg"/>
          </p:nvPr>
        </p:nvSpPr>
        <p:spPr/>
        <p:txBody>
          <a:bodyPr/>
          <a:lstStyle/>
          <a:p>
            <a:endParaRPr lang="en-TR"/>
          </a:p>
        </p:txBody>
      </p:sp>
      <p:sp>
        <p:nvSpPr>
          <p:cNvPr id="3" name="Notes Placeholder 2">
            <a:extLst>
              <a:ext uri="{FF2B5EF4-FFF2-40B4-BE49-F238E27FC236}">
                <a16:creationId xmlns:a16="http://schemas.microsoft.com/office/drawing/2014/main" id="{5473C560-0057-63DA-27DA-6A193140E11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206292B-0E51-CA37-75AD-03286344C688}"/>
              </a:ext>
            </a:extLst>
          </p:cNvPr>
          <p:cNvSpPr>
            <a:spLocks noGrp="1"/>
          </p:cNvSpPr>
          <p:nvPr>
            <p:ph type="sldNum" sz="quarter" idx="5"/>
          </p:nvPr>
        </p:nvSpPr>
        <p:spPr/>
        <p:txBody>
          <a:bodyPr/>
          <a:lstStyle/>
          <a:p>
            <a:fld id="{4BE5DE82-CF29-044D-9158-06A811149881}" type="slidenum">
              <a:rPr lang="en-US" smtClean="0"/>
              <a:t>20</a:t>
            </a:fld>
            <a:endParaRPr lang="en-US"/>
          </a:p>
        </p:txBody>
      </p:sp>
    </p:spTree>
    <p:extLst>
      <p:ext uri="{BB962C8B-B14F-4D97-AF65-F5344CB8AC3E}">
        <p14:creationId xmlns:p14="http://schemas.microsoft.com/office/powerpoint/2010/main" val="15082156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E7CE7-8F8B-ABB8-333C-A0580FFD2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092FDC-4B1C-9ED2-74BF-83B044721FF9}"/>
              </a:ext>
            </a:extLst>
          </p:cNvPr>
          <p:cNvSpPr>
            <a:spLocks noGrp="1" noRot="1" noChangeAspect="1"/>
          </p:cNvSpPr>
          <p:nvPr>
            <p:ph type="sldImg"/>
          </p:nvPr>
        </p:nvSpPr>
        <p:spPr/>
        <p:txBody>
          <a:bodyPr/>
          <a:lstStyle/>
          <a:p>
            <a:endParaRPr lang="en-TR"/>
          </a:p>
        </p:txBody>
      </p:sp>
      <p:sp>
        <p:nvSpPr>
          <p:cNvPr id="3" name="Notes Placeholder 2">
            <a:extLst>
              <a:ext uri="{FF2B5EF4-FFF2-40B4-BE49-F238E27FC236}">
                <a16:creationId xmlns:a16="http://schemas.microsoft.com/office/drawing/2014/main" id="{7C38446B-FC62-60ED-95EC-F7D36C3B069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6B1B536-5F6B-E0C4-6D44-D39A9329EA17}"/>
              </a:ext>
            </a:extLst>
          </p:cNvPr>
          <p:cNvSpPr>
            <a:spLocks noGrp="1"/>
          </p:cNvSpPr>
          <p:nvPr>
            <p:ph type="sldNum" sz="quarter" idx="5"/>
          </p:nvPr>
        </p:nvSpPr>
        <p:spPr/>
        <p:txBody>
          <a:bodyPr/>
          <a:lstStyle/>
          <a:p>
            <a:fld id="{4BE5DE82-CF29-044D-9158-06A811149881}" type="slidenum">
              <a:rPr lang="en-US" smtClean="0"/>
              <a:t>22</a:t>
            </a:fld>
            <a:endParaRPr lang="en-US"/>
          </a:p>
        </p:txBody>
      </p:sp>
    </p:spTree>
    <p:extLst>
      <p:ext uri="{BB962C8B-B14F-4D97-AF65-F5344CB8AC3E}">
        <p14:creationId xmlns:p14="http://schemas.microsoft.com/office/powerpoint/2010/main" val="38218074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3A7DB6-376D-17CA-514E-DD00DA016A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B211B6-B7D3-EDF3-4F0D-60E733AB1C16}"/>
              </a:ext>
            </a:extLst>
          </p:cNvPr>
          <p:cNvSpPr>
            <a:spLocks noGrp="1" noRot="1" noChangeAspect="1"/>
          </p:cNvSpPr>
          <p:nvPr>
            <p:ph type="sldImg"/>
          </p:nvPr>
        </p:nvSpPr>
        <p:spPr/>
        <p:txBody>
          <a:bodyPr/>
          <a:lstStyle/>
          <a:p>
            <a:endParaRPr lang="en-TR"/>
          </a:p>
        </p:txBody>
      </p:sp>
      <p:sp>
        <p:nvSpPr>
          <p:cNvPr id="3" name="Notes Placeholder 2">
            <a:extLst>
              <a:ext uri="{FF2B5EF4-FFF2-40B4-BE49-F238E27FC236}">
                <a16:creationId xmlns:a16="http://schemas.microsoft.com/office/drawing/2014/main" id="{6163A5AD-B8C3-7871-55FE-D19212E5792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B2560E3-0A76-D4DF-1EB0-052A8DD937AE}"/>
              </a:ext>
            </a:extLst>
          </p:cNvPr>
          <p:cNvSpPr>
            <a:spLocks noGrp="1"/>
          </p:cNvSpPr>
          <p:nvPr>
            <p:ph type="sldNum" sz="quarter" idx="5"/>
          </p:nvPr>
        </p:nvSpPr>
        <p:spPr/>
        <p:txBody>
          <a:bodyPr/>
          <a:lstStyle/>
          <a:p>
            <a:fld id="{4BE5DE82-CF29-044D-9158-06A811149881}" type="slidenum">
              <a:rPr lang="en-US" smtClean="0"/>
              <a:t>24</a:t>
            </a:fld>
            <a:endParaRPr lang="en-US"/>
          </a:p>
        </p:txBody>
      </p:sp>
    </p:spTree>
    <p:extLst>
      <p:ext uri="{BB962C8B-B14F-4D97-AF65-F5344CB8AC3E}">
        <p14:creationId xmlns:p14="http://schemas.microsoft.com/office/powerpoint/2010/main" val="8454792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979E45-AC3E-BBEB-BDEC-1DBAB89D16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66DCCF-8580-D017-F97D-7C12E8699AAB}"/>
              </a:ext>
            </a:extLst>
          </p:cNvPr>
          <p:cNvSpPr>
            <a:spLocks noGrp="1" noRot="1" noChangeAspect="1"/>
          </p:cNvSpPr>
          <p:nvPr>
            <p:ph type="sldImg"/>
          </p:nvPr>
        </p:nvSpPr>
        <p:spPr/>
        <p:txBody>
          <a:bodyPr/>
          <a:lstStyle/>
          <a:p>
            <a:endParaRPr lang="en-TR"/>
          </a:p>
        </p:txBody>
      </p:sp>
      <p:sp>
        <p:nvSpPr>
          <p:cNvPr id="3" name="Notes Placeholder 2">
            <a:extLst>
              <a:ext uri="{FF2B5EF4-FFF2-40B4-BE49-F238E27FC236}">
                <a16:creationId xmlns:a16="http://schemas.microsoft.com/office/drawing/2014/main" id="{B81D63A2-34AD-EDF9-3415-31820732717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4924A7D-1DF8-6440-79BC-0F7B4247ACA9}"/>
              </a:ext>
            </a:extLst>
          </p:cNvPr>
          <p:cNvSpPr>
            <a:spLocks noGrp="1"/>
          </p:cNvSpPr>
          <p:nvPr>
            <p:ph type="sldNum" sz="quarter" idx="5"/>
          </p:nvPr>
        </p:nvSpPr>
        <p:spPr/>
        <p:txBody>
          <a:bodyPr/>
          <a:lstStyle/>
          <a:p>
            <a:fld id="{4BE5DE82-CF29-044D-9158-06A811149881}" type="slidenum">
              <a:rPr lang="en-US" smtClean="0"/>
              <a:t>28</a:t>
            </a:fld>
            <a:endParaRPr lang="en-US"/>
          </a:p>
        </p:txBody>
      </p:sp>
    </p:spTree>
    <p:extLst>
      <p:ext uri="{BB962C8B-B14F-4D97-AF65-F5344CB8AC3E}">
        <p14:creationId xmlns:p14="http://schemas.microsoft.com/office/powerpoint/2010/main" val="33046626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TR"/>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35</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TR"/>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TR"/>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1546C9-6F60-A513-073A-802AEA326C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6A8D9E-D7C3-B224-50FE-3AA7EE2252ED}"/>
              </a:ext>
            </a:extLst>
          </p:cNvPr>
          <p:cNvSpPr>
            <a:spLocks noGrp="1" noRot="1" noChangeAspect="1"/>
          </p:cNvSpPr>
          <p:nvPr>
            <p:ph type="sldImg"/>
          </p:nvPr>
        </p:nvSpPr>
        <p:spPr/>
        <p:txBody>
          <a:bodyPr/>
          <a:lstStyle/>
          <a:p>
            <a:endParaRPr lang="en-TR"/>
          </a:p>
        </p:txBody>
      </p:sp>
      <p:sp>
        <p:nvSpPr>
          <p:cNvPr id="3" name="Notes Placeholder 2">
            <a:extLst>
              <a:ext uri="{FF2B5EF4-FFF2-40B4-BE49-F238E27FC236}">
                <a16:creationId xmlns:a16="http://schemas.microsoft.com/office/drawing/2014/main" id="{8880EC02-2BDC-94E1-45ED-03902809AB9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8809C90-82C2-CAE1-C8A0-2F6FCAB1EF41}"/>
              </a:ext>
            </a:extLst>
          </p:cNvPr>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13074589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TR"/>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2795993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B906AB-26C8-32C6-27CE-649B178ABC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17A984-00B0-4AD8-D340-0E7F25A66C8E}"/>
              </a:ext>
            </a:extLst>
          </p:cNvPr>
          <p:cNvSpPr>
            <a:spLocks noGrp="1" noRot="1" noChangeAspect="1"/>
          </p:cNvSpPr>
          <p:nvPr>
            <p:ph type="sldImg"/>
          </p:nvPr>
        </p:nvSpPr>
        <p:spPr/>
        <p:txBody>
          <a:bodyPr/>
          <a:lstStyle/>
          <a:p>
            <a:endParaRPr lang="en-TR"/>
          </a:p>
        </p:txBody>
      </p:sp>
      <p:sp>
        <p:nvSpPr>
          <p:cNvPr id="3" name="Notes Placeholder 2">
            <a:extLst>
              <a:ext uri="{FF2B5EF4-FFF2-40B4-BE49-F238E27FC236}">
                <a16:creationId xmlns:a16="http://schemas.microsoft.com/office/drawing/2014/main" id="{1DA1C087-012B-5F0B-009D-97576E6960E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2B9CCA9-4E61-92CB-075F-50EAA3A7F974}"/>
              </a:ext>
            </a:extLst>
          </p:cNvPr>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42720534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1DBBE9-F488-4DF1-4954-BEFD340FA8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90DBC0-5AB8-CA91-850D-1D1458E907CA}"/>
              </a:ext>
            </a:extLst>
          </p:cNvPr>
          <p:cNvSpPr>
            <a:spLocks noGrp="1" noRot="1" noChangeAspect="1"/>
          </p:cNvSpPr>
          <p:nvPr>
            <p:ph type="sldImg"/>
          </p:nvPr>
        </p:nvSpPr>
        <p:spPr/>
        <p:txBody>
          <a:bodyPr/>
          <a:lstStyle/>
          <a:p>
            <a:endParaRPr lang="en-TR"/>
          </a:p>
        </p:txBody>
      </p:sp>
      <p:sp>
        <p:nvSpPr>
          <p:cNvPr id="3" name="Notes Placeholder 2">
            <a:extLst>
              <a:ext uri="{FF2B5EF4-FFF2-40B4-BE49-F238E27FC236}">
                <a16:creationId xmlns:a16="http://schemas.microsoft.com/office/drawing/2014/main" id="{9200E420-B856-2390-295A-62FD53E5DDA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03FD925-06DF-7912-AF2D-837605823895}"/>
              </a:ext>
            </a:extLst>
          </p:cNvPr>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28355012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TR"/>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15</a:t>
            </a:fld>
            <a:endParaRPr lang="en-US"/>
          </a:p>
        </p:txBody>
      </p:sp>
    </p:spTree>
    <p:extLst>
      <p:ext uri="{BB962C8B-B14F-4D97-AF65-F5344CB8AC3E}">
        <p14:creationId xmlns:p14="http://schemas.microsoft.com/office/powerpoint/2010/main" val="17255689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42010-BA2C-CF8E-0C2F-7AB9F4EFBF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454F93-4AD7-1696-F3EF-0F0CCE41FE4F}"/>
              </a:ext>
            </a:extLst>
          </p:cNvPr>
          <p:cNvSpPr>
            <a:spLocks noGrp="1" noRot="1" noChangeAspect="1"/>
          </p:cNvSpPr>
          <p:nvPr>
            <p:ph type="sldImg"/>
          </p:nvPr>
        </p:nvSpPr>
        <p:spPr/>
        <p:txBody>
          <a:bodyPr/>
          <a:lstStyle/>
          <a:p>
            <a:endParaRPr lang="en-TR"/>
          </a:p>
        </p:txBody>
      </p:sp>
      <p:sp>
        <p:nvSpPr>
          <p:cNvPr id="3" name="Notes Placeholder 2">
            <a:extLst>
              <a:ext uri="{FF2B5EF4-FFF2-40B4-BE49-F238E27FC236}">
                <a16:creationId xmlns:a16="http://schemas.microsoft.com/office/drawing/2014/main" id="{50AB8DF5-1E21-9587-89D0-BFC8FAC2C49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EA0AD7F-9B43-B441-4978-3173A2857B48}"/>
              </a:ext>
            </a:extLst>
          </p:cNvPr>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34403240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gradFill>
            <a:gsLst>
              <a:gs pos="83000">
                <a:srgbClr val="51C4C6"/>
              </a:gs>
              <a:gs pos="0">
                <a:srgbClr val="00403F"/>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err="1">
                <a:solidFill>
                  <a:schemeClr val="bg1"/>
                </a:solidFill>
                <a:effectLst/>
                <a:latin typeface="+mn-lt"/>
                <a:ea typeface="+mn-ea"/>
                <a:cs typeface="+mn-cs"/>
                <a:sym typeface="Quattrocento Sans"/>
              </a:rPr>
              <a:t>SUSTaiN</a:t>
            </a:r>
            <a:r>
              <a:rPr lang="en-IE" sz="2400" b="1" i="0" u="none" strike="noStrike" kern="1200" baseline="0" dirty="0">
                <a:solidFill>
                  <a:schemeClr val="bg1"/>
                </a:solidFill>
                <a:effectLst/>
                <a:latin typeface="+mn-lt"/>
                <a:ea typeface="+mn-ea"/>
                <a:cs typeface="+mn-cs"/>
                <a:sym typeface="Quattrocento Sans"/>
              </a:rPr>
              <a:t>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rot="10800000">
            <a:off x="0" y="0"/>
            <a:ext cx="12192000" cy="6858000"/>
          </a:xfrm>
          <a:prstGeom prst="rect">
            <a:avLst/>
          </a:prstGeom>
          <a:gradFill>
            <a:gsLst>
              <a:gs pos="83000">
                <a:srgbClr val="51C4C6"/>
              </a:gs>
              <a:gs pos="0">
                <a:srgbClr val="00403F"/>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F122372-AF04-80D2-B77C-745F6207CD7B}"/>
              </a:ext>
            </a:extLst>
          </p:cNvPr>
          <p:cNvSpPr>
            <a:spLocks noChangeAspect="1"/>
          </p:cNvSpPr>
          <p:nvPr userDrawn="1"/>
        </p:nvSpPr>
        <p:spPr>
          <a:xfrm>
            <a:off x="370688" y="323520"/>
            <a:ext cx="11133740" cy="62109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7">
            <a:extLst>
              <a:ext uri="{FF2B5EF4-FFF2-40B4-BE49-F238E27FC236}">
                <a16:creationId xmlns:a16="http://schemas.microsoft.com/office/drawing/2014/main" id="{94629FAB-1FEE-6DD3-BAE0-63C9EDF41FAA}"/>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69F67E6E-6001-52D5-328C-6DB21D316891}"/>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51C4C6"/>
                </a:solidFill>
                <a:latin typeface="+mn-lt"/>
              </a:defRPr>
            </a:lvl1pPr>
          </a:lstStyle>
          <a:p>
            <a:pPr lvl="0"/>
            <a:r>
              <a:rPr lang="en-US" dirty="0"/>
              <a:t>Heading</a:t>
            </a:r>
          </a:p>
        </p:txBody>
      </p:sp>
      <p:sp>
        <p:nvSpPr>
          <p:cNvPr id="5" name="Freeform 4">
            <a:extLst>
              <a:ext uri="{FF2B5EF4-FFF2-40B4-BE49-F238E27FC236}">
                <a16:creationId xmlns:a16="http://schemas.microsoft.com/office/drawing/2014/main" id="{D92A6541-CE5E-8AA2-C052-71874E8398B2}"/>
              </a:ext>
            </a:extLst>
          </p:cNvPr>
          <p:cNvSpPr/>
          <p:nvPr userDrawn="1"/>
        </p:nvSpPr>
        <p:spPr>
          <a:xfrm rot="8146203">
            <a:off x="10066356" y="-638751"/>
            <a:ext cx="3230562" cy="2833788"/>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6" name="Rectangle 5">
            <a:extLst>
              <a:ext uri="{FF2B5EF4-FFF2-40B4-BE49-F238E27FC236}">
                <a16:creationId xmlns:a16="http://schemas.microsoft.com/office/drawing/2014/main" id="{52A6A34E-8ABA-1C06-6A3C-205544F3A39D}"/>
              </a:ext>
            </a:extLst>
          </p:cNvPr>
          <p:cNvSpPr/>
          <p:nvPr userDrawn="1"/>
        </p:nvSpPr>
        <p:spPr>
          <a:xfrm>
            <a:off x="12192000" y="-287867"/>
            <a:ext cx="1185333" cy="85174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F84989F-D977-0E20-CA88-2CE283A13D9C}"/>
              </a:ext>
            </a:extLst>
          </p:cNvPr>
          <p:cNvSpPr txBox="1"/>
          <p:nvPr userDrawn="1"/>
        </p:nvSpPr>
        <p:spPr>
          <a:xfrm rot="16200000">
            <a:off x="9996557" y="4601255"/>
            <a:ext cx="3779520" cy="246221"/>
          </a:xfrm>
          <a:prstGeom prst="rect">
            <a:avLst/>
          </a:prstGeom>
          <a:noFill/>
        </p:spPr>
        <p:txBody>
          <a:bodyPr wrap="square">
            <a:spAutoFit/>
          </a:bodyPr>
          <a:lstStyle/>
          <a:p>
            <a:r>
              <a:rPr lang="en-US" sz="1000" dirty="0">
                <a:solidFill>
                  <a:schemeClr val="bg1"/>
                </a:solidFill>
                <a:latin typeface="Calibri" panose="020F0502020204030204" pitchFamily="34" charset="0"/>
                <a:cs typeface="Calibri" panose="020F0502020204030204" pitchFamily="34" charset="0"/>
              </a:rPr>
              <a:t>AI-enhanced Vocational Education for a Sustainable Future</a:t>
            </a:r>
          </a:p>
        </p:txBody>
      </p:sp>
    </p:spTree>
    <p:extLst>
      <p:ext uri="{BB962C8B-B14F-4D97-AF65-F5344CB8AC3E}">
        <p14:creationId xmlns:p14="http://schemas.microsoft.com/office/powerpoint/2010/main" val="41910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1553583" y="1623405"/>
            <a:ext cx="9778140" cy="4895927"/>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1503336" y="604434"/>
            <a:ext cx="9886397" cy="1018971"/>
          </a:xfrm>
          <a:prstGeom prst="rect">
            <a:avLst/>
          </a:prstGeom>
        </p:spPr>
        <p:txBody>
          <a:bodyPr>
            <a:noAutofit/>
          </a:bodyPr>
          <a:lstStyle>
            <a:lvl1pPr marL="0" indent="0" algn="l">
              <a:buNone/>
              <a:defRPr sz="3600" b="1" i="0">
                <a:solidFill>
                  <a:srgbClr val="51C4C6"/>
                </a:solidFill>
                <a:latin typeface="+mn-lt"/>
              </a:defRPr>
            </a:lvl1pPr>
          </a:lstStyle>
          <a:p>
            <a:pPr lvl="0"/>
            <a:r>
              <a:rPr lang="en-US" dirty="0"/>
              <a:t>Heading</a:t>
            </a:r>
          </a:p>
        </p:txBody>
      </p:sp>
      <p:sp>
        <p:nvSpPr>
          <p:cNvPr id="2" name="Rectangle 1">
            <a:extLst>
              <a:ext uri="{FF2B5EF4-FFF2-40B4-BE49-F238E27FC236}">
                <a16:creationId xmlns:a16="http://schemas.microsoft.com/office/drawing/2014/main" id="{C07CE72E-371D-1D4A-A68D-68550F825E9D}"/>
              </a:ext>
            </a:extLst>
          </p:cNvPr>
          <p:cNvSpPr/>
          <p:nvPr userDrawn="1"/>
        </p:nvSpPr>
        <p:spPr>
          <a:xfrm>
            <a:off x="12192000" y="-287867"/>
            <a:ext cx="1185333" cy="71458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2">
            <a:extLst>
              <a:ext uri="{FF2B5EF4-FFF2-40B4-BE49-F238E27FC236}">
                <a16:creationId xmlns:a16="http://schemas.microsoft.com/office/drawing/2014/main" id="{936FEF51-CD71-062C-6ED0-A623D78E9564}"/>
              </a:ext>
            </a:extLst>
          </p:cNvPr>
          <p:cNvSpPr/>
          <p:nvPr userDrawn="1"/>
        </p:nvSpPr>
        <p:spPr>
          <a:xfrm rot="10800000">
            <a:off x="1" y="0"/>
            <a:ext cx="1242204"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83000">
                <a:srgbClr val="51C4C6"/>
              </a:gs>
              <a:gs pos="0">
                <a:srgbClr val="00403F"/>
              </a:gs>
            </a:gsLst>
            <a:lin ang="2700000" scaled="0"/>
          </a:gradFill>
          <a:ln w="3060"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865FB771-34CF-0616-EB5F-199B1B0276F7}"/>
              </a:ext>
            </a:extLst>
          </p:cNvPr>
          <p:cNvSpPr/>
          <p:nvPr userDrawn="1"/>
        </p:nvSpPr>
        <p:spPr>
          <a:xfrm rot="6762093">
            <a:off x="-257863" y="5475425"/>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4806024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Divider ">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83000">
                <a:srgbClr val="51C4C6"/>
              </a:gs>
              <a:gs pos="0">
                <a:srgbClr val="00403F"/>
              </a:gs>
            </a:gsLst>
            <a:lin ang="2700000" scaled="0"/>
          </a:gradFill>
          <a:ln w="3060" cap="flat">
            <a:noFill/>
            <a:prstDash val="solid"/>
            <a:miter/>
          </a:ln>
        </p:spPr>
        <p:txBody>
          <a:bodyPr rtlCol="0" anchor="ctr"/>
          <a:lstStyle/>
          <a:p>
            <a:endParaRPr lang="en-US"/>
          </a:p>
        </p:txBody>
      </p:sp>
      <p:sp>
        <p:nvSpPr>
          <p:cNvPr id="9" name="Rectangle 8">
            <a:extLst>
              <a:ext uri="{FF2B5EF4-FFF2-40B4-BE49-F238E27FC236}">
                <a16:creationId xmlns:a16="http://schemas.microsoft.com/office/drawing/2014/main" id="{627A825B-5E41-4E4C-888D-127C62DD902C}"/>
              </a:ext>
            </a:extLst>
          </p:cNvPr>
          <p:cNvSpPr/>
          <p:nvPr userDrawn="1"/>
        </p:nvSpPr>
        <p:spPr>
          <a:xfrm>
            <a:off x="23805" y="9076427"/>
            <a:ext cx="7535870" cy="1615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97322" y="2639356"/>
            <a:ext cx="6484268" cy="2253043"/>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91654" y="1020928"/>
            <a:ext cx="2066906" cy="582221"/>
          </a:xfrm>
          <a:prstGeom prst="rect">
            <a:avLst/>
          </a:prstGeom>
        </p:spPr>
        <p:txBody>
          <a:bodyPr>
            <a:noAutofit/>
          </a:bodyPr>
          <a:lstStyle>
            <a:lvl1pPr marL="0" indent="0" algn="l">
              <a:buNone/>
              <a:defRPr sz="13000" b="0" i="0">
                <a:solidFill>
                  <a:srgbClr val="ADD037"/>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0" y="2892987"/>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51C4C6"/>
          </a:solidFill>
          <a:ln w="3060" cap="flat">
            <a:solidFill>
              <a:srgbClr val="009AC1"/>
            </a:solid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49FB156C-4A2F-3FC1-6BFF-D0D433EB9C73}"/>
              </a:ext>
            </a:extLst>
          </p:cNvPr>
          <p:cNvSpPr/>
          <p:nvPr userDrawn="1"/>
        </p:nvSpPr>
        <p:spPr>
          <a:xfrm rot="17880873">
            <a:off x="3060056" y="456857"/>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CBA7ED07-8B24-7EA1-6419-09A25BE42E5D}"/>
              </a:ext>
            </a:extLst>
          </p:cNvPr>
          <p:cNvSpPr/>
          <p:nvPr userDrawn="1"/>
        </p:nvSpPr>
        <p:spPr>
          <a:xfrm rot="17100000">
            <a:off x="9944298" y="4290829"/>
            <a:ext cx="2916466" cy="2558269"/>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5757C479-C257-C247-8E86-AED0A2B9F127}"/>
              </a:ext>
            </a:extLst>
          </p:cNvPr>
          <p:cNvSpPr/>
          <p:nvPr userDrawn="1"/>
        </p:nvSpPr>
        <p:spPr>
          <a:xfrm>
            <a:off x="3058634" y="1"/>
            <a:ext cx="8439100"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3590F176-3505-00F4-248B-5230B3BD47DB}"/>
              </a:ext>
            </a:extLst>
          </p:cNvPr>
          <p:cNvSpPr/>
          <p:nvPr userDrawn="1"/>
        </p:nvSpPr>
        <p:spPr>
          <a:xfrm>
            <a:off x="1821024" y="-526600"/>
            <a:ext cx="3899291" cy="3420385"/>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6" name="Text Placeholder 17">
            <a:extLst>
              <a:ext uri="{FF2B5EF4-FFF2-40B4-BE49-F238E27FC236}">
                <a16:creationId xmlns:a16="http://schemas.microsoft.com/office/drawing/2014/main" id="{A29AA7C0-E80F-9940-A7DE-B7B4733D7F3D}"/>
              </a:ext>
            </a:extLst>
          </p:cNvPr>
          <p:cNvSpPr>
            <a:spLocks noGrp="1"/>
          </p:cNvSpPr>
          <p:nvPr>
            <p:ph type="body" sz="quarter" idx="18" hasCustomPrompt="1"/>
          </p:nvPr>
        </p:nvSpPr>
        <p:spPr>
          <a:xfrm>
            <a:off x="5943600" y="2076098"/>
            <a:ext cx="4867011" cy="3913188"/>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F13E4322-43A6-A642-9B00-7405BE2B70DA}"/>
              </a:ext>
            </a:extLst>
          </p:cNvPr>
          <p:cNvSpPr>
            <a:spLocks noGrp="1"/>
          </p:cNvSpPr>
          <p:nvPr>
            <p:ph type="body" sz="quarter" idx="16" hasCustomPrompt="1"/>
          </p:nvPr>
        </p:nvSpPr>
        <p:spPr>
          <a:xfrm>
            <a:off x="5943601" y="647039"/>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pic>
        <p:nvPicPr>
          <p:cNvPr id="9" name="Picture 8">
            <a:extLst>
              <a:ext uri="{FF2B5EF4-FFF2-40B4-BE49-F238E27FC236}">
                <a16:creationId xmlns:a16="http://schemas.microsoft.com/office/drawing/2014/main" id="{03CBBA07-A014-9824-9079-87459BAD7EC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0" y="1333922"/>
            <a:ext cx="8439100" cy="5375657"/>
          </a:xfrm>
          <a:prstGeom prst="rect">
            <a:avLst/>
          </a:prstGeom>
        </p:spPr>
      </p:pic>
      <p:sp>
        <p:nvSpPr>
          <p:cNvPr id="10" name="Picture Placeholder 17">
            <a:extLst>
              <a:ext uri="{FF2B5EF4-FFF2-40B4-BE49-F238E27FC236}">
                <a16:creationId xmlns:a16="http://schemas.microsoft.com/office/drawing/2014/main" id="{C198CE8B-A951-4723-36EA-05C2EF0324F7}"/>
              </a:ext>
            </a:extLst>
          </p:cNvPr>
          <p:cNvSpPr>
            <a:spLocks noGrp="1"/>
          </p:cNvSpPr>
          <p:nvPr>
            <p:ph type="pic" sz="quarter" idx="10"/>
          </p:nvPr>
        </p:nvSpPr>
        <p:spPr>
          <a:xfrm>
            <a:off x="0" y="1561018"/>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r>
              <a:rPr lang="en-GB"/>
              <a:t>Click icon to add picture</a:t>
            </a:r>
            <a:endParaRPr lang="en-US" dirty="0"/>
          </a:p>
        </p:txBody>
      </p:sp>
    </p:spTree>
    <p:extLst>
      <p:ext uri="{BB962C8B-B14F-4D97-AF65-F5344CB8AC3E}">
        <p14:creationId xmlns:p14="http://schemas.microsoft.com/office/powerpoint/2010/main" val="9566428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C32637B4-C090-664B-9518-5B50FEB1AD29}"/>
              </a:ext>
            </a:extLst>
          </p:cNvPr>
          <p:cNvSpPr/>
          <p:nvPr userDrawn="1"/>
        </p:nvSpPr>
        <p:spPr>
          <a:xfrm>
            <a:off x="0" y="882027"/>
            <a:ext cx="12192000" cy="1437274"/>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2" name="Freeform 1">
            <a:extLst>
              <a:ext uri="{FF2B5EF4-FFF2-40B4-BE49-F238E27FC236}">
                <a16:creationId xmlns:a16="http://schemas.microsoft.com/office/drawing/2014/main" id="{CB6D38AC-3EF2-8069-98B7-18733AB0E698}"/>
              </a:ext>
            </a:extLst>
          </p:cNvPr>
          <p:cNvSpPr/>
          <p:nvPr userDrawn="1"/>
        </p:nvSpPr>
        <p:spPr>
          <a:xfrm rot="357296">
            <a:off x="10545377" y="414328"/>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35671" y="2727702"/>
            <a:ext cx="7178174" cy="3311641"/>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1" y="1104337"/>
            <a:ext cx="7178174" cy="1031625"/>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pic>
        <p:nvPicPr>
          <p:cNvPr id="17" name="Picture 16" descr="iPhone6_mockup_front_white.png">
            <a:extLst>
              <a:ext uri="{FF2B5EF4-FFF2-40B4-BE49-F238E27FC236}">
                <a16:creationId xmlns:a16="http://schemas.microsoft.com/office/drawing/2014/main" id="{E4E01626-D8FB-DA4D-8D60-ADB5CDC5075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68850" y="226918"/>
            <a:ext cx="4094254" cy="6404164"/>
          </a:xfrm>
          <a:prstGeom prst="rect">
            <a:avLst/>
          </a:prstGeom>
        </p:spPr>
      </p:pic>
      <p:sp>
        <p:nvSpPr>
          <p:cNvPr id="18" name="Picture Placeholder 17">
            <a:extLst>
              <a:ext uri="{FF2B5EF4-FFF2-40B4-BE49-F238E27FC236}">
                <a16:creationId xmlns:a16="http://schemas.microsoft.com/office/drawing/2014/main" id="{2C88D513-C68B-0445-BEAD-F3AA97638FA7}"/>
              </a:ext>
            </a:extLst>
          </p:cNvPr>
          <p:cNvSpPr>
            <a:spLocks noGrp="1"/>
          </p:cNvSpPr>
          <p:nvPr>
            <p:ph type="pic" sz="quarter" idx="10"/>
          </p:nvPr>
        </p:nvSpPr>
        <p:spPr>
          <a:xfrm>
            <a:off x="8583306"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r>
              <a:rPr lang="en-GB"/>
              <a:t>Click icon to add picture</a:t>
            </a:r>
            <a:endParaRPr lang="en-US" dirty="0"/>
          </a:p>
        </p:txBody>
      </p:sp>
    </p:spTree>
    <p:extLst>
      <p:ext uri="{BB962C8B-B14F-4D97-AF65-F5344CB8AC3E}">
        <p14:creationId xmlns:p14="http://schemas.microsoft.com/office/powerpoint/2010/main" val="41087756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06103A0-8832-5CC1-B4F1-21340C1B07EF}"/>
              </a:ext>
            </a:extLst>
          </p:cNvPr>
          <p:cNvSpPr/>
          <p:nvPr userDrawn="1"/>
        </p:nvSpPr>
        <p:spPr>
          <a:xfrm>
            <a:off x="0" y="2544417"/>
            <a:ext cx="12192000" cy="3218028"/>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gradFill>
            <a:gsLst>
              <a:gs pos="83000">
                <a:srgbClr val="51C4C6"/>
              </a:gs>
              <a:gs pos="0">
                <a:srgbClr val="00403F"/>
              </a:gs>
            </a:gsLst>
            <a:lin ang="0" scaled="0"/>
          </a:gradFill>
          <a:ln w="30808" cap="flat">
            <a:noFill/>
            <a:prstDash val="solid"/>
            <a:miter/>
          </a:ln>
        </p:spPr>
        <p:txBody>
          <a:bodyPr rtlCol="0" anchor="ctr"/>
          <a:lstStyle/>
          <a:p>
            <a:endParaRPr lang="en-US" sz="2069"/>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709073" y="4411104"/>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709073" y="3601528"/>
            <a:ext cx="3195485"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dirty="0"/>
              <a:t>Thank You</a:t>
            </a:r>
          </a:p>
        </p:txBody>
      </p:sp>
      <p:sp>
        <p:nvSpPr>
          <p:cNvPr id="10" name="TextBox 9">
            <a:extLst>
              <a:ext uri="{FF2B5EF4-FFF2-40B4-BE49-F238E27FC236}">
                <a16:creationId xmlns:a16="http://schemas.microsoft.com/office/drawing/2014/main" id="{7AD232BA-AB45-DEAF-FE2A-CA88241DA2E9}"/>
              </a:ext>
            </a:extLst>
          </p:cNvPr>
          <p:cNvSpPr txBox="1"/>
          <p:nvPr userDrawn="1"/>
        </p:nvSpPr>
        <p:spPr>
          <a:xfrm>
            <a:off x="2612156" y="6091519"/>
            <a:ext cx="4528232" cy="461665"/>
          </a:xfrm>
          <a:prstGeom prst="rect">
            <a:avLst/>
          </a:prstGeom>
          <a:noFill/>
        </p:spPr>
        <p:txBody>
          <a:bodyPr wrap="square">
            <a:spAutoFit/>
          </a:bodyPr>
          <a:lstStyle/>
          <a:p>
            <a:pPr algn="just"/>
            <a:r>
              <a:rPr lang="en-IE" sz="800" b="0" i="0" dirty="0">
                <a:solidFill>
                  <a:srgbClr val="262626"/>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800" dirty="0">
              <a:solidFill>
                <a:srgbClr val="262626"/>
              </a:solidFill>
              <a:latin typeface="Calibri" panose="020F0502020204030204" pitchFamily="34" charset="0"/>
              <a:cs typeface="Calibri" panose="020F0502020204030204" pitchFamily="34" charset="0"/>
            </a:endParaRPr>
          </a:p>
        </p:txBody>
      </p:sp>
      <p:pic>
        <p:nvPicPr>
          <p:cNvPr id="11" name="Picture 10" descr="Co-funded by the European Union logo in png for web usage">
            <a:extLst>
              <a:ext uri="{FF2B5EF4-FFF2-40B4-BE49-F238E27FC236}">
                <a16:creationId xmlns:a16="http://schemas.microsoft.com/office/drawing/2014/main" id="{3C6F78D9-1A22-F4C0-4215-DB274A8EDCA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98613" y="6104964"/>
            <a:ext cx="1959683" cy="410131"/>
          </a:xfrm>
          <a:prstGeom prst="rect">
            <a:avLst/>
          </a:prstGeom>
          <a:noFill/>
          <a:ln>
            <a:noFill/>
          </a:ln>
        </p:spPr>
      </p:pic>
      <p:pic>
        <p:nvPicPr>
          <p:cNvPr id="12" name="Picture 11">
            <a:extLst>
              <a:ext uri="{FF2B5EF4-FFF2-40B4-BE49-F238E27FC236}">
                <a16:creationId xmlns:a16="http://schemas.microsoft.com/office/drawing/2014/main" id="{55976325-7540-0303-F6C2-EC30F8BB9B4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9069" y="376291"/>
            <a:ext cx="4010625" cy="1899769"/>
          </a:xfrm>
          <a:prstGeom prst="rect">
            <a:avLst/>
          </a:prstGeom>
        </p:spPr>
      </p:pic>
      <p:sp>
        <p:nvSpPr>
          <p:cNvPr id="13" name="Freeform 12">
            <a:extLst>
              <a:ext uri="{FF2B5EF4-FFF2-40B4-BE49-F238E27FC236}">
                <a16:creationId xmlns:a16="http://schemas.microsoft.com/office/drawing/2014/main" id="{1ED907B9-9F02-038D-C98B-04DEE94832B3}"/>
              </a:ext>
            </a:extLst>
          </p:cNvPr>
          <p:cNvSpPr/>
          <p:nvPr userDrawn="1"/>
        </p:nvSpPr>
        <p:spPr>
          <a:xfrm rot="17880873">
            <a:off x="-746400" y="2370718"/>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37CD56FB-4424-5E4B-B641-F1B64FCE4703}"/>
              </a:ext>
            </a:extLst>
          </p:cNvPr>
          <p:cNvSpPr/>
          <p:nvPr userDrawn="1"/>
        </p:nvSpPr>
        <p:spPr>
          <a:xfrm rot="17100000">
            <a:off x="9795443" y="3546549"/>
            <a:ext cx="2916466" cy="2558269"/>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6A180774-9370-8C59-68B4-6AF4FCDF199C}"/>
              </a:ext>
            </a:extLst>
          </p:cNvPr>
          <p:cNvSpPr/>
          <p:nvPr userDrawn="1"/>
        </p:nvSpPr>
        <p:spPr>
          <a:xfrm>
            <a:off x="8053470" y="5367242"/>
            <a:ext cx="4138530"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ADD037"/>
          </a:solidFill>
          <a:ln w="30808" cap="flat">
            <a:noFill/>
            <a:prstDash val="solid"/>
            <a:miter/>
          </a:ln>
        </p:spPr>
        <p:txBody>
          <a:bodyPr rtlCol="0" anchor="ctr"/>
          <a:lstStyle/>
          <a:p>
            <a:endParaRPr lang="en-US" sz="2069"/>
          </a:p>
        </p:txBody>
      </p:sp>
      <p:sp>
        <p:nvSpPr>
          <p:cNvPr id="16" name="Text Placeholder 23">
            <a:extLst>
              <a:ext uri="{FF2B5EF4-FFF2-40B4-BE49-F238E27FC236}">
                <a16:creationId xmlns:a16="http://schemas.microsoft.com/office/drawing/2014/main" id="{34AD3A3E-7D46-DDC7-C05A-A47FA69D36E7}"/>
              </a:ext>
            </a:extLst>
          </p:cNvPr>
          <p:cNvSpPr>
            <a:spLocks noGrp="1"/>
          </p:cNvSpPr>
          <p:nvPr>
            <p:ph type="body" sz="quarter" idx="45" hasCustomPrompt="1"/>
          </p:nvPr>
        </p:nvSpPr>
        <p:spPr>
          <a:xfrm>
            <a:off x="8376237" y="5392733"/>
            <a:ext cx="3195486" cy="731140"/>
          </a:xfrm>
          <a:prstGeom prst="rect">
            <a:avLst/>
          </a:prstGeom>
        </p:spPr>
        <p:txBody>
          <a:bodyPr anchor="ctr">
            <a:normAutofit/>
          </a:bodyPr>
          <a:lstStyle>
            <a:lvl1pPr marL="0" indent="0" algn="r">
              <a:buNone/>
              <a:defRPr sz="3000" b="1" baseline="0">
                <a:solidFill>
                  <a:schemeClr val="bg1"/>
                </a:solidFill>
                <a:latin typeface="+mn-lt"/>
              </a:defRPr>
            </a:lvl1pPr>
          </a:lstStyle>
          <a:p>
            <a:pPr lvl="0"/>
            <a:r>
              <a:rPr lang="en-US" dirty="0" err="1"/>
              <a:t>www.website.eu</a:t>
            </a:r>
            <a:endParaRPr lang="en-US" dirty="0"/>
          </a:p>
        </p:txBody>
      </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cons">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3438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98" name="Freeform 197">
            <a:extLst>
              <a:ext uri="{FF2B5EF4-FFF2-40B4-BE49-F238E27FC236}">
                <a16:creationId xmlns:a16="http://schemas.microsoft.com/office/drawing/2014/main" id="{51639FB9-349C-0342-B1A8-F6BC5646FE11}"/>
              </a:ext>
            </a:extLst>
          </p:cNvPr>
          <p:cNvSpPr/>
          <p:nvPr userDrawn="1"/>
        </p:nvSpPr>
        <p:spPr>
          <a:xfrm>
            <a:off x="0" y="2584174"/>
            <a:ext cx="12192000" cy="3021537"/>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gradFill>
            <a:gsLst>
              <a:gs pos="83000">
                <a:srgbClr val="51C4C6"/>
              </a:gs>
              <a:gs pos="0">
                <a:srgbClr val="00403F"/>
              </a:gs>
            </a:gsLst>
            <a:lin ang="0" scaled="0"/>
          </a:gradFill>
          <a:ln w="30808" cap="flat">
            <a:noFill/>
            <a:prstDash val="solid"/>
            <a:miter/>
          </a:ln>
        </p:spPr>
        <p:txBody>
          <a:bodyPr rtlCol="0" anchor="ctr"/>
          <a:lstStyle/>
          <a:p>
            <a:endParaRPr lang="en-US" sz="2069"/>
          </a:p>
        </p:txBody>
      </p:sp>
      <p:sp>
        <p:nvSpPr>
          <p:cNvPr id="221" name="Text Placeholder 32">
            <a:extLst>
              <a:ext uri="{FF2B5EF4-FFF2-40B4-BE49-F238E27FC236}">
                <a16:creationId xmlns:a16="http://schemas.microsoft.com/office/drawing/2014/main" id="{DFA6FF77-25B5-714D-A338-B30123147AB2}"/>
              </a:ext>
            </a:extLst>
          </p:cNvPr>
          <p:cNvSpPr>
            <a:spLocks noGrp="1"/>
          </p:cNvSpPr>
          <p:nvPr>
            <p:ph type="body" sz="quarter" idx="16" hasCustomPrompt="1"/>
          </p:nvPr>
        </p:nvSpPr>
        <p:spPr>
          <a:xfrm>
            <a:off x="699281" y="4050410"/>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Our Project</a:t>
            </a:r>
            <a:endParaRPr lang="en-US" dirty="0"/>
          </a:p>
        </p:txBody>
      </p:sp>
      <p:sp>
        <p:nvSpPr>
          <p:cNvPr id="222" name="Text Placeholder 32">
            <a:extLst>
              <a:ext uri="{FF2B5EF4-FFF2-40B4-BE49-F238E27FC236}">
                <a16:creationId xmlns:a16="http://schemas.microsoft.com/office/drawing/2014/main" id="{2AAB8BE5-8520-414F-99D1-3978614F5E99}"/>
              </a:ext>
            </a:extLst>
          </p:cNvPr>
          <p:cNvSpPr>
            <a:spLocks noGrp="1"/>
          </p:cNvSpPr>
          <p:nvPr>
            <p:ph type="body" sz="quarter" idx="19" hasCustomPrompt="1"/>
          </p:nvPr>
        </p:nvSpPr>
        <p:spPr>
          <a:xfrm>
            <a:off x="741406" y="3170166"/>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sp>
        <p:nvSpPr>
          <p:cNvPr id="18" name="Picture Placeholder 62">
            <a:extLst>
              <a:ext uri="{FF2B5EF4-FFF2-40B4-BE49-F238E27FC236}">
                <a16:creationId xmlns:a16="http://schemas.microsoft.com/office/drawing/2014/main" id="{1A5D0226-8A9D-77A1-1812-5C8918928806}"/>
              </a:ext>
            </a:extLst>
          </p:cNvPr>
          <p:cNvSpPr>
            <a:spLocks noGrp="1"/>
          </p:cNvSpPr>
          <p:nvPr>
            <p:ph type="pic" sz="quarter" idx="44" hasCustomPrompt="1"/>
          </p:nvPr>
        </p:nvSpPr>
        <p:spPr>
          <a:xfrm>
            <a:off x="5736127" y="561497"/>
            <a:ext cx="5982506" cy="4129773"/>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10" name="TextBox 9">
            <a:extLst>
              <a:ext uri="{FF2B5EF4-FFF2-40B4-BE49-F238E27FC236}">
                <a16:creationId xmlns:a16="http://schemas.microsoft.com/office/drawing/2014/main" id="{3F4E2D08-7237-70C1-D212-257202912B4C}"/>
              </a:ext>
            </a:extLst>
          </p:cNvPr>
          <p:cNvSpPr txBox="1"/>
          <p:nvPr userDrawn="1"/>
        </p:nvSpPr>
        <p:spPr>
          <a:xfrm>
            <a:off x="2612157" y="5952371"/>
            <a:ext cx="4528232" cy="461665"/>
          </a:xfrm>
          <a:prstGeom prst="rect">
            <a:avLst/>
          </a:prstGeom>
          <a:noFill/>
        </p:spPr>
        <p:txBody>
          <a:bodyPr wrap="square">
            <a:spAutoFit/>
          </a:bodyPr>
          <a:lstStyle/>
          <a:p>
            <a:pPr algn="just"/>
            <a:r>
              <a:rPr lang="en-IE" sz="800" b="0" i="0" dirty="0">
                <a:solidFill>
                  <a:srgbClr val="262626"/>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800" dirty="0">
              <a:solidFill>
                <a:srgbClr val="262626"/>
              </a:solidFill>
              <a:latin typeface="Calibri" panose="020F0502020204030204" pitchFamily="34" charset="0"/>
              <a:cs typeface="Calibri" panose="020F0502020204030204" pitchFamily="34" charset="0"/>
            </a:endParaRPr>
          </a:p>
        </p:txBody>
      </p:sp>
      <p:pic>
        <p:nvPicPr>
          <p:cNvPr id="11" name="Picture 10" descr="Co-funded by the European Union logo in png for web usage">
            <a:extLst>
              <a:ext uri="{FF2B5EF4-FFF2-40B4-BE49-F238E27FC236}">
                <a16:creationId xmlns:a16="http://schemas.microsoft.com/office/drawing/2014/main" id="{4D60B95A-B401-8ED9-525C-79A0E62051D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98614" y="5965816"/>
            <a:ext cx="1959683" cy="410131"/>
          </a:xfrm>
          <a:prstGeom prst="rect">
            <a:avLst/>
          </a:prstGeom>
          <a:noFill/>
          <a:ln>
            <a:noFill/>
          </a:ln>
        </p:spPr>
      </p:pic>
      <p:pic>
        <p:nvPicPr>
          <p:cNvPr id="12" name="Picture 11">
            <a:extLst>
              <a:ext uri="{FF2B5EF4-FFF2-40B4-BE49-F238E27FC236}">
                <a16:creationId xmlns:a16="http://schemas.microsoft.com/office/drawing/2014/main" id="{9EC4F0BB-FDA6-C0CE-408D-6238B96C6EE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9069" y="376291"/>
            <a:ext cx="4010625" cy="1899769"/>
          </a:xfrm>
          <a:prstGeom prst="rect">
            <a:avLst/>
          </a:prstGeom>
        </p:spPr>
      </p:pic>
      <p:sp>
        <p:nvSpPr>
          <p:cNvPr id="13" name="Freeform 12">
            <a:extLst>
              <a:ext uri="{FF2B5EF4-FFF2-40B4-BE49-F238E27FC236}">
                <a16:creationId xmlns:a16="http://schemas.microsoft.com/office/drawing/2014/main" id="{F2F25710-EA19-415D-B609-2CD0F77212AB}"/>
              </a:ext>
            </a:extLst>
          </p:cNvPr>
          <p:cNvSpPr/>
          <p:nvPr userDrawn="1"/>
        </p:nvSpPr>
        <p:spPr>
          <a:xfrm rot="17100000">
            <a:off x="9684991" y="3328031"/>
            <a:ext cx="3239534" cy="2841658"/>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D8ADDE-1F9C-16B8-F8D7-372BED008F1A}"/>
              </a:ext>
            </a:extLst>
          </p:cNvPr>
          <p:cNvSpPr/>
          <p:nvPr userDrawn="1"/>
        </p:nvSpPr>
        <p:spPr>
          <a:xfrm>
            <a:off x="8053470" y="5377413"/>
            <a:ext cx="4138530"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ADD037"/>
          </a:solidFill>
          <a:ln w="30808" cap="flat">
            <a:noFill/>
            <a:prstDash val="solid"/>
            <a:miter/>
          </a:ln>
        </p:spPr>
        <p:txBody>
          <a:bodyPr rtlCol="0" anchor="ctr"/>
          <a:lstStyle/>
          <a:p>
            <a:endParaRPr lang="en-US" sz="2069"/>
          </a:p>
        </p:txBody>
      </p:sp>
      <p:sp>
        <p:nvSpPr>
          <p:cNvPr id="15" name="Text Placeholder 23">
            <a:extLst>
              <a:ext uri="{FF2B5EF4-FFF2-40B4-BE49-F238E27FC236}">
                <a16:creationId xmlns:a16="http://schemas.microsoft.com/office/drawing/2014/main" id="{55FEB756-37DE-414C-B0FD-B0CDA3E81B66}"/>
              </a:ext>
            </a:extLst>
          </p:cNvPr>
          <p:cNvSpPr>
            <a:spLocks noGrp="1"/>
          </p:cNvSpPr>
          <p:nvPr>
            <p:ph type="body" sz="quarter" idx="45" hasCustomPrompt="1"/>
          </p:nvPr>
        </p:nvSpPr>
        <p:spPr>
          <a:xfrm>
            <a:off x="8376237" y="5402904"/>
            <a:ext cx="3195486" cy="731140"/>
          </a:xfrm>
          <a:prstGeom prst="rect">
            <a:avLst/>
          </a:prstGeom>
        </p:spPr>
        <p:txBody>
          <a:bodyPr anchor="ctr">
            <a:normAutofit/>
          </a:bodyPr>
          <a:lstStyle>
            <a:lvl1pPr marL="0" indent="0" algn="r">
              <a:buNone/>
              <a:defRPr sz="3000" b="1" baseline="0">
                <a:solidFill>
                  <a:schemeClr val="bg1"/>
                </a:solidFill>
                <a:latin typeface="+mn-lt"/>
              </a:defRPr>
            </a:lvl1pPr>
          </a:lstStyle>
          <a:p>
            <a:pPr lvl="0"/>
            <a:r>
              <a:rPr lang="en-US" dirty="0"/>
              <a:t>www. </a:t>
            </a:r>
            <a:r>
              <a:rPr lang="en-US" dirty="0" err="1"/>
              <a:t>website.eu</a:t>
            </a:r>
            <a:endParaRPr lang="en-US" dirty="0"/>
          </a:p>
        </p:txBody>
      </p:sp>
    </p:spTree>
    <p:extLst>
      <p:ext uri="{BB962C8B-B14F-4D97-AF65-F5344CB8AC3E}">
        <p14:creationId xmlns:p14="http://schemas.microsoft.com/office/powerpoint/2010/main" val="422086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772707" y="1786741"/>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1608004" y="1786741"/>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772707" y="2498531"/>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1608004" y="2498531"/>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772707" y="3210318"/>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1608004" y="3210318"/>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772707" y="3922110"/>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1608004" y="3922110"/>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772707" y="4616963"/>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1608004" y="4616963"/>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4454" y="0"/>
            <a:ext cx="12189954" cy="1303382"/>
          </a:xfrm>
          <a:prstGeom prst="rect">
            <a:avLst/>
          </a:prstGeom>
          <a:gradFill>
            <a:gsLst>
              <a:gs pos="83000">
                <a:srgbClr val="51C4C6"/>
              </a:gs>
              <a:gs pos="0">
                <a:srgbClr val="00403F"/>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548420" y="19520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CONTENTS</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314218" y="46208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ADD037"/>
          </a:solidFill>
          <a:ln w="2370" cap="flat">
            <a:noFill/>
            <a:prstDash val="solid"/>
            <a:miter/>
          </a:ln>
        </p:spPr>
        <p:txBody>
          <a:bodyPr rtlCol="0" anchor="ctr"/>
          <a:lstStyle/>
          <a:p>
            <a:endParaRPr lang="en-US"/>
          </a:p>
        </p:txBody>
      </p:sp>
      <p:sp>
        <p:nvSpPr>
          <p:cNvPr id="3" name="TextBox 2">
            <a:extLst>
              <a:ext uri="{FF2B5EF4-FFF2-40B4-BE49-F238E27FC236}">
                <a16:creationId xmlns:a16="http://schemas.microsoft.com/office/drawing/2014/main" id="{06784E3B-91C3-207D-1833-57D41DE703C6}"/>
              </a:ext>
            </a:extLst>
          </p:cNvPr>
          <p:cNvSpPr txBox="1"/>
          <p:nvPr userDrawn="1"/>
        </p:nvSpPr>
        <p:spPr>
          <a:xfrm>
            <a:off x="2612157" y="5952371"/>
            <a:ext cx="4528232" cy="461665"/>
          </a:xfrm>
          <a:prstGeom prst="rect">
            <a:avLst/>
          </a:prstGeom>
          <a:noFill/>
        </p:spPr>
        <p:txBody>
          <a:bodyPr wrap="square">
            <a:spAutoFit/>
          </a:bodyPr>
          <a:lstStyle/>
          <a:p>
            <a:pPr algn="just"/>
            <a:r>
              <a:rPr lang="en-IE" sz="800" b="0" i="0" dirty="0">
                <a:solidFill>
                  <a:srgbClr val="262626"/>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800" dirty="0">
              <a:solidFill>
                <a:srgbClr val="262626"/>
              </a:solidFill>
              <a:latin typeface="Calibri" panose="020F0502020204030204" pitchFamily="34" charset="0"/>
              <a:cs typeface="Calibri" panose="020F0502020204030204" pitchFamily="34" charset="0"/>
            </a:endParaRPr>
          </a:p>
        </p:txBody>
      </p:sp>
      <p:pic>
        <p:nvPicPr>
          <p:cNvPr id="4" name="Picture 3" descr="Co-funded by the European Union logo in png for web usage">
            <a:extLst>
              <a:ext uri="{FF2B5EF4-FFF2-40B4-BE49-F238E27FC236}">
                <a16:creationId xmlns:a16="http://schemas.microsoft.com/office/drawing/2014/main" id="{040B22AC-1CF3-2ADE-A4E9-6289291E5EB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98614" y="5965816"/>
            <a:ext cx="1959683" cy="410131"/>
          </a:xfrm>
          <a:prstGeom prst="rect">
            <a:avLst/>
          </a:prstGeom>
          <a:noFill/>
          <a:ln>
            <a:noFill/>
          </a:ln>
        </p:spPr>
      </p:pic>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8CA3403D-C192-5644-849C-32E644D5A7C0}"/>
              </a:ext>
            </a:extLst>
          </p:cNvPr>
          <p:cNvSpPr/>
          <p:nvPr userDrawn="1"/>
        </p:nvSpPr>
        <p:spPr>
          <a:xfrm>
            <a:off x="4884044"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10" name="Picture Placeholder 62">
            <a:extLst>
              <a:ext uri="{FF2B5EF4-FFF2-40B4-BE49-F238E27FC236}">
                <a16:creationId xmlns:a16="http://schemas.microsoft.com/office/drawing/2014/main" id="{3CDD18F0-3368-4EF8-E033-33F1C2B3C25F}"/>
              </a:ext>
            </a:extLst>
          </p:cNvPr>
          <p:cNvSpPr>
            <a:spLocks noGrp="1"/>
          </p:cNvSpPr>
          <p:nvPr>
            <p:ph type="pic" sz="quarter" idx="44" hasCustomPrompt="1"/>
          </p:nvPr>
        </p:nvSpPr>
        <p:spPr>
          <a:xfrm>
            <a:off x="414116" y="352414"/>
            <a:ext cx="5497412" cy="6099184"/>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3" name="Text Placeholder 23">
            <a:extLst>
              <a:ext uri="{FF2B5EF4-FFF2-40B4-BE49-F238E27FC236}">
                <a16:creationId xmlns:a16="http://schemas.microsoft.com/office/drawing/2014/main" id="{398C8D4A-EAFA-1232-E817-49D4CB03FE56}"/>
              </a:ext>
            </a:extLst>
          </p:cNvPr>
          <p:cNvSpPr>
            <a:spLocks noGrp="1"/>
          </p:cNvSpPr>
          <p:nvPr>
            <p:ph type="body" sz="quarter" idx="13" hasCustomPrompt="1"/>
          </p:nvPr>
        </p:nvSpPr>
        <p:spPr>
          <a:xfrm>
            <a:off x="6096001" y="593579"/>
            <a:ext cx="4724400" cy="560402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61B6070F-794F-F449-83D1-E1387DDD2B9B}"/>
              </a:ext>
            </a:extLst>
          </p:cNvPr>
          <p:cNvSpPr/>
          <p:nvPr userDrawn="1"/>
        </p:nvSpPr>
        <p:spPr>
          <a:xfrm>
            <a:off x="0" y="1352385"/>
            <a:ext cx="6096000" cy="438801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29" name="Picture Placeholder 28">
            <a:extLst>
              <a:ext uri="{FF2B5EF4-FFF2-40B4-BE49-F238E27FC236}">
                <a16:creationId xmlns:a16="http://schemas.microsoft.com/office/drawing/2014/main" id="{50C4F02F-B685-C24A-A1A4-1694530C252C}"/>
              </a:ext>
            </a:extLst>
          </p:cNvPr>
          <p:cNvSpPr>
            <a:spLocks noGrp="1"/>
          </p:cNvSpPr>
          <p:nvPr>
            <p:ph type="pic" sz="quarter" idx="44"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740405 h 6858000"/>
              <a:gd name="connsiteX5" fmla="*/ 6096007 w 12192000"/>
              <a:gd name="connsiteY5" fmla="*/ 5740405 h 6858000"/>
              <a:gd name="connsiteX6" fmla="*/ 6096007 w 12192000"/>
              <a:gd name="connsiteY6" fmla="*/ 1352385 h 6858000"/>
              <a:gd name="connsiteX7" fmla="*/ 0 w 12192000"/>
              <a:gd name="connsiteY7" fmla="*/ 135238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0" y="0"/>
                </a:moveTo>
                <a:lnTo>
                  <a:pt x="12192000" y="0"/>
                </a:lnTo>
                <a:lnTo>
                  <a:pt x="12192000" y="6858000"/>
                </a:lnTo>
                <a:lnTo>
                  <a:pt x="0" y="6858000"/>
                </a:lnTo>
                <a:lnTo>
                  <a:pt x="0" y="5740405"/>
                </a:lnTo>
                <a:lnTo>
                  <a:pt x="6096007" y="5740405"/>
                </a:lnTo>
                <a:lnTo>
                  <a:pt x="6096007" y="1352385"/>
                </a:lnTo>
                <a:lnTo>
                  <a:pt x="0" y="1352385"/>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3" name="Text Placeholder 23">
            <a:extLst>
              <a:ext uri="{FF2B5EF4-FFF2-40B4-BE49-F238E27FC236}">
                <a16:creationId xmlns:a16="http://schemas.microsoft.com/office/drawing/2014/main" id="{2D9E68B0-ABA3-8DBC-0CF8-2A37F1B32DBC}"/>
              </a:ext>
            </a:extLst>
          </p:cNvPr>
          <p:cNvSpPr>
            <a:spLocks noGrp="1"/>
          </p:cNvSpPr>
          <p:nvPr>
            <p:ph type="body" sz="quarter" idx="13" hasCustomPrompt="1"/>
          </p:nvPr>
        </p:nvSpPr>
        <p:spPr>
          <a:xfrm>
            <a:off x="427670" y="1747126"/>
            <a:ext cx="5126463" cy="356565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826949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8A54412-A33F-8E4B-9ACC-A7AC67276BD7}"/>
              </a:ext>
            </a:extLst>
          </p:cNvPr>
          <p:cNvSpPr/>
          <p:nvPr userDrawn="1"/>
        </p:nvSpPr>
        <p:spPr>
          <a:xfrm>
            <a:off x="-110112" y="-776"/>
            <a:ext cx="4885857" cy="6858776"/>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1C4C6"/>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431555" y="986640"/>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126342" y="0"/>
            <a:ext cx="3669321" cy="6858000"/>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r>
              <a:rPr lang="en-GB"/>
              <a:t>Click icon to add picture</a:t>
            </a:r>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51C4C6"/>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431554" y="2940769"/>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51C4C6"/>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447052" y="4804566"/>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03</a:t>
            </a:r>
          </a:p>
        </p:txBody>
      </p:sp>
      <p:grpSp>
        <p:nvGrpSpPr>
          <p:cNvPr id="2" name="Group 1">
            <a:extLst>
              <a:ext uri="{FF2B5EF4-FFF2-40B4-BE49-F238E27FC236}">
                <a16:creationId xmlns:a16="http://schemas.microsoft.com/office/drawing/2014/main" id="{22C36F44-39CB-A8B9-6CF6-CDDAC1277DC8}"/>
              </a:ext>
            </a:extLst>
          </p:cNvPr>
          <p:cNvGrpSpPr/>
          <p:nvPr userDrawn="1"/>
        </p:nvGrpSpPr>
        <p:grpSpPr>
          <a:xfrm>
            <a:off x="4054159" y="721803"/>
            <a:ext cx="7578908" cy="5461417"/>
            <a:chOff x="4054159" y="721803"/>
            <a:chExt cx="7578908" cy="5461417"/>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96454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5CA6B076-9BFA-2346-A8EF-0964DD60C975}"/>
              </a:ext>
            </a:extLst>
          </p:cNvPr>
          <p:cNvSpPr/>
          <p:nvPr userDrawn="1"/>
        </p:nvSpPr>
        <p:spPr>
          <a:xfrm>
            <a:off x="0"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dirty="0"/>
          </a:p>
        </p:txBody>
      </p:sp>
      <p:sp>
        <p:nvSpPr>
          <p:cNvPr id="26" name="Picture Placeholder 62">
            <a:extLst>
              <a:ext uri="{FF2B5EF4-FFF2-40B4-BE49-F238E27FC236}">
                <a16:creationId xmlns:a16="http://schemas.microsoft.com/office/drawing/2014/main" id="{6F2FA5C4-F5A3-1D40-9151-447AF9FD00A2}"/>
              </a:ext>
            </a:extLst>
          </p:cNvPr>
          <p:cNvSpPr>
            <a:spLocks noGrp="1"/>
          </p:cNvSpPr>
          <p:nvPr>
            <p:ph type="pic" sz="quarter" idx="44" hasCustomPrompt="1"/>
          </p:nvPr>
        </p:nvSpPr>
        <p:spPr>
          <a:xfrm>
            <a:off x="5888002" y="439730"/>
            <a:ext cx="5660531" cy="6045736"/>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3" name="Text Placeholder 17">
            <a:extLst>
              <a:ext uri="{FF2B5EF4-FFF2-40B4-BE49-F238E27FC236}">
                <a16:creationId xmlns:a16="http://schemas.microsoft.com/office/drawing/2014/main" id="{3768FB9D-1C3F-3F8B-67CF-80CAD18DCC5A}"/>
              </a:ext>
            </a:extLst>
          </p:cNvPr>
          <p:cNvSpPr>
            <a:spLocks noGrp="1"/>
          </p:cNvSpPr>
          <p:nvPr>
            <p:ph type="body" sz="quarter" idx="18" hasCustomPrompt="1"/>
          </p:nvPr>
        </p:nvSpPr>
        <p:spPr>
          <a:xfrm>
            <a:off x="898358" y="2107770"/>
            <a:ext cx="4639192" cy="437769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 name="Text Placeholder 23">
            <a:extLst>
              <a:ext uri="{FF2B5EF4-FFF2-40B4-BE49-F238E27FC236}">
                <a16:creationId xmlns:a16="http://schemas.microsoft.com/office/drawing/2014/main" id="{3B2B280E-719F-F2F5-A004-29C6D40BEFC3}"/>
              </a:ext>
            </a:extLst>
          </p:cNvPr>
          <p:cNvSpPr>
            <a:spLocks noGrp="1"/>
          </p:cNvSpPr>
          <p:nvPr>
            <p:ph type="body" sz="quarter" idx="16" hasCustomPrompt="1"/>
          </p:nvPr>
        </p:nvSpPr>
        <p:spPr>
          <a:xfrm>
            <a:off x="898358" y="890242"/>
            <a:ext cx="4757375"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Photo Slide">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5CA6B076-9BFA-2346-A8EF-0964DD60C975}"/>
              </a:ext>
            </a:extLst>
          </p:cNvPr>
          <p:cNvSpPr/>
          <p:nvPr userDrawn="1"/>
        </p:nvSpPr>
        <p:spPr>
          <a:xfrm>
            <a:off x="5774267"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dirty="0"/>
          </a:p>
        </p:txBody>
      </p:sp>
      <p:sp>
        <p:nvSpPr>
          <p:cNvPr id="26" name="Picture Placeholder 62">
            <a:extLst>
              <a:ext uri="{FF2B5EF4-FFF2-40B4-BE49-F238E27FC236}">
                <a16:creationId xmlns:a16="http://schemas.microsoft.com/office/drawing/2014/main" id="{6F2FA5C4-F5A3-1D40-9151-447AF9FD00A2}"/>
              </a:ext>
            </a:extLst>
          </p:cNvPr>
          <p:cNvSpPr>
            <a:spLocks noGrp="1"/>
          </p:cNvSpPr>
          <p:nvPr>
            <p:ph type="pic" sz="quarter" idx="44" hasCustomPrompt="1"/>
          </p:nvPr>
        </p:nvSpPr>
        <p:spPr>
          <a:xfrm>
            <a:off x="487160" y="524738"/>
            <a:ext cx="5660531" cy="6045736"/>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3" name="Text Placeholder 17">
            <a:extLst>
              <a:ext uri="{FF2B5EF4-FFF2-40B4-BE49-F238E27FC236}">
                <a16:creationId xmlns:a16="http://schemas.microsoft.com/office/drawing/2014/main" id="{3768FB9D-1C3F-3F8B-67CF-80CAD18DCC5A}"/>
              </a:ext>
            </a:extLst>
          </p:cNvPr>
          <p:cNvSpPr>
            <a:spLocks noGrp="1"/>
          </p:cNvSpPr>
          <p:nvPr>
            <p:ph type="body" sz="quarter" idx="18" hasCustomPrompt="1"/>
          </p:nvPr>
        </p:nvSpPr>
        <p:spPr>
          <a:xfrm>
            <a:off x="6791158" y="2218607"/>
            <a:ext cx="4639192" cy="437769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 name="Text Placeholder 23">
            <a:extLst>
              <a:ext uri="{FF2B5EF4-FFF2-40B4-BE49-F238E27FC236}">
                <a16:creationId xmlns:a16="http://schemas.microsoft.com/office/drawing/2014/main" id="{3B2B280E-719F-F2F5-A004-29C6D40BEFC3}"/>
              </a:ext>
            </a:extLst>
          </p:cNvPr>
          <p:cNvSpPr>
            <a:spLocks noGrp="1"/>
          </p:cNvSpPr>
          <p:nvPr>
            <p:ph type="body" sz="quarter" idx="16" hasCustomPrompt="1"/>
          </p:nvPr>
        </p:nvSpPr>
        <p:spPr>
          <a:xfrm>
            <a:off x="6791158" y="475351"/>
            <a:ext cx="4757375"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37394593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4797FF0D-DACD-E343-AAC4-7335CAE89C12}"/>
              </a:ext>
            </a:extLst>
          </p:cNvPr>
          <p:cNvCxnSpPr>
            <a:cxnSpLocks/>
          </p:cNvCxnSpPr>
          <p:nvPr userDrawn="1"/>
        </p:nvCxnSpPr>
        <p:spPr>
          <a:xfrm flipH="1">
            <a:off x="11791088" y="6608548"/>
            <a:ext cx="224149" cy="0"/>
          </a:xfrm>
          <a:prstGeom prst="line">
            <a:avLst/>
          </a:prstGeom>
          <a:noFill/>
          <a:ln w="9525" cap="flat">
            <a:solidFill>
              <a:srgbClr val="51C4C6"/>
            </a:solidFill>
            <a:prstDash val="solid"/>
            <a:miter lim="400000"/>
          </a:ln>
          <a:effectLst/>
          <a:sp3d/>
        </p:spPr>
        <p:style>
          <a:lnRef idx="0">
            <a:scrgbClr r="0" g="0" b="0"/>
          </a:lnRef>
          <a:fillRef idx="0">
            <a:scrgbClr r="0" g="0" b="0"/>
          </a:fillRef>
          <a:effectRef idx="0">
            <a:scrgbClr r="0" g="0" b="0"/>
          </a:effectRef>
          <a:fontRef idx="none"/>
        </p:style>
      </p:cxnSp>
      <p:sp>
        <p:nvSpPr>
          <p:cNvPr id="4" name="TextBox 3">
            <a:extLst>
              <a:ext uri="{FF2B5EF4-FFF2-40B4-BE49-F238E27FC236}">
                <a16:creationId xmlns:a16="http://schemas.microsoft.com/office/drawing/2014/main" id="{8A3D008B-48DB-48C4-0071-B7D9CF7B148A}"/>
              </a:ext>
            </a:extLst>
          </p:cNvPr>
          <p:cNvSpPr txBox="1"/>
          <p:nvPr userDrawn="1"/>
        </p:nvSpPr>
        <p:spPr>
          <a:xfrm rot="16200000">
            <a:off x="9996557" y="4624338"/>
            <a:ext cx="3779520" cy="200055"/>
          </a:xfrm>
          <a:prstGeom prst="rect">
            <a:avLst/>
          </a:prstGeom>
          <a:noFill/>
        </p:spPr>
        <p:txBody>
          <a:bodyPr wrap="square">
            <a:spAutoFit/>
          </a:bodyPr>
          <a:lstStyle/>
          <a:p>
            <a:r>
              <a:rPr lang="en-US" sz="700" dirty="0">
                <a:solidFill>
                  <a:srgbClr val="00898B"/>
                </a:solidFill>
                <a:latin typeface="Calibri" panose="020F0502020204030204" pitchFamily="34" charset="0"/>
                <a:cs typeface="Calibri" panose="020F0502020204030204" pitchFamily="34" charset="0"/>
              </a:rPr>
              <a:t>AI-enhanced Vocational Education for a Sustainable Future</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840" r:id="rId5"/>
    <p:sldLayoutId id="2147483880" r:id="rId6"/>
    <p:sldLayoutId id="2147483877" r:id="rId7"/>
    <p:sldLayoutId id="2147483841" r:id="rId8"/>
    <p:sldLayoutId id="2147483882" r:id="rId9"/>
    <p:sldLayoutId id="2147483879" r:id="rId10"/>
    <p:sldLayoutId id="2147483878" r:id="rId11"/>
    <p:sldLayoutId id="2147483861" r:id="rId12"/>
    <p:sldLayoutId id="2147483833" r:id="rId13"/>
    <p:sldLayoutId id="2147483847" r:id="rId14"/>
    <p:sldLayoutId id="2147483853"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hyperlink" Target="https://www.wateronline.com/" TargetMode="External"/><Relationship Id="rId2" Type="http://schemas.openxmlformats.org/officeDocument/2006/relationships/hyperlink" Target="https://www.badgermeter.com/en-gb/blog/" TargetMode="External"/><Relationship Id="rId1" Type="http://schemas.openxmlformats.org/officeDocument/2006/relationships/slideLayout" Target="../slideLayouts/slideLayout14.xml"/><Relationship Id="rId6" Type="http://schemas.openxmlformats.org/officeDocument/2006/relationships/image" Target="../media/image21.jpg"/><Relationship Id="rId5" Type="http://schemas.openxmlformats.org/officeDocument/2006/relationships/hyperlink" Target="https://www.unesco.org/en/articles/applications-artificial-intelligence-water-management" TargetMode="External"/><Relationship Id="rId4" Type="http://schemas.openxmlformats.org/officeDocument/2006/relationships/hyperlink" Target="https://www.iwmi.org/news/"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hyperlink" Target="https://hbr.org/2024/07/the-uneven-distribution-of-ais-environmental-impacts?utm_medium=paidsearch&amp;utm_source=google&amp;utm_campaign=intlcontent_bussoc&amp;utm_term=Non-Brand&amp;tpcc=intlcontent_bussoc&amp;gad_source=1&amp;gad_campaignid=20712984896&amp;gbraid=0AAAAAD9b3uSQi0M-LyKZVtm7k4WMpZxjX&amp;gclid=Cj0KCQiAvtzLBhCPARIsALwhxdpW35lAaLcX8pRZU8667sE_NJXkEKAcqIV9n-UpqkysxZTlWiXAMMYaAs2uEALw_wcB" TargetMode="External"/><Relationship Id="rId2" Type="http://schemas.openxmlformats.org/officeDocument/2006/relationships/hyperlink" Target="https://www.iwmi.org/news/the-cloud-is-running-dry/" TargetMode="External"/><Relationship Id="rId1" Type="http://schemas.openxmlformats.org/officeDocument/2006/relationships/slideLayout" Target="../slideLayouts/slideLayout14.xml"/><Relationship Id="rId5" Type="http://schemas.openxmlformats.org/officeDocument/2006/relationships/image" Target="../media/image16.jpg"/><Relationship Id="rId4" Type="http://schemas.openxmlformats.org/officeDocument/2006/relationships/hyperlink" Target="https://andthewest.stanford.edu/2025/thirsty-for-power-and-water-ai-crunching-data-centers-sprout-across-the-west/"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6"/>
          </p:nvPr>
        </p:nvSpPr>
        <p:spPr>
          <a:xfrm>
            <a:off x="619701" y="3838473"/>
            <a:ext cx="3950716" cy="1008397"/>
          </a:xfrm>
          <a:prstGeom prst="rect">
            <a:avLst/>
          </a:prstGeom>
        </p:spPr>
        <p:txBody>
          <a:bodyPr/>
          <a:lstStyle/>
          <a:p>
            <a:r>
              <a:rPr lang="en-US" b="1" dirty="0" err="1"/>
              <a:t>Tekoäly</a:t>
            </a:r>
            <a:r>
              <a:rPr lang="en-US" b="1" dirty="0"/>
              <a:t> </a:t>
            </a:r>
            <a:r>
              <a:rPr lang="en-US" b="1" dirty="0" err="1"/>
              <a:t>vedenhallinnassa</a:t>
            </a:r>
            <a:endParaRPr lang="en-US" sz="4400" b="1" dirty="0"/>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9"/>
          </p:nvPr>
        </p:nvSpPr>
        <p:spPr>
          <a:prstGeom prst="rect">
            <a:avLst/>
          </a:prstGeom>
        </p:spPr>
        <p:txBody>
          <a:bodyPr/>
          <a:lstStyle/>
          <a:p>
            <a:r>
              <a:rPr lang="en-US" b="1" dirty="0" err="1"/>
              <a:t>Moduuli</a:t>
            </a:r>
            <a:r>
              <a:rPr lang="en-US" b="1" dirty="0"/>
              <a:t> 5</a:t>
            </a:r>
          </a:p>
        </p:txBody>
      </p:sp>
      <p:sp>
        <p:nvSpPr>
          <p:cNvPr id="3" name="Text Placeholder 2">
            <a:extLst>
              <a:ext uri="{FF2B5EF4-FFF2-40B4-BE49-F238E27FC236}">
                <a16:creationId xmlns:a16="http://schemas.microsoft.com/office/drawing/2014/main" id="{65B15D0B-CBC7-E04A-B025-FE49C1E6B0D5}"/>
              </a:ext>
            </a:extLst>
          </p:cNvPr>
          <p:cNvSpPr>
            <a:spLocks noGrp="1"/>
          </p:cNvSpPr>
          <p:nvPr>
            <p:ph type="body" sz="quarter" idx="4294967295"/>
          </p:nvPr>
        </p:nvSpPr>
        <p:spPr>
          <a:xfrm>
            <a:off x="8376237" y="5551760"/>
            <a:ext cx="3195486" cy="731140"/>
          </a:xfrm>
          <a:prstGeom prst="rect">
            <a:avLst/>
          </a:prstGeom>
        </p:spPr>
        <p:txBody>
          <a:bodyPr/>
          <a:lstStyle/>
          <a:p>
            <a:pPr marL="0" indent="0">
              <a:buNone/>
            </a:pPr>
            <a:r>
              <a:rPr lang="en-US" b="0" dirty="0"/>
              <a:t>www.</a:t>
            </a:r>
            <a:r>
              <a:rPr lang="en-US" dirty="0"/>
              <a:t>sustainvet.eu</a:t>
            </a:r>
            <a:endParaRPr lang="en-US" b="0" dirty="0"/>
          </a:p>
        </p:txBody>
      </p:sp>
      <p:pic>
        <p:nvPicPr>
          <p:cNvPr id="11" name="Picture Placeholder 4">
            <a:extLst>
              <a:ext uri="{FF2B5EF4-FFF2-40B4-BE49-F238E27FC236}">
                <a16:creationId xmlns:a16="http://schemas.microsoft.com/office/drawing/2014/main" id="{24F62980-F3C7-4ADD-44DC-5DB69C683104}"/>
              </a:ext>
            </a:extLst>
          </p:cNvPr>
          <p:cNvPicPr>
            <a:picLocks noGrp="1" noChangeAspect="1"/>
          </p:cNvPicPr>
          <p:nvPr>
            <p:ph type="pic" sz="quarter" idx="44"/>
          </p:nvPr>
        </p:nvPicPr>
        <p:blipFill>
          <a:blip r:embed="rId3" cstate="screen">
            <a:extLst>
              <a:ext uri="{28A0092B-C50C-407E-A947-70E740481C1C}">
                <a14:useLocalDpi xmlns:a14="http://schemas.microsoft.com/office/drawing/2010/main"/>
              </a:ext>
            </a:extLst>
          </a:blip>
          <a:srcRect/>
          <a:stretch>
            <a:fillRect/>
          </a:stretch>
        </p:blipFill>
        <p:spPr/>
      </p:pic>
      <p:sp>
        <p:nvSpPr>
          <p:cNvPr id="12" name="Freeform 11">
            <a:extLst>
              <a:ext uri="{FF2B5EF4-FFF2-40B4-BE49-F238E27FC236}">
                <a16:creationId xmlns:a16="http://schemas.microsoft.com/office/drawing/2014/main" id="{A491D2E9-853F-F4A8-2BA9-284DE843A771}"/>
              </a:ext>
            </a:extLst>
          </p:cNvPr>
          <p:cNvSpPr/>
          <p:nvPr/>
        </p:nvSpPr>
        <p:spPr>
          <a:xfrm rot="17880873">
            <a:off x="5058977" y="456857"/>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5C08D818-88AD-7343-A803-2FC550F0CC72}"/>
              </a:ext>
            </a:extLst>
          </p:cNvPr>
          <p:cNvSpPr>
            <a:spLocks noGrp="1"/>
          </p:cNvSpPr>
          <p:nvPr>
            <p:ph type="body" sz="quarter" idx="35"/>
          </p:nvPr>
        </p:nvSpPr>
        <p:spPr/>
        <p:txBody>
          <a:bodyPr/>
          <a:lstStyle/>
          <a:p>
            <a:r>
              <a:rPr lang="en-US" dirty="0" err="1"/>
              <a:t>Veden</a:t>
            </a:r>
            <a:r>
              <a:rPr lang="en-US" dirty="0"/>
              <a:t> </a:t>
            </a:r>
            <a:r>
              <a:rPr lang="en-US" dirty="0" err="1"/>
              <a:t>niukkuus</a:t>
            </a:r>
            <a:r>
              <a:rPr lang="en-US" dirty="0"/>
              <a:t> ja </a:t>
            </a:r>
            <a:r>
              <a:rPr lang="en-US" dirty="0" err="1"/>
              <a:t>ilmaston</a:t>
            </a:r>
            <a:r>
              <a:rPr lang="en-US" dirty="0"/>
              <a:t> </a:t>
            </a:r>
            <a:r>
              <a:rPr lang="en-US" dirty="0" err="1"/>
              <a:t>äärimmäisyydet</a:t>
            </a:r>
            <a:endParaRPr lang="en-US" dirty="0"/>
          </a:p>
        </p:txBody>
      </p:sp>
      <p:sp>
        <p:nvSpPr>
          <p:cNvPr id="5" name="Text Placeholder 4">
            <a:extLst>
              <a:ext uri="{FF2B5EF4-FFF2-40B4-BE49-F238E27FC236}">
                <a16:creationId xmlns:a16="http://schemas.microsoft.com/office/drawing/2014/main" id="{459AD9BB-4E46-B84B-9D80-8E6CCE2ECCC2}"/>
              </a:ext>
            </a:extLst>
          </p:cNvPr>
          <p:cNvSpPr>
            <a:spLocks noGrp="1"/>
          </p:cNvSpPr>
          <p:nvPr>
            <p:ph type="body" sz="quarter" idx="36"/>
          </p:nvPr>
        </p:nvSpPr>
        <p:spPr>
          <a:xfrm>
            <a:off x="4921735" y="1265076"/>
            <a:ext cx="6553234" cy="999383"/>
          </a:xfrm>
        </p:spPr>
        <p:txBody>
          <a:bodyPr/>
          <a:lstStyle/>
          <a:p>
            <a:pPr algn="just"/>
            <a:r>
              <a:rPr lang="en-US" sz="2000" dirty="0" err="1"/>
              <a:t>Kuivuus</a:t>
            </a:r>
            <a:r>
              <a:rPr lang="en-US" sz="2000" dirty="0"/>
              <a:t>, </a:t>
            </a:r>
            <a:r>
              <a:rPr lang="en-US" sz="2000" dirty="0" err="1"/>
              <a:t>helleaallot</a:t>
            </a:r>
            <a:r>
              <a:rPr lang="en-US" sz="2000" dirty="0"/>
              <a:t> ja </a:t>
            </a:r>
            <a:r>
              <a:rPr lang="en-US" sz="2000" dirty="0" err="1"/>
              <a:t>arvaamattomat</a:t>
            </a:r>
            <a:r>
              <a:rPr lang="en-US" sz="2000" dirty="0"/>
              <a:t> </a:t>
            </a:r>
            <a:r>
              <a:rPr lang="en-US" sz="2000" dirty="0" err="1"/>
              <a:t>sademäärät</a:t>
            </a:r>
            <a:r>
              <a:rPr lang="en-US" sz="2000" dirty="0"/>
              <a:t> </a:t>
            </a:r>
            <a:r>
              <a:rPr lang="en-US" sz="2000" dirty="0" err="1"/>
              <a:t>vähentävät</a:t>
            </a:r>
            <a:r>
              <a:rPr lang="en-US" sz="2000" dirty="0"/>
              <a:t> </a:t>
            </a:r>
            <a:r>
              <a:rPr lang="en-US" sz="2000" dirty="0" err="1"/>
              <a:t>saatavilla</a:t>
            </a:r>
            <a:r>
              <a:rPr lang="en-US" sz="2000" dirty="0"/>
              <a:t> </a:t>
            </a:r>
            <a:r>
              <a:rPr lang="en-US" sz="2000" dirty="0" err="1"/>
              <a:t>olevaa</a:t>
            </a:r>
            <a:r>
              <a:rPr lang="en-US" sz="2000" dirty="0"/>
              <a:t> </a:t>
            </a:r>
            <a:r>
              <a:rPr lang="en-US" sz="2000" dirty="0" err="1"/>
              <a:t>makeaa</a:t>
            </a:r>
            <a:r>
              <a:rPr lang="en-US" sz="2000" dirty="0"/>
              <a:t> </a:t>
            </a:r>
            <a:r>
              <a:rPr lang="en-US" sz="2000" dirty="0" err="1"/>
              <a:t>vettä</a:t>
            </a:r>
            <a:r>
              <a:rPr lang="en-US" sz="2000" dirty="0"/>
              <a:t> ja </a:t>
            </a:r>
            <a:r>
              <a:rPr lang="en-US" sz="2000" dirty="0" err="1"/>
              <a:t>vaikeuttavat</a:t>
            </a:r>
            <a:r>
              <a:rPr lang="en-US" sz="2000" dirty="0"/>
              <a:t> </a:t>
            </a:r>
            <a:r>
              <a:rPr lang="en-US" sz="2000" dirty="0" err="1"/>
              <a:t>vedenjakelun</a:t>
            </a:r>
            <a:r>
              <a:rPr lang="en-US" sz="2000" dirty="0"/>
              <a:t> </a:t>
            </a:r>
            <a:r>
              <a:rPr lang="en-US" sz="2000" dirty="0" err="1"/>
              <a:t>suunnittelua</a:t>
            </a:r>
            <a:r>
              <a:rPr lang="en-US" sz="2000" dirty="0"/>
              <a:t>.</a:t>
            </a:r>
            <a:endParaRPr lang="en-US" dirty="0"/>
          </a:p>
        </p:txBody>
      </p:sp>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p:txBody>
          <a:bodyPr/>
          <a:lstStyle/>
          <a:p>
            <a:r>
              <a:rPr lang="en-US" dirty="0"/>
              <a:t>01</a:t>
            </a:r>
          </a:p>
        </p:txBody>
      </p:sp>
      <p:sp>
        <p:nvSpPr>
          <p:cNvPr id="16" name="Text Placeholder 15">
            <a:extLst>
              <a:ext uri="{FF2B5EF4-FFF2-40B4-BE49-F238E27FC236}">
                <a16:creationId xmlns:a16="http://schemas.microsoft.com/office/drawing/2014/main" id="{38404C53-6F2D-634F-AC7C-DAEDCC70B667}"/>
              </a:ext>
            </a:extLst>
          </p:cNvPr>
          <p:cNvSpPr>
            <a:spLocks noGrp="1"/>
          </p:cNvSpPr>
          <p:nvPr>
            <p:ph type="body" sz="quarter" idx="42"/>
          </p:nvPr>
        </p:nvSpPr>
        <p:spPr/>
        <p:txBody>
          <a:bodyPr/>
          <a:lstStyle/>
          <a:p>
            <a:r>
              <a:rPr lang="en-US" dirty="0" err="1"/>
              <a:t>Saastuminen</a:t>
            </a:r>
            <a:r>
              <a:rPr lang="en-US" dirty="0"/>
              <a:t> ja </a:t>
            </a:r>
            <a:r>
              <a:rPr lang="en-US" dirty="0" err="1"/>
              <a:t>vedenlaatuongelmat</a:t>
            </a:r>
            <a:endParaRPr lang="en-US" dirty="0"/>
          </a:p>
        </p:txBody>
      </p:sp>
      <p:sp>
        <p:nvSpPr>
          <p:cNvPr id="9" name="Text Placeholder 8">
            <a:extLst>
              <a:ext uri="{FF2B5EF4-FFF2-40B4-BE49-F238E27FC236}">
                <a16:creationId xmlns:a16="http://schemas.microsoft.com/office/drawing/2014/main" id="{C611E378-7FF0-F548-BFF2-58F292A29080}"/>
              </a:ext>
            </a:extLst>
          </p:cNvPr>
          <p:cNvSpPr>
            <a:spLocks noGrp="1"/>
          </p:cNvSpPr>
          <p:nvPr>
            <p:ph type="body" sz="quarter" idx="43"/>
          </p:nvPr>
        </p:nvSpPr>
        <p:spPr>
          <a:xfrm>
            <a:off x="4921735" y="3115336"/>
            <a:ext cx="6553234" cy="999383"/>
          </a:xfrm>
        </p:spPr>
        <p:txBody>
          <a:bodyPr/>
          <a:lstStyle/>
          <a:p>
            <a:pPr algn="just"/>
            <a:r>
              <a:rPr lang="en-US" sz="2000" dirty="0" err="1"/>
              <a:t>Teollisuuden</a:t>
            </a:r>
            <a:r>
              <a:rPr lang="en-US" sz="2000" dirty="0"/>
              <a:t> </a:t>
            </a:r>
            <a:r>
              <a:rPr lang="en-US" sz="2000" dirty="0" err="1"/>
              <a:t>päästöt</a:t>
            </a:r>
            <a:r>
              <a:rPr lang="en-US" sz="2000" dirty="0"/>
              <a:t>, </a:t>
            </a:r>
            <a:r>
              <a:rPr lang="en-US" sz="2000" dirty="0" err="1"/>
              <a:t>maatalouden</a:t>
            </a:r>
            <a:r>
              <a:rPr lang="en-US" sz="2000" dirty="0"/>
              <a:t> </a:t>
            </a:r>
            <a:r>
              <a:rPr lang="en-US" sz="2000" dirty="0" err="1"/>
              <a:t>lannoitteet</a:t>
            </a:r>
            <a:r>
              <a:rPr lang="en-US" sz="2000" dirty="0"/>
              <a:t> ja </a:t>
            </a:r>
            <a:r>
              <a:rPr lang="en-US" sz="2000" dirty="0" err="1"/>
              <a:t>torjunta-aineet</a:t>
            </a:r>
            <a:r>
              <a:rPr lang="en-US" sz="2000" dirty="0"/>
              <a:t> </a:t>
            </a:r>
            <a:r>
              <a:rPr lang="en-US" sz="2000" dirty="0" err="1"/>
              <a:t>sekä</a:t>
            </a:r>
            <a:r>
              <a:rPr lang="en-US" sz="2000" dirty="0"/>
              <a:t> </a:t>
            </a:r>
            <a:r>
              <a:rPr lang="en-US" sz="2000" dirty="0" err="1"/>
              <a:t>huono</a:t>
            </a:r>
            <a:r>
              <a:rPr lang="en-US" sz="2000" dirty="0"/>
              <a:t> </a:t>
            </a:r>
            <a:r>
              <a:rPr lang="en-US" sz="2000" dirty="0" err="1"/>
              <a:t>sanitaatio</a:t>
            </a:r>
            <a:r>
              <a:rPr lang="en-US" sz="2000" dirty="0"/>
              <a:t> </a:t>
            </a:r>
            <a:r>
              <a:rPr lang="en-US" sz="2000" dirty="0" err="1"/>
              <a:t>saastuttavat</a:t>
            </a:r>
            <a:r>
              <a:rPr lang="en-US" sz="2000" dirty="0"/>
              <a:t> pinta- ja </a:t>
            </a:r>
            <a:r>
              <a:rPr lang="en-US" sz="2000" dirty="0" err="1"/>
              <a:t>pohjavesiä</a:t>
            </a:r>
            <a:r>
              <a:rPr lang="en-US" sz="2000" dirty="0"/>
              <a:t>, </a:t>
            </a:r>
            <a:r>
              <a:rPr lang="en-US" sz="2000" dirty="0" err="1"/>
              <a:t>uhkaavat</a:t>
            </a:r>
            <a:r>
              <a:rPr lang="en-US" sz="2000" dirty="0"/>
              <a:t> </a:t>
            </a:r>
            <a:r>
              <a:rPr lang="en-US" sz="2000" dirty="0" err="1"/>
              <a:t>juomaveden</a:t>
            </a:r>
            <a:r>
              <a:rPr lang="en-US" sz="2000" dirty="0"/>
              <a:t> </a:t>
            </a:r>
            <a:r>
              <a:rPr lang="en-US" sz="2000" dirty="0" err="1"/>
              <a:t>turvallisuutta</a:t>
            </a:r>
            <a:r>
              <a:rPr lang="en-US" sz="2000" dirty="0"/>
              <a:t>, </a:t>
            </a:r>
            <a:r>
              <a:rPr lang="en-US" sz="2000" dirty="0" err="1"/>
              <a:t>ekosysteemejä</a:t>
            </a:r>
            <a:r>
              <a:rPr lang="en-US" sz="2000" dirty="0"/>
              <a:t> ja </a:t>
            </a:r>
            <a:r>
              <a:rPr lang="en-US" sz="2000" dirty="0" err="1"/>
              <a:t>kansanterveyttä</a:t>
            </a:r>
            <a:r>
              <a:rPr lang="en-US" sz="2000" dirty="0"/>
              <a:t>.</a:t>
            </a:r>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p:txBody>
          <a:bodyPr/>
          <a:lstStyle/>
          <a:p>
            <a:r>
              <a:rPr lang="en-US" dirty="0"/>
              <a:t>02</a:t>
            </a:r>
          </a:p>
        </p:txBody>
      </p:sp>
      <p:sp>
        <p:nvSpPr>
          <p:cNvPr id="17" name="Text Placeholder 16">
            <a:extLst>
              <a:ext uri="{FF2B5EF4-FFF2-40B4-BE49-F238E27FC236}">
                <a16:creationId xmlns:a16="http://schemas.microsoft.com/office/drawing/2014/main" id="{78AACFF1-83E8-FE4D-AEF9-F288D29CFEB2}"/>
              </a:ext>
            </a:extLst>
          </p:cNvPr>
          <p:cNvSpPr>
            <a:spLocks noGrp="1"/>
          </p:cNvSpPr>
          <p:nvPr>
            <p:ph type="body" sz="quarter" idx="45"/>
          </p:nvPr>
        </p:nvSpPr>
        <p:spPr/>
        <p:txBody>
          <a:bodyPr/>
          <a:lstStyle/>
          <a:p>
            <a:r>
              <a:rPr lang="en-US" dirty="0" err="1"/>
              <a:t>Kaupungistuminen</a:t>
            </a:r>
            <a:r>
              <a:rPr lang="en-US" dirty="0"/>
              <a:t> ja </a:t>
            </a:r>
            <a:r>
              <a:rPr lang="en-US" dirty="0" err="1"/>
              <a:t>väestönkasvu</a:t>
            </a:r>
            <a:endParaRPr lang="en-US" dirty="0"/>
          </a:p>
        </p:txBody>
      </p:sp>
      <p:sp>
        <p:nvSpPr>
          <p:cNvPr id="12" name="Text Placeholder 11">
            <a:extLst>
              <a:ext uri="{FF2B5EF4-FFF2-40B4-BE49-F238E27FC236}">
                <a16:creationId xmlns:a16="http://schemas.microsoft.com/office/drawing/2014/main" id="{9BC75645-F9FD-244F-9028-F3DE8F14BD2C}"/>
              </a:ext>
            </a:extLst>
          </p:cNvPr>
          <p:cNvSpPr>
            <a:spLocks noGrp="1"/>
          </p:cNvSpPr>
          <p:nvPr>
            <p:ph type="body" sz="quarter" idx="46"/>
          </p:nvPr>
        </p:nvSpPr>
        <p:spPr/>
        <p:txBody>
          <a:bodyPr/>
          <a:lstStyle/>
          <a:p>
            <a:pPr algn="just"/>
            <a:r>
              <a:rPr lang="en-US" sz="2000" dirty="0" err="1"/>
              <a:t>Nopea</a:t>
            </a:r>
            <a:r>
              <a:rPr lang="en-US" sz="2000" dirty="0"/>
              <a:t> </a:t>
            </a:r>
            <a:r>
              <a:rPr lang="en-US" sz="2000" dirty="0" err="1"/>
              <a:t>kaupunkien</a:t>
            </a:r>
            <a:r>
              <a:rPr lang="en-US" sz="2000" dirty="0"/>
              <a:t> </a:t>
            </a:r>
            <a:r>
              <a:rPr lang="en-US" sz="2000" dirty="0" err="1"/>
              <a:t>kasvu</a:t>
            </a:r>
            <a:r>
              <a:rPr lang="en-US" sz="2000" dirty="0"/>
              <a:t> </a:t>
            </a:r>
            <a:r>
              <a:rPr lang="en-US" sz="2000" dirty="0" err="1"/>
              <a:t>aiheuttaa</a:t>
            </a:r>
            <a:r>
              <a:rPr lang="en-US" sz="2000" dirty="0"/>
              <a:t> </a:t>
            </a:r>
            <a:r>
              <a:rPr lang="en-US" sz="2000" dirty="0" err="1"/>
              <a:t>suuria</a:t>
            </a:r>
            <a:r>
              <a:rPr lang="en-US" sz="2000" dirty="0"/>
              <a:t> </a:t>
            </a:r>
            <a:r>
              <a:rPr lang="en-US" sz="2000" dirty="0" err="1"/>
              <a:t>paineita</a:t>
            </a:r>
            <a:r>
              <a:rPr lang="en-US" sz="2000" dirty="0"/>
              <a:t> </a:t>
            </a:r>
            <a:r>
              <a:rPr lang="en-US" sz="2000" dirty="0" err="1"/>
              <a:t>vesi-infrastruktuurille</a:t>
            </a:r>
            <a:r>
              <a:rPr lang="en-US" sz="2000" dirty="0"/>
              <a:t>. </a:t>
            </a:r>
            <a:r>
              <a:rPr lang="en-US" sz="2000" dirty="0" err="1"/>
              <a:t>Kysyntä</a:t>
            </a:r>
            <a:r>
              <a:rPr lang="en-US" sz="2000" dirty="0"/>
              <a:t> </a:t>
            </a:r>
            <a:r>
              <a:rPr lang="en-US" sz="2000" dirty="0" err="1"/>
              <a:t>ylittää</a:t>
            </a:r>
            <a:r>
              <a:rPr lang="en-US" sz="2000" dirty="0"/>
              <a:t> </a:t>
            </a:r>
            <a:r>
              <a:rPr lang="en-US" sz="2000" dirty="0" err="1"/>
              <a:t>usein</a:t>
            </a:r>
            <a:r>
              <a:rPr lang="en-US" sz="2000" dirty="0"/>
              <a:t> </a:t>
            </a:r>
            <a:r>
              <a:rPr lang="en-US" sz="2000" dirty="0" err="1"/>
              <a:t>kapasiteetin</a:t>
            </a:r>
            <a:r>
              <a:rPr lang="en-US" sz="2000" dirty="0"/>
              <a:t>, </a:t>
            </a:r>
            <a:r>
              <a:rPr lang="en-US" sz="2000" dirty="0" err="1"/>
              <a:t>mikä</a:t>
            </a:r>
            <a:r>
              <a:rPr lang="en-US" sz="2000" dirty="0"/>
              <a:t> </a:t>
            </a:r>
            <a:r>
              <a:rPr lang="en-US" sz="2000" dirty="0" err="1"/>
              <a:t>aiheuttaa</a:t>
            </a:r>
            <a:r>
              <a:rPr lang="en-US" sz="2000" dirty="0"/>
              <a:t> </a:t>
            </a:r>
            <a:r>
              <a:rPr lang="en-US" sz="2000" dirty="0" err="1"/>
              <a:t>tarjonnan</a:t>
            </a:r>
            <a:r>
              <a:rPr lang="en-US" sz="2000" dirty="0"/>
              <a:t> </a:t>
            </a:r>
            <a:r>
              <a:rPr lang="en-US" sz="2000" dirty="0" err="1"/>
              <a:t>pulaa</a:t>
            </a:r>
            <a:r>
              <a:rPr lang="en-US" sz="2000" dirty="0"/>
              <a:t> ja </a:t>
            </a:r>
            <a:r>
              <a:rPr lang="en-US" sz="2000" dirty="0" err="1"/>
              <a:t>epätasaista</a:t>
            </a:r>
            <a:r>
              <a:rPr lang="en-US" sz="2000" dirty="0"/>
              <a:t> </a:t>
            </a:r>
            <a:r>
              <a:rPr lang="en-US" sz="2000" dirty="0" err="1"/>
              <a:t>jakautumista</a:t>
            </a:r>
            <a:r>
              <a:rPr lang="en-US" sz="2000" dirty="0"/>
              <a:t>.</a:t>
            </a:r>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p:txBody>
          <a:bodyPr/>
          <a:lstStyle/>
          <a:p>
            <a:r>
              <a:rPr lang="en-US" dirty="0"/>
              <a:t>03</a:t>
            </a:r>
          </a:p>
        </p:txBody>
      </p:sp>
      <p:sp>
        <p:nvSpPr>
          <p:cNvPr id="7" name="Freeform 6">
            <a:extLst>
              <a:ext uri="{FF2B5EF4-FFF2-40B4-BE49-F238E27FC236}">
                <a16:creationId xmlns:a16="http://schemas.microsoft.com/office/drawing/2014/main" id="{2720F4E6-5EDD-6EF7-92F1-6950EF417AC0}"/>
              </a:ext>
            </a:extLst>
          </p:cNvPr>
          <p:cNvSpPr/>
          <p:nvPr/>
        </p:nvSpPr>
        <p:spPr>
          <a:xfrm rot="9727022">
            <a:off x="-481078" y="5498436"/>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18" name="Picture Placeholder 17" descr="A water droplet with earth in it&#10;&#10;AI-generated content may be incorrect.">
            <a:extLst>
              <a:ext uri="{FF2B5EF4-FFF2-40B4-BE49-F238E27FC236}">
                <a16:creationId xmlns:a16="http://schemas.microsoft.com/office/drawing/2014/main" id="{DB9306E7-078B-58CD-CD73-8F74ED56A447}"/>
              </a:ext>
            </a:extLst>
          </p:cNvPr>
          <p:cNvPicPr>
            <a:picLocks noGrp="1" noChangeAspect="1"/>
          </p:cNvPicPr>
          <p:nvPr>
            <p:ph type="pic" sz="quarter" idx="41"/>
          </p:nvPr>
        </p:nvPicPr>
        <p:blipFill>
          <a:blip r:embed="rId3"/>
          <a:srcRect l="32188" r="32188"/>
          <a:stretch>
            <a:fillRect/>
          </a:stretch>
        </p:blipFill>
        <p:spPr/>
      </p:pic>
    </p:spTree>
    <p:extLst>
      <p:ext uri="{BB962C8B-B14F-4D97-AF65-F5344CB8AC3E}">
        <p14:creationId xmlns:p14="http://schemas.microsoft.com/office/powerpoint/2010/main" val="1614880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8252AB-A2AE-CB87-F9EC-353509A0FC16}"/>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80ABA088-BAAD-9115-309D-322BD6D1275B}"/>
              </a:ext>
            </a:extLst>
          </p:cNvPr>
          <p:cNvSpPr>
            <a:spLocks noGrp="1"/>
          </p:cNvSpPr>
          <p:nvPr>
            <p:ph type="body" sz="quarter" idx="18"/>
          </p:nvPr>
        </p:nvSpPr>
        <p:spPr>
          <a:xfrm>
            <a:off x="6791158" y="1933189"/>
            <a:ext cx="4639192" cy="4377696"/>
          </a:xfrm>
        </p:spPr>
        <p:txBody>
          <a:bodyPr/>
          <a:lstStyle/>
          <a:p>
            <a:pPr marL="0"/>
            <a:r>
              <a:rPr lang="en-US" dirty="0" err="1"/>
              <a:t>Vesijärjestelmät</a:t>
            </a:r>
            <a:r>
              <a:rPr lang="en-US" dirty="0"/>
              <a:t> </a:t>
            </a:r>
            <a:r>
              <a:rPr lang="en-US" dirty="0" err="1"/>
              <a:t>ovat</a:t>
            </a:r>
            <a:r>
              <a:rPr lang="en-US" dirty="0"/>
              <a:t> </a:t>
            </a:r>
            <a:r>
              <a:rPr lang="en-US" dirty="0" err="1"/>
              <a:t>dynaamisia</a:t>
            </a:r>
            <a:r>
              <a:rPr lang="en-US" dirty="0"/>
              <a:t> (</a:t>
            </a:r>
            <a:r>
              <a:rPr lang="en-US" dirty="0" err="1"/>
              <a:t>sää</a:t>
            </a:r>
            <a:r>
              <a:rPr lang="en-US" dirty="0"/>
              <a:t>, </a:t>
            </a:r>
            <a:r>
              <a:rPr lang="en-US" dirty="0" err="1"/>
              <a:t>kysyntä</a:t>
            </a:r>
            <a:r>
              <a:rPr lang="en-US" dirty="0"/>
              <a:t>, </a:t>
            </a:r>
            <a:r>
              <a:rPr lang="en-US" dirty="0" err="1"/>
              <a:t>varat</a:t>
            </a:r>
            <a:r>
              <a:rPr lang="en-US" dirty="0"/>
              <a:t>), ja </a:t>
            </a:r>
            <a:r>
              <a:rPr lang="en-US" dirty="0" err="1"/>
              <a:t>päätökset</a:t>
            </a:r>
            <a:r>
              <a:rPr lang="en-US" dirty="0"/>
              <a:t> on </a:t>
            </a:r>
            <a:r>
              <a:rPr lang="en-US" dirty="0" err="1"/>
              <a:t>tehtävä</a:t>
            </a:r>
            <a:r>
              <a:rPr lang="en-US" dirty="0"/>
              <a:t> </a:t>
            </a:r>
            <a:r>
              <a:rPr lang="en-US" dirty="0" err="1"/>
              <a:t>epätäydellisen</a:t>
            </a:r>
            <a:r>
              <a:rPr lang="en-US" dirty="0"/>
              <a:t> ja </a:t>
            </a:r>
            <a:r>
              <a:rPr lang="en-US" dirty="0" err="1"/>
              <a:t>nopeasti</a:t>
            </a:r>
            <a:r>
              <a:rPr lang="en-US" dirty="0"/>
              <a:t> </a:t>
            </a:r>
            <a:r>
              <a:rPr lang="en-US" dirty="0" err="1"/>
              <a:t>muuttuvan</a:t>
            </a:r>
            <a:r>
              <a:rPr lang="en-US" dirty="0"/>
              <a:t> </a:t>
            </a:r>
            <a:r>
              <a:rPr lang="en-US" dirty="0" err="1"/>
              <a:t>tiedon</a:t>
            </a:r>
            <a:r>
              <a:rPr lang="en-US" dirty="0"/>
              <a:t> </a:t>
            </a:r>
            <a:r>
              <a:rPr lang="en-US" dirty="0" err="1"/>
              <a:t>perusteella</a:t>
            </a:r>
            <a:r>
              <a:rPr lang="en-US" dirty="0"/>
              <a:t>. </a:t>
            </a:r>
            <a:r>
              <a:rPr lang="en-US" dirty="0" err="1"/>
              <a:t>Ilmaston</a:t>
            </a:r>
            <a:r>
              <a:rPr lang="en-US" dirty="0"/>
              <a:t> </a:t>
            </a:r>
            <a:r>
              <a:rPr lang="en-US" dirty="0" err="1"/>
              <a:t>äärimmäisyydet</a:t>
            </a:r>
            <a:r>
              <a:rPr lang="en-US" dirty="0"/>
              <a:t> ja </a:t>
            </a:r>
            <a:r>
              <a:rPr lang="en-US" dirty="0" err="1"/>
              <a:t>saastuminen</a:t>
            </a:r>
            <a:r>
              <a:rPr lang="en-US" dirty="0"/>
              <a:t> </a:t>
            </a:r>
            <a:r>
              <a:rPr lang="en-US" dirty="0" err="1"/>
              <a:t>lisäävät</a:t>
            </a:r>
            <a:r>
              <a:rPr lang="en-US" dirty="0"/>
              <a:t> </a:t>
            </a:r>
            <a:r>
              <a:rPr lang="en-US" dirty="0" err="1"/>
              <a:t>operatiivista</a:t>
            </a:r>
            <a:r>
              <a:rPr lang="en-US" dirty="0"/>
              <a:t> </a:t>
            </a:r>
            <a:r>
              <a:rPr lang="en-US" dirty="0" err="1"/>
              <a:t>riskiä</a:t>
            </a:r>
            <a:r>
              <a:rPr lang="en-US" dirty="0"/>
              <a:t>, ​​</a:t>
            </a:r>
            <a:r>
              <a:rPr lang="en-US" dirty="0" err="1"/>
              <a:t>kun</a:t>
            </a:r>
            <a:r>
              <a:rPr lang="en-US" dirty="0"/>
              <a:t> </a:t>
            </a:r>
            <a:r>
              <a:rPr lang="en-US" dirty="0" err="1"/>
              <a:t>taas</a:t>
            </a:r>
            <a:r>
              <a:rPr lang="en-US" dirty="0"/>
              <a:t> </a:t>
            </a:r>
            <a:r>
              <a:rPr lang="en-US" dirty="0" err="1"/>
              <a:t>budjetit</a:t>
            </a:r>
            <a:r>
              <a:rPr lang="en-US" dirty="0"/>
              <a:t>, </a:t>
            </a:r>
            <a:r>
              <a:rPr lang="en-US" dirty="0" err="1"/>
              <a:t>energiakustannukset</a:t>
            </a:r>
            <a:r>
              <a:rPr lang="en-US" dirty="0"/>
              <a:t> ja </a:t>
            </a:r>
            <a:r>
              <a:rPr lang="en-US" dirty="0" err="1"/>
              <a:t>määräykset</a:t>
            </a:r>
            <a:r>
              <a:rPr lang="en-US" dirty="0"/>
              <a:t> </a:t>
            </a:r>
            <a:r>
              <a:rPr lang="en-US" dirty="0" err="1"/>
              <a:t>rajoittavat</a:t>
            </a:r>
            <a:r>
              <a:rPr lang="en-US" dirty="0"/>
              <a:t> </a:t>
            </a:r>
            <a:r>
              <a:rPr lang="en-US" dirty="0" err="1"/>
              <a:t>järjestelmien</a:t>
            </a:r>
            <a:r>
              <a:rPr lang="en-US" dirty="0"/>
              <a:t> </a:t>
            </a:r>
            <a:r>
              <a:rPr lang="en-US" dirty="0" err="1"/>
              <a:t>sopeutumisnopeutta</a:t>
            </a:r>
            <a:r>
              <a:rPr lang="en-US" dirty="0"/>
              <a:t>.</a:t>
            </a:r>
          </a:p>
          <a:p>
            <a:pPr marL="0"/>
            <a:r>
              <a:rPr lang="en-US" dirty="0" err="1"/>
              <a:t>Joten</a:t>
            </a:r>
            <a:r>
              <a:rPr lang="en-US" dirty="0"/>
              <a:t>… </a:t>
            </a:r>
            <a:r>
              <a:rPr lang="en-US" dirty="0" err="1"/>
              <a:t>tarvitsemme</a:t>
            </a:r>
            <a:r>
              <a:rPr lang="en-US" dirty="0"/>
              <a:t> </a:t>
            </a:r>
            <a:r>
              <a:rPr lang="en-US" dirty="0" err="1"/>
              <a:t>älykkäämpää</a:t>
            </a:r>
            <a:r>
              <a:rPr lang="en-US" dirty="0"/>
              <a:t> </a:t>
            </a:r>
            <a:r>
              <a:rPr lang="en-US" dirty="0" err="1"/>
              <a:t>seurantaa</a:t>
            </a:r>
            <a:r>
              <a:rPr lang="en-US" dirty="0"/>
              <a:t> + </a:t>
            </a:r>
            <a:r>
              <a:rPr lang="en-US" dirty="0" err="1"/>
              <a:t>ennustamista</a:t>
            </a:r>
            <a:r>
              <a:rPr lang="en-US" dirty="0"/>
              <a:t> + </a:t>
            </a:r>
            <a:r>
              <a:rPr lang="en-US" dirty="0" err="1"/>
              <a:t>optimointia</a:t>
            </a:r>
            <a:r>
              <a:rPr lang="en-US" dirty="0"/>
              <a:t>.</a:t>
            </a:r>
            <a:endParaRPr lang="en-IE" dirty="0"/>
          </a:p>
        </p:txBody>
      </p:sp>
      <p:sp>
        <p:nvSpPr>
          <p:cNvPr id="7" name="Text Placeholder 6">
            <a:extLst>
              <a:ext uri="{FF2B5EF4-FFF2-40B4-BE49-F238E27FC236}">
                <a16:creationId xmlns:a16="http://schemas.microsoft.com/office/drawing/2014/main" id="{46C73B72-01B4-14E9-28B3-4BC6D8B51ECD}"/>
              </a:ext>
            </a:extLst>
          </p:cNvPr>
          <p:cNvSpPr>
            <a:spLocks noGrp="1"/>
          </p:cNvSpPr>
          <p:nvPr>
            <p:ph type="body" sz="quarter" idx="16"/>
          </p:nvPr>
        </p:nvSpPr>
        <p:spPr>
          <a:xfrm>
            <a:off x="6791158" y="260746"/>
            <a:ext cx="4757375" cy="1497715"/>
          </a:xfrm>
        </p:spPr>
        <p:txBody>
          <a:bodyPr/>
          <a:lstStyle/>
          <a:p>
            <a:r>
              <a:rPr lang="en-US" dirty="0" err="1"/>
              <a:t>Miltä</a:t>
            </a:r>
            <a:r>
              <a:rPr lang="en-US" dirty="0"/>
              <a:t> </a:t>
            </a:r>
            <a:r>
              <a:rPr lang="en-US" dirty="0" err="1"/>
              <a:t>nämä</a:t>
            </a:r>
            <a:r>
              <a:rPr lang="en-US" dirty="0"/>
              <a:t> </a:t>
            </a:r>
            <a:r>
              <a:rPr lang="en-US" dirty="0" err="1"/>
              <a:t>haasteet</a:t>
            </a:r>
            <a:r>
              <a:rPr lang="en-US" dirty="0"/>
              <a:t> </a:t>
            </a:r>
            <a:r>
              <a:rPr lang="en-US" dirty="0" err="1"/>
              <a:t>näyttävät</a:t>
            </a:r>
            <a:r>
              <a:rPr lang="en-US" dirty="0"/>
              <a:t> </a:t>
            </a:r>
            <a:r>
              <a:rPr lang="en-US" dirty="0" err="1"/>
              <a:t>käytännössä</a:t>
            </a:r>
            <a:r>
              <a:rPr lang="en-US" dirty="0"/>
              <a:t>?</a:t>
            </a:r>
            <a:endParaRPr lang="en-IE" dirty="0"/>
          </a:p>
        </p:txBody>
      </p:sp>
      <p:sp>
        <p:nvSpPr>
          <p:cNvPr id="17" name="Freeform 16">
            <a:extLst>
              <a:ext uri="{FF2B5EF4-FFF2-40B4-BE49-F238E27FC236}">
                <a16:creationId xmlns:a16="http://schemas.microsoft.com/office/drawing/2014/main" id="{DC62731C-F2FD-33D7-65DB-AE2084A33F7F}"/>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5" name="Picture Placeholder 4" descr="A light bulb on a pile of coins&#10;&#10;AI-generated content may be incorrect.">
            <a:extLst>
              <a:ext uri="{FF2B5EF4-FFF2-40B4-BE49-F238E27FC236}">
                <a16:creationId xmlns:a16="http://schemas.microsoft.com/office/drawing/2014/main" id="{3607794B-F56D-B486-BDC0-0468ED7489A9}"/>
              </a:ext>
            </a:extLst>
          </p:cNvPr>
          <p:cNvPicPr>
            <a:picLocks noGrp="1" noChangeAspect="1"/>
          </p:cNvPicPr>
          <p:nvPr>
            <p:ph type="pic" sz="quarter" idx="44"/>
          </p:nvPr>
        </p:nvPicPr>
        <p:blipFill>
          <a:blip r:embed="rId2"/>
          <a:srcRect l="18906" r="18906"/>
          <a:stretch>
            <a:fillRect/>
          </a:stretch>
        </p:blipFill>
        <p:spPr/>
      </p:pic>
    </p:spTree>
    <p:extLst>
      <p:ext uri="{BB962C8B-B14F-4D97-AF65-F5344CB8AC3E}">
        <p14:creationId xmlns:p14="http://schemas.microsoft.com/office/powerpoint/2010/main" val="16738580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8C6BB8-8F03-47FD-D9BD-8094667279E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07A0D1F-FA6A-D1B7-FB07-723889DDA8E2}"/>
              </a:ext>
            </a:extLst>
          </p:cNvPr>
          <p:cNvSpPr>
            <a:spLocks noGrp="1"/>
          </p:cNvSpPr>
          <p:nvPr>
            <p:ph type="body" sz="quarter" idx="18"/>
          </p:nvPr>
        </p:nvSpPr>
        <p:spPr>
          <a:xfrm>
            <a:off x="5562600" y="1612373"/>
            <a:ext cx="5746102" cy="3913188"/>
          </a:xfrm>
          <a:prstGeom prst="rect">
            <a:avLst/>
          </a:prstGeom>
        </p:spPr>
        <p:txBody>
          <a:bodyPr/>
          <a:lstStyle/>
          <a:p>
            <a:pPr marL="0"/>
            <a:r>
              <a:rPr lang="en-GB" dirty="0"/>
              <a:t>Katso </a:t>
            </a:r>
            <a:r>
              <a:rPr lang="en-GB" dirty="0" err="1"/>
              <a:t>seuraava</a:t>
            </a:r>
            <a:r>
              <a:rPr lang="en-GB" dirty="0"/>
              <a:t> </a:t>
            </a:r>
            <a:r>
              <a:rPr lang="en-GB" b="1" dirty="0"/>
              <a:t>video 2000-luvun </a:t>
            </a:r>
            <a:r>
              <a:rPr lang="en-GB" b="1" dirty="0" err="1"/>
              <a:t>kymmenestä</a:t>
            </a:r>
            <a:r>
              <a:rPr lang="en-GB" b="1" dirty="0"/>
              <a:t> </a:t>
            </a:r>
            <a:r>
              <a:rPr lang="en-GB" b="1" dirty="0" err="1"/>
              <a:t>suurimmasta</a:t>
            </a:r>
            <a:r>
              <a:rPr lang="en-GB" b="1" dirty="0"/>
              <a:t> </a:t>
            </a:r>
            <a:r>
              <a:rPr lang="en-GB" b="1" dirty="0" err="1"/>
              <a:t>vesienhallinnan</a:t>
            </a:r>
            <a:r>
              <a:rPr lang="en-GB" b="1" dirty="0"/>
              <a:t> </a:t>
            </a:r>
            <a:r>
              <a:rPr lang="en-GB" b="1" dirty="0" err="1"/>
              <a:t>haasteesta</a:t>
            </a:r>
            <a:r>
              <a:rPr lang="en-GB" b="1" dirty="0"/>
              <a:t> (4 min)</a:t>
            </a:r>
          </a:p>
          <a:p>
            <a:pPr marL="0"/>
            <a:r>
              <a:rPr lang="en-GB" dirty="0" err="1"/>
              <a:t>Videoon</a:t>
            </a:r>
            <a:r>
              <a:rPr lang="en-GB" dirty="0"/>
              <a:t> </a:t>
            </a:r>
            <a:r>
              <a:rPr lang="en-GB" dirty="0" err="1"/>
              <a:t>pääsee</a:t>
            </a:r>
            <a:r>
              <a:rPr lang="en-GB" dirty="0"/>
              <a:t> </a:t>
            </a:r>
            <a:r>
              <a:rPr lang="en-GB" dirty="0" err="1"/>
              <a:t>myös</a:t>
            </a:r>
            <a:r>
              <a:rPr lang="en-GB" dirty="0"/>
              <a:t> </a:t>
            </a:r>
            <a:r>
              <a:rPr lang="en-GB" dirty="0" err="1"/>
              <a:t>napsauttamalla</a:t>
            </a:r>
            <a:r>
              <a:rPr lang="en-GB" dirty="0"/>
              <a:t> </a:t>
            </a:r>
            <a:r>
              <a:rPr lang="en-GB" dirty="0" err="1"/>
              <a:t>tätä</a:t>
            </a:r>
            <a:r>
              <a:rPr lang="en-GB" dirty="0"/>
              <a:t> </a:t>
            </a:r>
            <a:r>
              <a:rPr lang="en-GB" dirty="0" err="1"/>
              <a:t>linkkiä</a:t>
            </a:r>
            <a:r>
              <a:rPr lang="en-GB" dirty="0"/>
              <a:t>:</a:t>
            </a:r>
          </a:p>
          <a:p>
            <a:pPr marL="0"/>
            <a:r>
              <a:rPr lang="en-US" b="1" dirty="0"/>
              <a:t>https://</a:t>
            </a:r>
            <a:r>
              <a:rPr lang="en-US" b="1" dirty="0" err="1"/>
              <a:t>www.youtube.com</a:t>
            </a:r>
            <a:r>
              <a:rPr lang="en-US" b="1" dirty="0"/>
              <a:t>/</a:t>
            </a:r>
            <a:r>
              <a:rPr lang="en-US" b="1" dirty="0" err="1"/>
              <a:t>watch?v</a:t>
            </a:r>
            <a:r>
              <a:rPr lang="en-US" b="1" dirty="0"/>
              <a:t>=-lF6hqXYSiY</a:t>
            </a:r>
          </a:p>
        </p:txBody>
      </p:sp>
      <p:sp>
        <p:nvSpPr>
          <p:cNvPr id="5" name="Text Placeholder 4">
            <a:extLst>
              <a:ext uri="{FF2B5EF4-FFF2-40B4-BE49-F238E27FC236}">
                <a16:creationId xmlns:a16="http://schemas.microsoft.com/office/drawing/2014/main" id="{02F590A2-DA5B-9BEB-A822-02A6F2538F0D}"/>
              </a:ext>
            </a:extLst>
          </p:cNvPr>
          <p:cNvSpPr>
            <a:spLocks noGrp="1"/>
          </p:cNvSpPr>
          <p:nvPr>
            <p:ph type="body" sz="quarter" idx="16"/>
          </p:nvPr>
        </p:nvSpPr>
        <p:spPr>
          <a:prstGeom prst="rect">
            <a:avLst/>
          </a:prstGeom>
        </p:spPr>
        <p:txBody>
          <a:bodyPr/>
          <a:lstStyle/>
          <a:p>
            <a:r>
              <a:rPr lang="en-US" dirty="0"/>
              <a:t>KATSELLA</a:t>
            </a:r>
          </a:p>
        </p:txBody>
      </p:sp>
      <p:pic>
        <p:nvPicPr>
          <p:cNvPr id="4" name="Picture Placeholder 3" descr="A drop of water splashing into water&#10;&#10;AI-generated content may be incorrect.">
            <a:extLst>
              <a:ext uri="{FF2B5EF4-FFF2-40B4-BE49-F238E27FC236}">
                <a16:creationId xmlns:a16="http://schemas.microsoft.com/office/drawing/2014/main" id="{A740B3BE-2F63-C3FF-DAD4-BC43AF2CF458}"/>
              </a:ext>
            </a:extLst>
          </p:cNvPr>
          <p:cNvPicPr>
            <a:picLocks noGrp="1" noChangeAspect="1"/>
          </p:cNvPicPr>
          <p:nvPr>
            <p:ph type="pic" sz="quarter" idx="10"/>
          </p:nvPr>
        </p:nvPicPr>
        <p:blipFill>
          <a:blip r:embed="rId3"/>
          <a:srcRect l="817" r="817"/>
          <a:stretch>
            <a:fillRect/>
          </a:stretch>
        </p:blipFill>
        <p:spPr/>
      </p:pic>
    </p:spTree>
    <p:extLst>
      <p:ext uri="{BB962C8B-B14F-4D97-AF65-F5344CB8AC3E}">
        <p14:creationId xmlns:p14="http://schemas.microsoft.com/office/powerpoint/2010/main" val="34654400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E26C40-831A-00F3-0DE0-53E23FEE24D1}"/>
            </a:ext>
          </a:extLst>
        </p:cNvPr>
        <p:cNvGrpSpPr/>
        <p:nvPr/>
      </p:nvGrpSpPr>
      <p:grpSpPr>
        <a:xfrm>
          <a:off x="0" y="0"/>
          <a:ext cx="0" cy="0"/>
          <a:chOff x="0" y="0"/>
          <a:chExt cx="0" cy="0"/>
        </a:xfrm>
      </p:grpSpPr>
      <p:sp>
        <p:nvSpPr>
          <p:cNvPr id="14" name="Text Placeholder 13">
            <a:extLst>
              <a:ext uri="{FF2B5EF4-FFF2-40B4-BE49-F238E27FC236}">
                <a16:creationId xmlns:a16="http://schemas.microsoft.com/office/drawing/2014/main" id="{3479DC80-D97B-5142-E2A9-E689DA281FB1}"/>
              </a:ext>
            </a:extLst>
          </p:cNvPr>
          <p:cNvSpPr>
            <a:spLocks noGrp="1"/>
          </p:cNvSpPr>
          <p:nvPr>
            <p:ph type="body" sz="quarter" idx="35"/>
          </p:nvPr>
        </p:nvSpPr>
        <p:spPr/>
        <p:txBody>
          <a:bodyPr/>
          <a:lstStyle/>
          <a:p>
            <a:r>
              <a:rPr lang="en-US" dirty="0" err="1">
                <a:solidFill>
                  <a:srgbClr val="00898B"/>
                </a:solidFill>
              </a:rPr>
              <a:t>Minikeskustelu</a:t>
            </a:r>
            <a:endParaRPr lang="en-US" dirty="0">
              <a:solidFill>
                <a:srgbClr val="00898B"/>
              </a:solidFill>
            </a:endParaRPr>
          </a:p>
          <a:p>
            <a:r>
              <a:rPr lang="en-US" dirty="0" err="1"/>
              <a:t>Missä</a:t>
            </a:r>
            <a:r>
              <a:rPr lang="en-US" dirty="0"/>
              <a:t> </a:t>
            </a:r>
            <a:r>
              <a:rPr lang="en-US" dirty="0" err="1"/>
              <a:t>mielestäsi</a:t>
            </a:r>
            <a:r>
              <a:rPr lang="en-US" dirty="0"/>
              <a:t> on </a:t>
            </a:r>
            <a:r>
              <a:rPr lang="en-US" dirty="0" err="1"/>
              <a:t>suurin</a:t>
            </a:r>
            <a:r>
              <a:rPr lang="en-US" dirty="0"/>
              <a:t> "</a:t>
            </a:r>
            <a:r>
              <a:rPr lang="en-US" dirty="0" err="1"/>
              <a:t>näkyvyyskuilu</a:t>
            </a:r>
            <a:r>
              <a:rPr lang="en-US" dirty="0"/>
              <a:t>" </a:t>
            </a:r>
            <a:r>
              <a:rPr lang="en-US" dirty="0" err="1"/>
              <a:t>tyypillisessä</a:t>
            </a:r>
            <a:r>
              <a:rPr lang="en-US" dirty="0"/>
              <a:t> </a:t>
            </a:r>
            <a:r>
              <a:rPr lang="en-US" dirty="0" err="1"/>
              <a:t>vesijärjestelmässä</a:t>
            </a:r>
            <a:r>
              <a:rPr lang="en-US" dirty="0"/>
              <a:t>: </a:t>
            </a:r>
            <a:r>
              <a:rPr lang="en-US" dirty="0" err="1"/>
              <a:t>laadussa</a:t>
            </a:r>
            <a:r>
              <a:rPr lang="en-US" dirty="0"/>
              <a:t>, </a:t>
            </a:r>
            <a:r>
              <a:rPr lang="en-US" dirty="0" err="1"/>
              <a:t>hävikissä</a:t>
            </a:r>
            <a:r>
              <a:rPr lang="en-US" dirty="0"/>
              <a:t> </a:t>
            </a:r>
            <a:r>
              <a:rPr lang="en-US" dirty="0" err="1"/>
              <a:t>vai</a:t>
            </a:r>
            <a:r>
              <a:rPr lang="en-US" dirty="0"/>
              <a:t> </a:t>
            </a:r>
            <a:r>
              <a:rPr lang="en-US" dirty="0" err="1"/>
              <a:t>kysynnässä</a:t>
            </a:r>
            <a:r>
              <a:rPr lang="en-US" dirty="0"/>
              <a:t>?</a:t>
            </a:r>
          </a:p>
        </p:txBody>
      </p:sp>
      <p:sp>
        <p:nvSpPr>
          <p:cNvPr id="6" name="Text Placeholder 5">
            <a:extLst>
              <a:ext uri="{FF2B5EF4-FFF2-40B4-BE49-F238E27FC236}">
                <a16:creationId xmlns:a16="http://schemas.microsoft.com/office/drawing/2014/main" id="{549F42CC-6063-12A7-83FA-D5F6110E3BBE}"/>
              </a:ext>
            </a:extLst>
          </p:cNvPr>
          <p:cNvSpPr>
            <a:spLocks noGrp="1"/>
          </p:cNvSpPr>
          <p:nvPr>
            <p:ph type="body" sz="quarter" idx="37"/>
          </p:nvPr>
        </p:nvSpPr>
        <p:spPr/>
        <p:txBody>
          <a:bodyPr/>
          <a:lstStyle/>
          <a:p>
            <a:r>
              <a:rPr lang="en-US" dirty="0"/>
              <a:t>01</a:t>
            </a:r>
          </a:p>
        </p:txBody>
      </p:sp>
      <p:sp>
        <p:nvSpPr>
          <p:cNvPr id="16" name="Text Placeholder 15">
            <a:extLst>
              <a:ext uri="{FF2B5EF4-FFF2-40B4-BE49-F238E27FC236}">
                <a16:creationId xmlns:a16="http://schemas.microsoft.com/office/drawing/2014/main" id="{F9571593-0168-F191-EEAE-CA390404B567}"/>
              </a:ext>
            </a:extLst>
          </p:cNvPr>
          <p:cNvSpPr>
            <a:spLocks noGrp="1"/>
          </p:cNvSpPr>
          <p:nvPr>
            <p:ph type="body" sz="quarter" idx="42"/>
          </p:nvPr>
        </p:nvSpPr>
        <p:spPr/>
        <p:txBody>
          <a:bodyPr/>
          <a:lstStyle/>
          <a:p>
            <a:r>
              <a:rPr lang="en-US" dirty="0" err="1"/>
              <a:t>Kumpi</a:t>
            </a:r>
            <a:r>
              <a:rPr lang="en-US" dirty="0"/>
              <a:t> on </a:t>
            </a:r>
            <a:r>
              <a:rPr lang="en-US" dirty="0" err="1"/>
              <a:t>riskialttiimpaa</a:t>
            </a:r>
            <a:r>
              <a:rPr lang="en-US" dirty="0"/>
              <a:t>: </a:t>
            </a:r>
            <a:r>
              <a:rPr lang="en-US" dirty="0" err="1"/>
              <a:t>päätöksen</a:t>
            </a:r>
            <a:r>
              <a:rPr lang="en-US" dirty="0"/>
              <a:t> </a:t>
            </a:r>
            <a:r>
              <a:rPr lang="en-US" dirty="0" err="1"/>
              <a:t>tekeminen</a:t>
            </a:r>
            <a:r>
              <a:rPr lang="en-US" dirty="0"/>
              <a:t> </a:t>
            </a:r>
            <a:r>
              <a:rPr lang="en-US" dirty="0" err="1"/>
              <a:t>puutteellisilla</a:t>
            </a:r>
            <a:r>
              <a:rPr lang="en-US" dirty="0"/>
              <a:t> </a:t>
            </a:r>
            <a:r>
              <a:rPr lang="en-US" dirty="0" err="1"/>
              <a:t>tiedoilla</a:t>
            </a:r>
            <a:r>
              <a:rPr lang="en-US" dirty="0"/>
              <a:t> </a:t>
            </a:r>
            <a:r>
              <a:rPr lang="en-US" dirty="0" err="1"/>
              <a:t>vai</a:t>
            </a:r>
            <a:r>
              <a:rPr lang="en-US" dirty="0"/>
              <a:t> </a:t>
            </a:r>
            <a:r>
              <a:rPr lang="en-US" dirty="0" err="1"/>
              <a:t>liian</a:t>
            </a:r>
            <a:r>
              <a:rPr lang="en-US" dirty="0"/>
              <a:t> </a:t>
            </a:r>
            <a:r>
              <a:rPr lang="en-US" dirty="0" err="1"/>
              <a:t>kauan</a:t>
            </a:r>
            <a:r>
              <a:rPr lang="en-US" dirty="0"/>
              <a:t> </a:t>
            </a:r>
            <a:r>
              <a:rPr lang="en-US" dirty="0" err="1"/>
              <a:t>odottaminen</a:t>
            </a:r>
            <a:r>
              <a:rPr lang="en-US" dirty="0"/>
              <a:t> </a:t>
            </a:r>
            <a:r>
              <a:rPr lang="en-US" dirty="0" err="1"/>
              <a:t>toimimisen</a:t>
            </a:r>
            <a:r>
              <a:rPr lang="en-US" dirty="0"/>
              <a:t> </a:t>
            </a:r>
            <a:r>
              <a:rPr lang="en-US" dirty="0" err="1"/>
              <a:t>kanssa</a:t>
            </a:r>
            <a:r>
              <a:rPr lang="en-US" dirty="0"/>
              <a:t>?</a:t>
            </a:r>
          </a:p>
        </p:txBody>
      </p:sp>
      <p:sp>
        <p:nvSpPr>
          <p:cNvPr id="10" name="Text Placeholder 9">
            <a:extLst>
              <a:ext uri="{FF2B5EF4-FFF2-40B4-BE49-F238E27FC236}">
                <a16:creationId xmlns:a16="http://schemas.microsoft.com/office/drawing/2014/main" id="{6A426667-0C52-8412-98CC-D6E08D8F1D69}"/>
              </a:ext>
            </a:extLst>
          </p:cNvPr>
          <p:cNvSpPr>
            <a:spLocks noGrp="1"/>
          </p:cNvSpPr>
          <p:nvPr>
            <p:ph type="body" sz="quarter" idx="44"/>
          </p:nvPr>
        </p:nvSpPr>
        <p:spPr/>
        <p:txBody>
          <a:bodyPr/>
          <a:lstStyle/>
          <a:p>
            <a:r>
              <a:rPr lang="en-US" dirty="0"/>
              <a:t>02</a:t>
            </a:r>
          </a:p>
        </p:txBody>
      </p:sp>
      <p:sp>
        <p:nvSpPr>
          <p:cNvPr id="17" name="Text Placeholder 16">
            <a:extLst>
              <a:ext uri="{FF2B5EF4-FFF2-40B4-BE49-F238E27FC236}">
                <a16:creationId xmlns:a16="http://schemas.microsoft.com/office/drawing/2014/main" id="{71E90409-F75A-B61A-B362-4955C11756D0}"/>
              </a:ext>
            </a:extLst>
          </p:cNvPr>
          <p:cNvSpPr>
            <a:spLocks noGrp="1"/>
          </p:cNvSpPr>
          <p:nvPr>
            <p:ph type="body" sz="quarter" idx="45"/>
          </p:nvPr>
        </p:nvSpPr>
        <p:spPr/>
        <p:txBody>
          <a:bodyPr/>
          <a:lstStyle/>
          <a:p>
            <a:r>
              <a:rPr lang="en-US" dirty="0" err="1"/>
              <a:t>Kumpi</a:t>
            </a:r>
            <a:r>
              <a:rPr lang="en-US" dirty="0"/>
              <a:t> </a:t>
            </a:r>
            <a:r>
              <a:rPr lang="en-US" dirty="0" err="1"/>
              <a:t>vaihe</a:t>
            </a:r>
            <a:r>
              <a:rPr lang="en-US" dirty="0"/>
              <a:t> on </a:t>
            </a:r>
            <a:r>
              <a:rPr lang="en-US" dirty="0" err="1"/>
              <a:t>vaikein</a:t>
            </a:r>
            <a:r>
              <a:rPr lang="en-US" dirty="0"/>
              <a:t> </a:t>
            </a:r>
            <a:r>
              <a:rPr lang="en-US" dirty="0" err="1"/>
              <a:t>tosielämässä</a:t>
            </a:r>
            <a:r>
              <a:rPr lang="en-US" dirty="0"/>
              <a:t>, </a:t>
            </a:r>
            <a:r>
              <a:rPr lang="en-US" dirty="0" err="1"/>
              <a:t>seuranta</a:t>
            </a:r>
            <a:r>
              <a:rPr lang="en-US" dirty="0"/>
              <a:t>, </a:t>
            </a:r>
            <a:r>
              <a:rPr lang="en-US" dirty="0" err="1"/>
              <a:t>ennustaminen</a:t>
            </a:r>
            <a:r>
              <a:rPr lang="en-US" dirty="0"/>
              <a:t> </a:t>
            </a:r>
            <a:r>
              <a:rPr lang="en-US" dirty="0" err="1"/>
              <a:t>vai</a:t>
            </a:r>
            <a:r>
              <a:rPr lang="en-US" dirty="0"/>
              <a:t> </a:t>
            </a:r>
            <a:r>
              <a:rPr lang="en-US" dirty="0" err="1"/>
              <a:t>optimointi</a:t>
            </a:r>
            <a:r>
              <a:rPr lang="en-US" dirty="0"/>
              <a:t>, ja </a:t>
            </a:r>
            <a:r>
              <a:rPr lang="en-US" dirty="0" err="1"/>
              <a:t>miksi</a:t>
            </a:r>
            <a:r>
              <a:rPr lang="en-US" dirty="0"/>
              <a:t>?</a:t>
            </a:r>
          </a:p>
        </p:txBody>
      </p:sp>
      <p:sp>
        <p:nvSpPr>
          <p:cNvPr id="13" name="Text Placeholder 12">
            <a:extLst>
              <a:ext uri="{FF2B5EF4-FFF2-40B4-BE49-F238E27FC236}">
                <a16:creationId xmlns:a16="http://schemas.microsoft.com/office/drawing/2014/main" id="{E9DCD709-12A2-3EFB-1DB9-E6F99FB92C2F}"/>
              </a:ext>
            </a:extLst>
          </p:cNvPr>
          <p:cNvSpPr>
            <a:spLocks noGrp="1"/>
          </p:cNvSpPr>
          <p:nvPr>
            <p:ph type="body" sz="quarter" idx="47"/>
          </p:nvPr>
        </p:nvSpPr>
        <p:spPr/>
        <p:txBody>
          <a:bodyPr/>
          <a:lstStyle/>
          <a:p>
            <a:r>
              <a:rPr lang="en-US" dirty="0"/>
              <a:t>03</a:t>
            </a:r>
          </a:p>
        </p:txBody>
      </p:sp>
      <p:sp>
        <p:nvSpPr>
          <p:cNvPr id="7" name="Freeform 6">
            <a:extLst>
              <a:ext uri="{FF2B5EF4-FFF2-40B4-BE49-F238E27FC236}">
                <a16:creationId xmlns:a16="http://schemas.microsoft.com/office/drawing/2014/main" id="{17E06DE2-65F1-A8B1-420E-028B9F69F4C5}"/>
              </a:ext>
            </a:extLst>
          </p:cNvPr>
          <p:cNvSpPr/>
          <p:nvPr/>
        </p:nvSpPr>
        <p:spPr>
          <a:xfrm rot="9727022">
            <a:off x="-481078" y="5498436"/>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8" name="Picture Placeholder 7" descr="A hand holding a yellow question mark&#10;&#10;AI-generated content may be incorrect.">
            <a:extLst>
              <a:ext uri="{FF2B5EF4-FFF2-40B4-BE49-F238E27FC236}">
                <a16:creationId xmlns:a16="http://schemas.microsoft.com/office/drawing/2014/main" id="{4306473B-D125-D497-5508-EC5A2C6A69F0}"/>
              </a:ext>
            </a:extLst>
          </p:cNvPr>
          <p:cNvPicPr>
            <a:picLocks noGrp="1" noChangeAspect="1"/>
          </p:cNvPicPr>
          <p:nvPr>
            <p:ph type="pic" sz="quarter" idx="41"/>
          </p:nvPr>
        </p:nvPicPr>
        <p:blipFill>
          <a:blip r:embed="rId3"/>
          <a:srcRect l="12531" r="12531"/>
          <a:stretch>
            <a:fillRect/>
          </a:stretch>
        </p:blipFill>
        <p:spPr/>
      </p:pic>
    </p:spTree>
    <p:extLst>
      <p:ext uri="{BB962C8B-B14F-4D97-AF65-F5344CB8AC3E}">
        <p14:creationId xmlns:p14="http://schemas.microsoft.com/office/powerpoint/2010/main" val="24383009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0CBFBC-EAD2-821B-F818-65C33739E564}"/>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34DC1A8E-19E9-ECA5-B9AA-EA41EF8EDC43}"/>
              </a:ext>
            </a:extLst>
          </p:cNvPr>
          <p:cNvSpPr>
            <a:spLocks noGrp="1"/>
          </p:cNvSpPr>
          <p:nvPr>
            <p:ph type="body" sz="quarter" idx="18"/>
          </p:nvPr>
        </p:nvSpPr>
        <p:spPr>
          <a:xfrm>
            <a:off x="636756" y="1995803"/>
            <a:ext cx="4639192" cy="4377696"/>
          </a:xfrm>
        </p:spPr>
        <p:txBody>
          <a:bodyPr/>
          <a:lstStyle/>
          <a:p>
            <a:r>
              <a:rPr lang="en-US" dirty="0" err="1"/>
              <a:t>Valitse</a:t>
            </a:r>
            <a:r>
              <a:rPr lang="en-US" dirty="0"/>
              <a:t> </a:t>
            </a:r>
            <a:r>
              <a:rPr lang="en-US" dirty="0" err="1"/>
              <a:t>yksi</a:t>
            </a:r>
            <a:r>
              <a:rPr lang="en-US" dirty="0"/>
              <a:t> </a:t>
            </a:r>
            <a:r>
              <a:rPr lang="en-US" dirty="0" err="1"/>
              <a:t>haaste</a:t>
            </a:r>
            <a:r>
              <a:rPr lang="en-US" dirty="0"/>
              <a:t> ja </a:t>
            </a:r>
            <a:r>
              <a:rPr lang="en-US" dirty="0" err="1"/>
              <a:t>täytä</a:t>
            </a:r>
            <a:r>
              <a:rPr lang="en-US" dirty="0"/>
              <a:t> se:</a:t>
            </a:r>
          </a:p>
          <a:p>
            <a:endParaRPr lang="en-US" dirty="0"/>
          </a:p>
          <a:p>
            <a:r>
              <a:rPr lang="en-US" b="1" dirty="0" err="1"/>
              <a:t>Syy</a:t>
            </a:r>
            <a:r>
              <a:rPr lang="en-US" b="1" dirty="0"/>
              <a:t>: </a:t>
            </a:r>
            <a:r>
              <a:rPr lang="en-US" dirty="0"/>
              <a:t>(</a:t>
            </a:r>
            <a:r>
              <a:rPr lang="en-US" dirty="0" err="1"/>
              <a:t>esim</a:t>
            </a:r>
            <a:r>
              <a:rPr lang="en-US" dirty="0"/>
              <a:t>. </a:t>
            </a:r>
            <a:r>
              <a:rPr lang="en-US" dirty="0" err="1"/>
              <a:t>ikääntyvät</a:t>
            </a:r>
            <a:r>
              <a:rPr lang="en-US" dirty="0"/>
              <a:t> </a:t>
            </a:r>
            <a:r>
              <a:rPr lang="en-US" dirty="0" err="1"/>
              <a:t>putket</a:t>
            </a:r>
            <a:r>
              <a:rPr lang="en-US" dirty="0"/>
              <a:t>, </a:t>
            </a:r>
            <a:r>
              <a:rPr lang="en-US" dirty="0" err="1"/>
              <a:t>lannoitteiden</a:t>
            </a:r>
            <a:r>
              <a:rPr lang="en-US" dirty="0"/>
              <a:t> </a:t>
            </a:r>
            <a:r>
              <a:rPr lang="en-US" dirty="0" err="1"/>
              <a:t>valunta</a:t>
            </a:r>
            <a:r>
              <a:rPr lang="en-US" dirty="0"/>
              <a:t>, </a:t>
            </a:r>
            <a:r>
              <a:rPr lang="en-US" dirty="0" err="1"/>
              <a:t>helleaalto</a:t>
            </a:r>
            <a:r>
              <a:rPr lang="en-US" dirty="0"/>
              <a:t>)</a:t>
            </a:r>
          </a:p>
          <a:p>
            <a:r>
              <a:rPr lang="en-US" b="1" dirty="0" err="1"/>
              <a:t>Vaikutus</a:t>
            </a:r>
            <a:r>
              <a:rPr lang="en-US" b="1" dirty="0"/>
              <a:t>: </a:t>
            </a:r>
            <a:r>
              <a:rPr lang="en-US" dirty="0"/>
              <a:t>(</a:t>
            </a:r>
            <a:r>
              <a:rPr lang="en-US" dirty="0" err="1"/>
              <a:t>kustannukset</a:t>
            </a:r>
            <a:r>
              <a:rPr lang="en-US" dirty="0"/>
              <a:t>, </a:t>
            </a:r>
            <a:r>
              <a:rPr lang="en-US" dirty="0" err="1"/>
              <a:t>terveys</a:t>
            </a:r>
            <a:r>
              <a:rPr lang="en-US" dirty="0"/>
              <a:t>, </a:t>
            </a:r>
            <a:r>
              <a:rPr lang="en-US" dirty="0" err="1"/>
              <a:t>ekosysteemit</a:t>
            </a:r>
            <a:r>
              <a:rPr lang="en-US" dirty="0"/>
              <a:t>, </a:t>
            </a:r>
            <a:r>
              <a:rPr lang="en-US" dirty="0" err="1"/>
              <a:t>palvelun</a:t>
            </a:r>
            <a:r>
              <a:rPr lang="en-US" dirty="0"/>
              <a:t> </a:t>
            </a:r>
            <a:r>
              <a:rPr lang="en-US" dirty="0" err="1"/>
              <a:t>luotettavuus</a:t>
            </a:r>
            <a:r>
              <a:rPr lang="en-US" dirty="0"/>
              <a:t>)</a:t>
            </a:r>
          </a:p>
          <a:p>
            <a:r>
              <a:rPr lang="en-US" b="1" dirty="0" err="1"/>
              <a:t>Ohjelma</a:t>
            </a:r>
            <a:r>
              <a:rPr lang="en-US" b="1" dirty="0"/>
              <a:t>: </a:t>
            </a:r>
            <a:r>
              <a:rPr lang="en-US" dirty="0"/>
              <a:t>(</a:t>
            </a:r>
            <a:r>
              <a:rPr lang="en-US" dirty="0" err="1"/>
              <a:t>sameuden</a:t>
            </a:r>
            <a:r>
              <a:rPr lang="en-US" dirty="0"/>
              <a:t> </a:t>
            </a:r>
            <a:r>
              <a:rPr lang="en-US" dirty="0" err="1"/>
              <a:t>piikit</a:t>
            </a:r>
            <a:r>
              <a:rPr lang="en-US" dirty="0"/>
              <a:t>, </a:t>
            </a:r>
            <a:r>
              <a:rPr lang="en-US" dirty="0" err="1"/>
              <a:t>painehäviö</a:t>
            </a:r>
            <a:r>
              <a:rPr lang="en-US" dirty="0"/>
              <a:t>, </a:t>
            </a:r>
            <a:r>
              <a:rPr lang="en-US" dirty="0" err="1"/>
              <a:t>asiakasvalitukset</a:t>
            </a:r>
            <a:r>
              <a:rPr lang="en-US" dirty="0"/>
              <a:t>, </a:t>
            </a:r>
            <a:r>
              <a:rPr lang="en-US" dirty="0" err="1"/>
              <a:t>säiliön</a:t>
            </a:r>
            <a:r>
              <a:rPr lang="en-US" dirty="0"/>
              <a:t> pinta)</a:t>
            </a:r>
            <a:endParaRPr lang="en-TR" dirty="0"/>
          </a:p>
        </p:txBody>
      </p:sp>
      <p:sp>
        <p:nvSpPr>
          <p:cNvPr id="7" name="Text Placeholder 6">
            <a:extLst>
              <a:ext uri="{FF2B5EF4-FFF2-40B4-BE49-F238E27FC236}">
                <a16:creationId xmlns:a16="http://schemas.microsoft.com/office/drawing/2014/main" id="{4FB1E40F-0BBC-8647-EE65-B75BFFC9A92E}"/>
              </a:ext>
            </a:extLst>
          </p:cNvPr>
          <p:cNvSpPr>
            <a:spLocks noGrp="1"/>
          </p:cNvSpPr>
          <p:nvPr>
            <p:ph type="body" sz="quarter" idx="16"/>
          </p:nvPr>
        </p:nvSpPr>
        <p:spPr>
          <a:xfrm>
            <a:off x="636756" y="890242"/>
            <a:ext cx="5018977" cy="992652"/>
          </a:xfrm>
        </p:spPr>
        <p:txBody>
          <a:bodyPr/>
          <a:lstStyle/>
          <a:p>
            <a:r>
              <a:rPr lang="en-US" sz="3200" dirty="0" err="1"/>
              <a:t>Syy</a:t>
            </a:r>
            <a:r>
              <a:rPr lang="en-US" sz="3200" dirty="0"/>
              <a:t> - </a:t>
            </a:r>
            <a:r>
              <a:rPr lang="en-US" sz="3200" dirty="0" err="1"/>
              <a:t>Vaikutus</a:t>
            </a:r>
            <a:r>
              <a:rPr lang="en-US" sz="3200" dirty="0"/>
              <a:t> - </a:t>
            </a:r>
            <a:r>
              <a:rPr lang="en-US" sz="3200" dirty="0" err="1"/>
              <a:t>Indikaattori</a:t>
            </a:r>
            <a:endParaRPr lang="en-US" sz="3200" dirty="0"/>
          </a:p>
        </p:txBody>
      </p:sp>
      <p:sp>
        <p:nvSpPr>
          <p:cNvPr id="17" name="Freeform 16">
            <a:extLst>
              <a:ext uri="{FF2B5EF4-FFF2-40B4-BE49-F238E27FC236}">
                <a16:creationId xmlns:a16="http://schemas.microsoft.com/office/drawing/2014/main" id="{8137D165-E494-0ED1-4C6F-BBE1B7F4CD38}"/>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5" name="Picture Placeholder 4" descr="A hand holding a leaf&#10;&#10;AI-generated content may be incorrect.">
            <a:extLst>
              <a:ext uri="{FF2B5EF4-FFF2-40B4-BE49-F238E27FC236}">
                <a16:creationId xmlns:a16="http://schemas.microsoft.com/office/drawing/2014/main" id="{065DDA59-C183-EADB-C871-542DA3D3C1CA}"/>
              </a:ext>
            </a:extLst>
          </p:cNvPr>
          <p:cNvPicPr>
            <a:picLocks noGrp="1" noChangeAspect="1"/>
          </p:cNvPicPr>
          <p:nvPr>
            <p:ph type="pic" sz="quarter" idx="44"/>
          </p:nvPr>
        </p:nvPicPr>
        <p:blipFill>
          <a:blip r:embed="rId2" cstate="screen">
            <a:extLst>
              <a:ext uri="{28A0092B-C50C-407E-A947-70E740481C1C}">
                <a14:useLocalDpi xmlns:a14="http://schemas.microsoft.com/office/drawing/2010/main"/>
              </a:ext>
            </a:extLst>
          </a:blip>
          <a:srcRect/>
          <a:stretch>
            <a:fillRect/>
          </a:stretch>
        </p:blipFill>
        <p:spPr>
          <a:xfrm>
            <a:off x="5888002" y="439730"/>
            <a:ext cx="5660531" cy="6045736"/>
          </a:xfrm>
        </p:spPr>
      </p:pic>
    </p:spTree>
    <p:extLst>
      <p:ext uri="{BB962C8B-B14F-4D97-AF65-F5344CB8AC3E}">
        <p14:creationId xmlns:p14="http://schemas.microsoft.com/office/powerpoint/2010/main" val="13370613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434696" y="2622424"/>
            <a:ext cx="6010480" cy="2253043"/>
          </a:xfrm>
        </p:spPr>
        <p:txBody>
          <a:bodyPr/>
          <a:lstStyle/>
          <a:p>
            <a:r>
              <a:rPr lang="en-US" dirty="0" err="1"/>
              <a:t>Yksikkö</a:t>
            </a:r>
            <a:r>
              <a:rPr lang="en-US" dirty="0"/>
              <a:t> 3</a:t>
            </a:r>
          </a:p>
          <a:p>
            <a:r>
              <a:rPr lang="en-US" dirty="0"/>
              <a:t>Kuinka </a:t>
            </a:r>
            <a:r>
              <a:rPr lang="en-US" dirty="0" err="1"/>
              <a:t>tekoäly</a:t>
            </a:r>
            <a:r>
              <a:rPr lang="en-US" dirty="0"/>
              <a:t> </a:t>
            </a:r>
            <a:r>
              <a:rPr lang="en-US" dirty="0" err="1"/>
              <a:t>voi</a:t>
            </a:r>
            <a:r>
              <a:rPr lang="en-US" dirty="0"/>
              <a:t> </a:t>
            </a:r>
            <a:r>
              <a:rPr lang="en-US" dirty="0" err="1"/>
              <a:t>tukea</a:t>
            </a:r>
            <a:r>
              <a:rPr lang="en-US" dirty="0"/>
              <a:t> </a:t>
            </a:r>
            <a:r>
              <a:rPr lang="en-US" dirty="0" err="1"/>
              <a:t>vedenkäyttöä</a:t>
            </a:r>
            <a:r>
              <a:rPr lang="en-US" dirty="0"/>
              <a:t>?</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03</a:t>
            </a:r>
          </a:p>
        </p:txBody>
      </p:sp>
    </p:spTree>
    <p:extLst>
      <p:ext uri="{BB962C8B-B14F-4D97-AF65-F5344CB8AC3E}">
        <p14:creationId xmlns:p14="http://schemas.microsoft.com/office/powerpoint/2010/main" val="3156689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7A0E1F-5252-57C6-8BDD-31F3FAF3B3B3}"/>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CF232BE9-CDB4-8639-0BA1-F14FE537DFB9}"/>
              </a:ext>
            </a:extLst>
          </p:cNvPr>
          <p:cNvSpPr>
            <a:spLocks noGrp="1"/>
          </p:cNvSpPr>
          <p:nvPr>
            <p:ph type="body" sz="quarter" idx="18"/>
          </p:nvPr>
        </p:nvSpPr>
        <p:spPr>
          <a:xfrm>
            <a:off x="465166" y="1726635"/>
            <a:ext cx="4894083" cy="4377696"/>
          </a:xfrm>
        </p:spPr>
        <p:txBody>
          <a:bodyPr/>
          <a:lstStyle/>
          <a:p>
            <a:pPr marL="0"/>
            <a:r>
              <a:rPr lang="en-US" sz="2000" dirty="0" err="1"/>
              <a:t>Datalähtöinen</a:t>
            </a:r>
            <a:r>
              <a:rPr lang="en-US" sz="2000" dirty="0"/>
              <a:t> </a:t>
            </a:r>
            <a:r>
              <a:rPr lang="en-US" sz="2000" dirty="0" err="1"/>
              <a:t>hallinta</a:t>
            </a:r>
            <a:r>
              <a:rPr lang="en-US" sz="2000" dirty="0"/>
              <a:t> </a:t>
            </a:r>
            <a:r>
              <a:rPr lang="en-US" sz="2000" dirty="0" err="1"/>
              <a:t>tarkoittaa</a:t>
            </a:r>
            <a:r>
              <a:rPr lang="en-US" sz="2000" dirty="0"/>
              <a:t> </a:t>
            </a:r>
            <a:r>
              <a:rPr lang="en-US" sz="2000" dirty="0" err="1"/>
              <a:t>siirtymistä</a:t>
            </a:r>
            <a:r>
              <a:rPr lang="en-US" sz="2000" dirty="0"/>
              <a:t> </a:t>
            </a:r>
            <a:r>
              <a:rPr lang="en-US" sz="2000" dirty="0" err="1"/>
              <a:t>reaktiivisista</a:t>
            </a:r>
            <a:r>
              <a:rPr lang="en-US" sz="2000" dirty="0"/>
              <a:t> </a:t>
            </a:r>
            <a:r>
              <a:rPr lang="en-US" sz="2000" dirty="0" err="1"/>
              <a:t>toimista</a:t>
            </a:r>
            <a:r>
              <a:rPr lang="en-US" sz="2000" dirty="0"/>
              <a:t> (</a:t>
            </a:r>
            <a:r>
              <a:rPr lang="en-US" sz="2000" dirty="0" err="1"/>
              <a:t>korjaa</a:t>
            </a:r>
            <a:r>
              <a:rPr lang="en-US" sz="2000" dirty="0"/>
              <a:t> </a:t>
            </a:r>
            <a:r>
              <a:rPr lang="en-US" sz="2000" dirty="0" err="1"/>
              <a:t>vian</a:t>
            </a:r>
            <a:r>
              <a:rPr lang="en-US" sz="2000" dirty="0"/>
              <a:t> </a:t>
            </a:r>
            <a:r>
              <a:rPr lang="en-US" sz="2000" dirty="0" err="1"/>
              <a:t>jälkeen</a:t>
            </a:r>
            <a:r>
              <a:rPr lang="en-US" sz="2000" dirty="0"/>
              <a:t>) </a:t>
            </a:r>
            <a:r>
              <a:rPr lang="en-US" sz="2000" dirty="0" err="1"/>
              <a:t>ennaltaehkäiseviin</a:t>
            </a:r>
            <a:r>
              <a:rPr lang="en-US" sz="2000" dirty="0"/>
              <a:t> ja </a:t>
            </a:r>
            <a:r>
              <a:rPr lang="en-US" sz="2000" dirty="0" err="1"/>
              <a:t>ennakoiviin</a:t>
            </a:r>
            <a:r>
              <a:rPr lang="en-US" sz="2000" dirty="0"/>
              <a:t> </a:t>
            </a:r>
            <a:r>
              <a:rPr lang="en-US" sz="2000" dirty="0" err="1"/>
              <a:t>toimiin</a:t>
            </a:r>
            <a:r>
              <a:rPr lang="en-US" sz="2000" dirty="0"/>
              <a:t> (</a:t>
            </a:r>
            <a:r>
              <a:rPr lang="en-US" sz="2000" dirty="0" err="1"/>
              <a:t>havaitse</a:t>
            </a:r>
            <a:r>
              <a:rPr lang="en-US" sz="2000" dirty="0"/>
              <a:t> </a:t>
            </a:r>
            <a:r>
              <a:rPr lang="en-US" sz="2000" dirty="0" err="1"/>
              <a:t>varhain</a:t>
            </a:r>
            <a:r>
              <a:rPr lang="en-US" sz="2000" dirty="0"/>
              <a:t>, </a:t>
            </a:r>
            <a:r>
              <a:rPr lang="en-US" sz="2000" dirty="0" err="1"/>
              <a:t>suunnittele</a:t>
            </a:r>
            <a:r>
              <a:rPr lang="en-US" sz="2000" dirty="0"/>
              <a:t> </a:t>
            </a:r>
            <a:r>
              <a:rPr lang="en-US" sz="2000" dirty="0" err="1"/>
              <a:t>etukäteen</a:t>
            </a:r>
            <a:r>
              <a:rPr lang="en-US" sz="2000" dirty="0"/>
              <a:t>). </a:t>
            </a:r>
            <a:r>
              <a:rPr lang="en-US" sz="2000" dirty="0" err="1"/>
              <a:t>Tekoälymallit</a:t>
            </a:r>
            <a:r>
              <a:rPr lang="en-US" sz="2000" dirty="0"/>
              <a:t> </a:t>
            </a:r>
            <a:r>
              <a:rPr lang="en-US" sz="2000" dirty="0" err="1"/>
              <a:t>tukevat</a:t>
            </a:r>
            <a:r>
              <a:rPr lang="en-US" sz="2000" dirty="0"/>
              <a:t> </a:t>
            </a:r>
            <a:r>
              <a:rPr lang="en-US" sz="2000" dirty="0" err="1"/>
              <a:t>tätä</a:t>
            </a:r>
            <a:r>
              <a:rPr lang="en-US" sz="2000" dirty="0"/>
              <a:t> </a:t>
            </a:r>
            <a:r>
              <a:rPr lang="en-US" sz="2000" dirty="0" err="1"/>
              <a:t>havaitsemalla</a:t>
            </a:r>
            <a:r>
              <a:rPr lang="en-US" sz="2000" dirty="0"/>
              <a:t> </a:t>
            </a:r>
            <a:r>
              <a:rPr lang="en-US" sz="2000" dirty="0" err="1"/>
              <a:t>kaavoja</a:t>
            </a:r>
            <a:r>
              <a:rPr lang="en-US" sz="2000" dirty="0"/>
              <a:t> ja </a:t>
            </a:r>
            <a:r>
              <a:rPr lang="en-US" sz="2000" dirty="0" err="1"/>
              <a:t>poikkeamia</a:t>
            </a:r>
            <a:r>
              <a:rPr lang="en-US" sz="2000" dirty="0"/>
              <a:t> </a:t>
            </a:r>
            <a:r>
              <a:rPr lang="en-US" sz="2000" dirty="0" err="1"/>
              <a:t>suurissa</a:t>
            </a:r>
            <a:r>
              <a:rPr lang="en-US" sz="2000" dirty="0"/>
              <a:t> </a:t>
            </a:r>
            <a:r>
              <a:rPr lang="en-US" sz="2000" dirty="0" err="1"/>
              <a:t>tietojoukoissa</a:t>
            </a:r>
            <a:r>
              <a:rPr lang="en-US" sz="2000" dirty="0"/>
              <a:t> ja </a:t>
            </a:r>
            <a:r>
              <a:rPr lang="en-US" sz="2000" dirty="0" err="1"/>
              <a:t>muuttamalla</a:t>
            </a:r>
            <a:r>
              <a:rPr lang="en-US" sz="2000" dirty="0"/>
              <a:t> ne </a:t>
            </a:r>
            <a:r>
              <a:rPr lang="en-US" sz="2000" dirty="0" err="1"/>
              <a:t>operatiivisiksi</a:t>
            </a:r>
            <a:r>
              <a:rPr lang="en-US" sz="2000" dirty="0"/>
              <a:t> </a:t>
            </a:r>
            <a:r>
              <a:rPr lang="en-US" sz="2000" dirty="0" err="1"/>
              <a:t>päätöksiksi</a:t>
            </a:r>
            <a:r>
              <a:rPr lang="en-US" sz="2000" dirty="0"/>
              <a:t>.</a:t>
            </a:r>
          </a:p>
          <a:p>
            <a:pPr marL="0"/>
            <a:r>
              <a:rPr lang="en-US" sz="2000" dirty="0" err="1"/>
              <a:t>Vesikierrossa</a:t>
            </a:r>
            <a:r>
              <a:rPr lang="en-US" sz="2000" dirty="0"/>
              <a:t> </a:t>
            </a:r>
            <a:r>
              <a:rPr lang="en-US" sz="2000" dirty="0" err="1"/>
              <a:t>tekoälyä</a:t>
            </a:r>
            <a:r>
              <a:rPr lang="en-US" sz="2000" dirty="0"/>
              <a:t> </a:t>
            </a:r>
            <a:r>
              <a:rPr lang="en-US" sz="2000" dirty="0" err="1"/>
              <a:t>käytetään</a:t>
            </a:r>
            <a:r>
              <a:rPr lang="en-US" sz="2000" dirty="0"/>
              <a:t> </a:t>
            </a:r>
            <a:r>
              <a:rPr lang="en-US" sz="2000" dirty="0" err="1"/>
              <a:t>pääasiassa</a:t>
            </a:r>
            <a:r>
              <a:rPr lang="en-US" sz="2000" dirty="0"/>
              <a:t> </a:t>
            </a:r>
            <a:r>
              <a:rPr lang="en-US" sz="2000" dirty="0" err="1"/>
              <a:t>seurantaan</a:t>
            </a:r>
            <a:r>
              <a:rPr lang="en-US" sz="2000" dirty="0"/>
              <a:t> (</a:t>
            </a:r>
            <a:r>
              <a:rPr lang="en-US" sz="2000" dirty="0" err="1"/>
              <a:t>reaaliajassa</a:t>
            </a:r>
            <a:r>
              <a:rPr lang="en-US" sz="2000" dirty="0"/>
              <a:t>), </a:t>
            </a:r>
            <a:r>
              <a:rPr lang="en-US" sz="2000" dirty="0" err="1"/>
              <a:t>ennustamiseen</a:t>
            </a:r>
            <a:r>
              <a:rPr lang="en-US" sz="2000" dirty="0"/>
              <a:t> (</a:t>
            </a:r>
            <a:r>
              <a:rPr lang="en-US" sz="2000" dirty="0" err="1"/>
              <a:t>etukäteen</a:t>
            </a:r>
            <a:r>
              <a:rPr lang="en-US" sz="2000" dirty="0"/>
              <a:t>) ja </a:t>
            </a:r>
            <a:r>
              <a:rPr lang="en-US" sz="2000" dirty="0" err="1"/>
              <a:t>optimointiin</a:t>
            </a:r>
            <a:r>
              <a:rPr lang="en-US" sz="2000" dirty="0"/>
              <a:t> (paras </a:t>
            </a:r>
            <a:r>
              <a:rPr lang="en-US" sz="2000" dirty="0" err="1"/>
              <a:t>toimintatapa</a:t>
            </a:r>
            <a:r>
              <a:rPr lang="en-US" sz="2000" dirty="0"/>
              <a:t>).</a:t>
            </a:r>
          </a:p>
          <a:p>
            <a:pPr marL="0"/>
            <a:r>
              <a:rPr lang="en-US" sz="2000" dirty="0" err="1"/>
              <a:t>Viimeaikaiset</a:t>
            </a:r>
            <a:r>
              <a:rPr lang="en-US" sz="2000" dirty="0"/>
              <a:t> "</a:t>
            </a:r>
            <a:r>
              <a:rPr lang="en-US" sz="2000" dirty="0" err="1"/>
              <a:t>älykkään</a:t>
            </a:r>
            <a:r>
              <a:rPr lang="en-US" sz="2000" dirty="0"/>
              <a:t> </a:t>
            </a:r>
            <a:r>
              <a:rPr lang="en-US" sz="2000" dirty="0" err="1"/>
              <a:t>veden</a:t>
            </a:r>
            <a:r>
              <a:rPr lang="en-US" sz="2000" dirty="0"/>
              <a:t>" </a:t>
            </a:r>
            <a:r>
              <a:rPr lang="en-US" sz="2000" dirty="0" err="1"/>
              <a:t>trendit</a:t>
            </a:r>
            <a:r>
              <a:rPr lang="en-US" sz="2000" dirty="0"/>
              <a:t> </a:t>
            </a:r>
            <a:r>
              <a:rPr lang="en-US" sz="2000" dirty="0" err="1"/>
              <a:t>yhdistävät</a:t>
            </a:r>
            <a:r>
              <a:rPr lang="en-US" sz="2000" dirty="0"/>
              <a:t> </a:t>
            </a:r>
            <a:r>
              <a:rPr lang="en-US" sz="2000" dirty="0" err="1"/>
              <a:t>tekoälyn</a:t>
            </a:r>
            <a:r>
              <a:rPr lang="en-US" sz="2000" dirty="0"/>
              <a:t>/</a:t>
            </a:r>
            <a:r>
              <a:rPr lang="en-US" sz="2000" dirty="0" err="1"/>
              <a:t>koneoppimisen</a:t>
            </a:r>
            <a:r>
              <a:rPr lang="en-US" sz="2000" dirty="0"/>
              <a:t> ja </a:t>
            </a:r>
            <a:r>
              <a:rPr lang="en-US" sz="2000" dirty="0" err="1"/>
              <a:t>esineiden</a:t>
            </a:r>
            <a:r>
              <a:rPr lang="en-US" sz="2000" dirty="0"/>
              <a:t> </a:t>
            </a:r>
            <a:r>
              <a:rPr lang="en-US" sz="2000" dirty="0" err="1"/>
              <a:t>internetin</a:t>
            </a:r>
            <a:r>
              <a:rPr lang="en-US" sz="2000" dirty="0"/>
              <a:t> </a:t>
            </a:r>
            <a:r>
              <a:rPr lang="en-US" sz="2000" dirty="0" err="1"/>
              <a:t>esimerkiksi</a:t>
            </a:r>
            <a:r>
              <a:rPr lang="en-US" sz="2000" dirty="0"/>
              <a:t> </a:t>
            </a:r>
            <a:r>
              <a:rPr lang="en-US" sz="2000" dirty="0" err="1"/>
              <a:t>vedenjakelussa</a:t>
            </a:r>
            <a:r>
              <a:rPr lang="en-US" sz="2000" dirty="0"/>
              <a:t>, </a:t>
            </a:r>
            <a:r>
              <a:rPr lang="en-US" sz="2000" dirty="0" err="1"/>
              <a:t>sadeveden</a:t>
            </a:r>
            <a:r>
              <a:rPr lang="en-US" sz="2000" dirty="0"/>
              <a:t> </a:t>
            </a:r>
            <a:r>
              <a:rPr lang="en-US" sz="2000" dirty="0" err="1"/>
              <a:t>keräämisessä</a:t>
            </a:r>
            <a:r>
              <a:rPr lang="en-US" sz="2000" dirty="0"/>
              <a:t>, </a:t>
            </a:r>
            <a:r>
              <a:rPr lang="en-US" sz="2000" dirty="0" err="1"/>
              <a:t>kasteluun</a:t>
            </a:r>
            <a:r>
              <a:rPr lang="en-US" sz="2000" dirty="0"/>
              <a:t> ja </a:t>
            </a:r>
            <a:r>
              <a:rPr lang="en-US" sz="2000" dirty="0" err="1"/>
              <a:t>jäteveden</a:t>
            </a:r>
            <a:r>
              <a:rPr lang="en-US" sz="2000" dirty="0"/>
              <a:t> </a:t>
            </a:r>
            <a:r>
              <a:rPr lang="en-US" sz="2000" dirty="0" err="1"/>
              <a:t>kierrätyksessä</a:t>
            </a:r>
            <a:r>
              <a:rPr lang="en-US" sz="2000" dirty="0"/>
              <a:t>.</a:t>
            </a:r>
            <a:endParaRPr lang="en-IE" sz="2000" dirty="0"/>
          </a:p>
        </p:txBody>
      </p:sp>
      <p:sp>
        <p:nvSpPr>
          <p:cNvPr id="7" name="Text Placeholder 6">
            <a:extLst>
              <a:ext uri="{FF2B5EF4-FFF2-40B4-BE49-F238E27FC236}">
                <a16:creationId xmlns:a16="http://schemas.microsoft.com/office/drawing/2014/main" id="{22F4CC64-6ED6-D0A5-C58E-8D428CC95ACC}"/>
              </a:ext>
            </a:extLst>
          </p:cNvPr>
          <p:cNvSpPr>
            <a:spLocks noGrp="1"/>
          </p:cNvSpPr>
          <p:nvPr>
            <p:ph type="body" sz="quarter" idx="16"/>
          </p:nvPr>
        </p:nvSpPr>
        <p:spPr/>
        <p:txBody>
          <a:bodyPr/>
          <a:lstStyle/>
          <a:p>
            <a:r>
              <a:rPr lang="en-US" dirty="0" err="1"/>
              <a:t>Tekoäly</a:t>
            </a:r>
            <a:r>
              <a:rPr lang="en-US" dirty="0"/>
              <a:t> </a:t>
            </a:r>
            <a:r>
              <a:rPr lang="en-US" dirty="0" err="1"/>
              <a:t>käytännössä</a:t>
            </a:r>
            <a:endParaRPr lang="en-US" dirty="0"/>
          </a:p>
        </p:txBody>
      </p:sp>
      <p:sp>
        <p:nvSpPr>
          <p:cNvPr id="17" name="Freeform 16">
            <a:extLst>
              <a:ext uri="{FF2B5EF4-FFF2-40B4-BE49-F238E27FC236}">
                <a16:creationId xmlns:a16="http://schemas.microsoft.com/office/drawing/2014/main" id="{FEFB489E-AE21-DF5D-884E-9BFA67B6C922}"/>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6" name="Picture Placeholder 5" descr="A close up of a network&#10;&#10;AI-generated content may be incorrect.">
            <a:extLst>
              <a:ext uri="{FF2B5EF4-FFF2-40B4-BE49-F238E27FC236}">
                <a16:creationId xmlns:a16="http://schemas.microsoft.com/office/drawing/2014/main" id="{868F1678-FD17-024E-6E91-944973D9A75A}"/>
              </a:ext>
            </a:extLst>
          </p:cNvPr>
          <p:cNvPicPr>
            <a:picLocks noGrp="1" noChangeAspect="1"/>
          </p:cNvPicPr>
          <p:nvPr>
            <p:ph type="pic" sz="quarter" idx="44"/>
          </p:nvPr>
        </p:nvPicPr>
        <p:blipFill>
          <a:blip r:embed="rId2"/>
          <a:srcRect l="23244" r="23244"/>
          <a:stretch>
            <a:fillRect/>
          </a:stretch>
        </p:blipFill>
        <p:spPr/>
      </p:pic>
    </p:spTree>
    <p:extLst>
      <p:ext uri="{BB962C8B-B14F-4D97-AF65-F5344CB8AC3E}">
        <p14:creationId xmlns:p14="http://schemas.microsoft.com/office/powerpoint/2010/main" val="4432384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6480D-53DF-8BF1-D28D-EF01F0DFBE08}"/>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80C1F6D4-3D44-5294-40FC-ABBB0BECDC35}"/>
              </a:ext>
            </a:extLst>
          </p:cNvPr>
          <p:cNvSpPr>
            <a:spLocks noGrp="1"/>
          </p:cNvSpPr>
          <p:nvPr>
            <p:ph type="body" sz="quarter" idx="18"/>
          </p:nvPr>
        </p:nvSpPr>
        <p:spPr>
          <a:xfrm>
            <a:off x="6613876" y="1358757"/>
            <a:ext cx="4640278" cy="4831027"/>
          </a:xfrm>
        </p:spPr>
        <p:txBody>
          <a:bodyPr/>
          <a:lstStyle/>
          <a:p>
            <a:r>
              <a:rPr lang="en-US" b="1" dirty="0" err="1"/>
              <a:t>Seuranta</a:t>
            </a:r>
            <a:r>
              <a:rPr lang="en-TR" b="1" dirty="0"/>
              <a:t> → </a:t>
            </a:r>
            <a:r>
              <a:rPr lang="en-US" b="1" dirty="0" err="1"/>
              <a:t>Ennusta</a:t>
            </a:r>
            <a:r>
              <a:rPr lang="en-TR" b="1" dirty="0"/>
              <a:t> → </a:t>
            </a:r>
            <a:r>
              <a:rPr lang="en-US" b="1" dirty="0" err="1"/>
              <a:t>Optimoi</a:t>
            </a:r>
            <a:endParaRPr lang="en-TR" dirty="0"/>
          </a:p>
          <a:p>
            <a:r>
              <a:rPr lang="en-US" b="1" dirty="0" err="1"/>
              <a:t>Seuranta</a:t>
            </a:r>
            <a:r>
              <a:rPr lang="en-TR" b="1" dirty="0"/>
              <a:t>:</a:t>
            </a:r>
            <a:r>
              <a:rPr lang="en-TR" dirty="0"/>
              <a:t> </a:t>
            </a:r>
            <a:r>
              <a:rPr lang="en-US" dirty="0" err="1"/>
              <a:t>kerää</a:t>
            </a:r>
            <a:r>
              <a:rPr lang="en-US" dirty="0"/>
              <a:t> </a:t>
            </a:r>
            <a:r>
              <a:rPr lang="en-US" dirty="0" err="1"/>
              <a:t>reaaliaikaista</a:t>
            </a:r>
            <a:r>
              <a:rPr lang="en-US" dirty="0"/>
              <a:t> </a:t>
            </a:r>
            <a:r>
              <a:rPr lang="en-US" dirty="0" err="1"/>
              <a:t>dataa</a:t>
            </a:r>
            <a:r>
              <a:rPr lang="en-US" dirty="0"/>
              <a:t> (</a:t>
            </a:r>
            <a:r>
              <a:rPr lang="en-US" dirty="0" err="1"/>
              <a:t>anturit</a:t>
            </a:r>
            <a:r>
              <a:rPr lang="en-US" dirty="0"/>
              <a:t>, SCADA, </a:t>
            </a:r>
            <a:r>
              <a:rPr lang="en-US" dirty="0" err="1"/>
              <a:t>mittarit</a:t>
            </a:r>
            <a:r>
              <a:rPr lang="en-US" dirty="0"/>
              <a:t>, </a:t>
            </a:r>
            <a:r>
              <a:rPr lang="en-US" dirty="0" err="1"/>
              <a:t>satelliitit</a:t>
            </a:r>
            <a:endParaRPr lang="en-US" dirty="0"/>
          </a:p>
          <a:p>
            <a:r>
              <a:rPr lang="en-US" b="1" dirty="0" err="1"/>
              <a:t>Ennusta</a:t>
            </a:r>
            <a:r>
              <a:rPr lang="en-TR" b="1" dirty="0"/>
              <a:t>:</a:t>
            </a:r>
            <a:r>
              <a:rPr lang="en-TR" dirty="0"/>
              <a:t> </a:t>
            </a:r>
            <a:r>
              <a:rPr lang="en-US" dirty="0" err="1"/>
              <a:t>ennusta</a:t>
            </a:r>
            <a:r>
              <a:rPr lang="en-US" dirty="0"/>
              <a:t> </a:t>
            </a:r>
            <a:r>
              <a:rPr lang="en-US" dirty="0" err="1"/>
              <a:t>kysyntää</a:t>
            </a:r>
            <a:r>
              <a:rPr lang="en-US" dirty="0"/>
              <a:t>, </a:t>
            </a:r>
            <a:r>
              <a:rPr lang="en-US" dirty="0" err="1"/>
              <a:t>vikoja</a:t>
            </a:r>
            <a:r>
              <a:rPr lang="en-US" dirty="0"/>
              <a:t> ja </a:t>
            </a:r>
            <a:r>
              <a:rPr lang="en-US" dirty="0" err="1"/>
              <a:t>riskejä</a:t>
            </a:r>
            <a:r>
              <a:rPr lang="en-US" dirty="0"/>
              <a:t> (</a:t>
            </a:r>
            <a:r>
              <a:rPr lang="en-US" dirty="0" err="1"/>
              <a:t>laatu</a:t>
            </a:r>
            <a:r>
              <a:rPr lang="en-US" dirty="0"/>
              <a:t>, </a:t>
            </a:r>
            <a:r>
              <a:rPr lang="en-US" dirty="0" err="1"/>
              <a:t>tulvat</a:t>
            </a:r>
            <a:r>
              <a:rPr lang="en-US" dirty="0"/>
              <a:t>/</a:t>
            </a:r>
            <a:r>
              <a:rPr lang="en-US" dirty="0" err="1"/>
              <a:t>kuivuus</a:t>
            </a:r>
            <a:r>
              <a:rPr lang="en-US" dirty="0"/>
              <a:t>)</a:t>
            </a:r>
          </a:p>
          <a:p>
            <a:r>
              <a:rPr lang="en-US" dirty="0"/>
              <a:t> </a:t>
            </a:r>
            <a:r>
              <a:rPr lang="en-US" b="1" dirty="0" err="1"/>
              <a:t>Optimoi</a:t>
            </a:r>
            <a:r>
              <a:rPr lang="en-TR" b="1" dirty="0"/>
              <a:t>:</a:t>
            </a:r>
            <a:r>
              <a:rPr lang="en-TR" dirty="0"/>
              <a:t> </a:t>
            </a:r>
            <a:r>
              <a:rPr lang="en-US" dirty="0" err="1"/>
              <a:t>valitse</a:t>
            </a:r>
            <a:r>
              <a:rPr lang="en-US" dirty="0"/>
              <a:t> paras </a:t>
            </a:r>
            <a:r>
              <a:rPr lang="en-US" dirty="0" err="1"/>
              <a:t>toimenpide</a:t>
            </a:r>
            <a:r>
              <a:rPr lang="en-US" dirty="0"/>
              <a:t> (</a:t>
            </a:r>
            <a:r>
              <a:rPr lang="en-US" dirty="0" err="1"/>
              <a:t>kunnossapito</a:t>
            </a:r>
            <a:r>
              <a:rPr lang="en-US" dirty="0"/>
              <a:t>, </a:t>
            </a:r>
            <a:r>
              <a:rPr lang="en-US" dirty="0" err="1"/>
              <a:t>pumppaus</a:t>
            </a:r>
            <a:r>
              <a:rPr lang="en-US" dirty="0"/>
              <a:t>, </a:t>
            </a:r>
            <a:r>
              <a:rPr lang="en-US" dirty="0" err="1"/>
              <a:t>resurssien</a:t>
            </a:r>
            <a:r>
              <a:rPr lang="en-US" dirty="0"/>
              <a:t> </a:t>
            </a:r>
            <a:r>
              <a:rPr lang="en-US" dirty="0" err="1"/>
              <a:t>kohdentaminen</a:t>
            </a:r>
            <a:r>
              <a:rPr lang="en-US" dirty="0"/>
              <a:t>)</a:t>
            </a:r>
          </a:p>
          <a:p>
            <a:r>
              <a:rPr lang="en-TR" b="1" dirty="0"/>
              <a:t> </a:t>
            </a:r>
            <a:r>
              <a:rPr lang="en-US" b="1" dirty="0" err="1"/>
              <a:t>Mikä</a:t>
            </a:r>
            <a:r>
              <a:rPr lang="en-US" b="1" dirty="0"/>
              <a:t> </a:t>
            </a:r>
            <a:r>
              <a:rPr lang="en-US" b="1" dirty="0" err="1"/>
              <a:t>vaihe</a:t>
            </a:r>
            <a:r>
              <a:rPr lang="en-US" b="1" dirty="0"/>
              <a:t> on </a:t>
            </a:r>
            <a:r>
              <a:rPr lang="en-US" b="1" dirty="0" err="1"/>
              <a:t>arvokkain</a:t>
            </a:r>
            <a:r>
              <a:rPr lang="en-US" b="1" dirty="0"/>
              <a:t> </a:t>
            </a:r>
            <a:r>
              <a:rPr lang="en-US" b="1" dirty="0" err="1"/>
              <a:t>omalla</a:t>
            </a:r>
            <a:r>
              <a:rPr lang="en-US" b="1" dirty="0"/>
              <a:t> </a:t>
            </a:r>
            <a:r>
              <a:rPr lang="en-US" b="1" dirty="0" err="1"/>
              <a:t>ammatillisella</a:t>
            </a:r>
            <a:r>
              <a:rPr lang="en-US" b="1" dirty="0"/>
              <a:t> </a:t>
            </a:r>
            <a:r>
              <a:rPr lang="en-US" b="1" dirty="0" err="1"/>
              <a:t>alallasi</a:t>
            </a:r>
            <a:r>
              <a:rPr lang="en-US" b="1" dirty="0"/>
              <a:t> – </a:t>
            </a:r>
            <a:r>
              <a:rPr lang="en-US" b="1" dirty="0" err="1"/>
              <a:t>seuranta</a:t>
            </a:r>
            <a:r>
              <a:rPr lang="en-US" b="1" dirty="0"/>
              <a:t>, </a:t>
            </a:r>
            <a:r>
              <a:rPr lang="en-US" b="1" dirty="0" err="1"/>
              <a:t>ennustaminen</a:t>
            </a:r>
            <a:r>
              <a:rPr lang="en-US" b="1" dirty="0"/>
              <a:t> </a:t>
            </a:r>
            <a:r>
              <a:rPr lang="en-US" b="1" dirty="0" err="1"/>
              <a:t>vai</a:t>
            </a:r>
            <a:r>
              <a:rPr lang="en-US" b="1" dirty="0"/>
              <a:t> </a:t>
            </a:r>
            <a:r>
              <a:rPr lang="en-US" b="1" dirty="0" err="1"/>
              <a:t>optimointi</a:t>
            </a:r>
            <a:r>
              <a:rPr lang="en-US" b="1" dirty="0"/>
              <a:t>?</a:t>
            </a:r>
            <a:endParaRPr lang="en-IE" b="1" dirty="0"/>
          </a:p>
        </p:txBody>
      </p:sp>
      <p:sp>
        <p:nvSpPr>
          <p:cNvPr id="7" name="Text Placeholder 6">
            <a:extLst>
              <a:ext uri="{FF2B5EF4-FFF2-40B4-BE49-F238E27FC236}">
                <a16:creationId xmlns:a16="http://schemas.microsoft.com/office/drawing/2014/main" id="{C9E81492-C0D2-9527-7D2B-1E158C258BC2}"/>
              </a:ext>
            </a:extLst>
          </p:cNvPr>
          <p:cNvSpPr>
            <a:spLocks noGrp="1"/>
          </p:cNvSpPr>
          <p:nvPr>
            <p:ph type="body" sz="quarter" idx="16"/>
          </p:nvPr>
        </p:nvSpPr>
        <p:spPr>
          <a:xfrm>
            <a:off x="6791158" y="260747"/>
            <a:ext cx="5261142" cy="992652"/>
          </a:xfrm>
        </p:spPr>
        <p:txBody>
          <a:bodyPr/>
          <a:lstStyle/>
          <a:p>
            <a:r>
              <a:rPr lang="en-US" dirty="0" err="1"/>
              <a:t>Tekoälyn</a:t>
            </a:r>
            <a:r>
              <a:rPr lang="en-US" dirty="0"/>
              <a:t> </a:t>
            </a:r>
            <a:r>
              <a:rPr lang="en-US" dirty="0" err="1"/>
              <a:t>työnkulku</a:t>
            </a:r>
            <a:r>
              <a:rPr lang="en-US" dirty="0"/>
              <a:t> </a:t>
            </a:r>
            <a:r>
              <a:rPr lang="en-US" dirty="0" err="1"/>
              <a:t>vedessä</a:t>
            </a:r>
            <a:r>
              <a:rPr lang="en-US" dirty="0"/>
              <a:t> (</a:t>
            </a:r>
            <a:r>
              <a:rPr lang="en-US" dirty="0" err="1"/>
              <a:t>keskeinen</a:t>
            </a:r>
            <a:r>
              <a:rPr lang="en-US" dirty="0"/>
              <a:t> </a:t>
            </a:r>
            <a:r>
              <a:rPr lang="en-US" dirty="0" err="1"/>
              <a:t>malli</a:t>
            </a:r>
            <a:r>
              <a:rPr lang="en-US" dirty="0"/>
              <a:t>)</a:t>
            </a:r>
            <a:endParaRPr lang="en-TR" dirty="0"/>
          </a:p>
        </p:txBody>
      </p:sp>
      <p:sp>
        <p:nvSpPr>
          <p:cNvPr id="17" name="Freeform 16">
            <a:extLst>
              <a:ext uri="{FF2B5EF4-FFF2-40B4-BE49-F238E27FC236}">
                <a16:creationId xmlns:a16="http://schemas.microsoft.com/office/drawing/2014/main" id="{C8360E4A-8E65-C345-8A2D-83BC68CF6896}"/>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5" name="Picture Placeholder 4" descr="A person holding a computer&#10;&#10;AI-generated content may be incorrect.">
            <a:extLst>
              <a:ext uri="{FF2B5EF4-FFF2-40B4-BE49-F238E27FC236}">
                <a16:creationId xmlns:a16="http://schemas.microsoft.com/office/drawing/2014/main" id="{D46CE165-C7D0-B017-0813-6C629B694E7A}"/>
              </a:ext>
            </a:extLst>
          </p:cNvPr>
          <p:cNvPicPr>
            <a:picLocks noGrp="1" noChangeAspect="1"/>
          </p:cNvPicPr>
          <p:nvPr>
            <p:ph type="pic" sz="quarter" idx="44"/>
          </p:nvPr>
        </p:nvPicPr>
        <p:blipFill>
          <a:blip r:embed="rId2"/>
          <a:srcRect t="14419" b="14419"/>
          <a:stretch>
            <a:fillRect/>
          </a:stretch>
        </p:blipFill>
        <p:spPr/>
      </p:pic>
    </p:spTree>
    <p:extLst>
      <p:ext uri="{BB962C8B-B14F-4D97-AF65-F5344CB8AC3E}">
        <p14:creationId xmlns:p14="http://schemas.microsoft.com/office/powerpoint/2010/main" val="23837163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DD7E3-A16B-F884-F730-554AC9601599}"/>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F3A36DDB-B82F-8772-E4B5-D35BE9D9DEAA}"/>
              </a:ext>
            </a:extLst>
          </p:cNvPr>
          <p:cNvSpPr>
            <a:spLocks noGrp="1"/>
          </p:cNvSpPr>
          <p:nvPr>
            <p:ph type="body" sz="quarter" idx="18"/>
          </p:nvPr>
        </p:nvSpPr>
        <p:spPr>
          <a:xfrm>
            <a:off x="643466" y="1870429"/>
            <a:ext cx="5244535" cy="4615037"/>
          </a:xfrm>
        </p:spPr>
        <p:txBody>
          <a:bodyPr/>
          <a:lstStyle/>
          <a:p>
            <a:r>
              <a:rPr lang="en-US" b="1" dirty="0" err="1"/>
              <a:t>Poikkeamien</a:t>
            </a:r>
            <a:r>
              <a:rPr lang="en-US" b="1" dirty="0"/>
              <a:t> </a:t>
            </a:r>
            <a:r>
              <a:rPr lang="en-US" b="1" dirty="0" err="1"/>
              <a:t>havaitseminen</a:t>
            </a:r>
            <a:r>
              <a:rPr lang="en-TR" b="1" dirty="0"/>
              <a:t>:</a:t>
            </a:r>
            <a:r>
              <a:rPr lang="en-TR" dirty="0"/>
              <a:t> </a:t>
            </a:r>
            <a:r>
              <a:rPr lang="en-US" dirty="0" err="1"/>
              <a:t>epätavallisten</a:t>
            </a:r>
            <a:r>
              <a:rPr lang="en-US" dirty="0"/>
              <a:t> </a:t>
            </a:r>
            <a:r>
              <a:rPr lang="en-US" dirty="0" err="1"/>
              <a:t>mallien</a:t>
            </a:r>
            <a:r>
              <a:rPr lang="en-US" dirty="0"/>
              <a:t> </a:t>
            </a:r>
            <a:r>
              <a:rPr lang="en-US" dirty="0" err="1"/>
              <a:t>löytäminen</a:t>
            </a:r>
            <a:r>
              <a:rPr lang="en-US" dirty="0"/>
              <a:t> (</a:t>
            </a:r>
            <a:r>
              <a:rPr lang="en-US" dirty="0" err="1"/>
              <a:t>vuodot</a:t>
            </a:r>
            <a:r>
              <a:rPr lang="en-US" dirty="0"/>
              <a:t>, </a:t>
            </a:r>
            <a:r>
              <a:rPr lang="en-US" dirty="0" err="1"/>
              <a:t>laatupiikit</a:t>
            </a:r>
            <a:r>
              <a:rPr lang="en-US" dirty="0"/>
              <a:t>)</a:t>
            </a:r>
          </a:p>
          <a:p>
            <a:r>
              <a:rPr lang="en-US" b="1" dirty="0" err="1"/>
              <a:t>Ennustaminen</a:t>
            </a:r>
            <a:r>
              <a:rPr lang="en-TR" b="1" dirty="0"/>
              <a:t>:</a:t>
            </a:r>
            <a:r>
              <a:rPr lang="en-TR" dirty="0"/>
              <a:t> </a:t>
            </a:r>
            <a:r>
              <a:rPr lang="en-US" dirty="0" err="1"/>
              <a:t>ennuste</a:t>
            </a:r>
            <a:r>
              <a:rPr lang="en-US" dirty="0"/>
              <a:t>, </a:t>
            </a:r>
            <a:r>
              <a:rPr lang="en-US" dirty="0" err="1"/>
              <a:t>mitä</a:t>
            </a:r>
            <a:r>
              <a:rPr lang="en-US" dirty="0"/>
              <a:t> </a:t>
            </a:r>
            <a:r>
              <a:rPr lang="en-US" dirty="0" err="1"/>
              <a:t>seuraavaksi</a:t>
            </a:r>
            <a:r>
              <a:rPr lang="en-US" dirty="0"/>
              <a:t> </a:t>
            </a:r>
            <a:r>
              <a:rPr lang="en-US" dirty="0" err="1"/>
              <a:t>tapahtuu</a:t>
            </a:r>
            <a:r>
              <a:rPr lang="en-US" dirty="0"/>
              <a:t> (</a:t>
            </a:r>
            <a:r>
              <a:rPr lang="en-US" dirty="0" err="1"/>
              <a:t>kysyntä</a:t>
            </a:r>
            <a:r>
              <a:rPr lang="en-US" dirty="0"/>
              <a:t>, </a:t>
            </a:r>
            <a:r>
              <a:rPr lang="en-US" dirty="0" err="1"/>
              <a:t>tulvariski</a:t>
            </a:r>
            <a:r>
              <a:rPr lang="en-US" dirty="0"/>
              <a:t>)</a:t>
            </a:r>
          </a:p>
          <a:p>
            <a:pPr lvl="0"/>
            <a:r>
              <a:rPr lang="en-US" b="1" dirty="0" err="1"/>
              <a:t>Luokittelu</a:t>
            </a:r>
            <a:r>
              <a:rPr lang="en-TR" b="1" dirty="0"/>
              <a:t>:</a:t>
            </a:r>
            <a:r>
              <a:rPr lang="en-TR" dirty="0"/>
              <a:t> </a:t>
            </a:r>
            <a:r>
              <a:rPr lang="en-US" dirty="0" err="1"/>
              <a:t>riskitasojen</a:t>
            </a:r>
            <a:r>
              <a:rPr lang="en-US" dirty="0"/>
              <a:t> </a:t>
            </a:r>
            <a:r>
              <a:rPr lang="en-US" dirty="0" err="1"/>
              <a:t>merkitseminen</a:t>
            </a:r>
            <a:r>
              <a:rPr lang="en-US" dirty="0"/>
              <a:t> (</a:t>
            </a:r>
            <a:r>
              <a:rPr lang="en-US" dirty="0" err="1"/>
              <a:t>turvalliset</a:t>
            </a:r>
            <a:r>
              <a:rPr lang="en-US" dirty="0"/>
              <a:t>/</a:t>
            </a:r>
            <a:r>
              <a:rPr lang="en-US" dirty="0" err="1"/>
              <a:t>vaaralliset</a:t>
            </a:r>
            <a:r>
              <a:rPr lang="en-US" dirty="0"/>
              <a:t> </a:t>
            </a:r>
            <a:r>
              <a:rPr lang="en-US" dirty="0" err="1"/>
              <a:t>alueet</a:t>
            </a:r>
            <a:r>
              <a:rPr lang="en-US" dirty="0"/>
              <a:t>,</a:t>
            </a:r>
          </a:p>
          <a:p>
            <a:pPr lvl="0"/>
            <a:r>
              <a:rPr lang="en-US" b="1" dirty="0" err="1"/>
              <a:t>Optimointi</a:t>
            </a:r>
            <a:r>
              <a:rPr lang="en-TR" b="1" dirty="0"/>
              <a:t>:</a:t>
            </a:r>
            <a:r>
              <a:rPr lang="en-TR" dirty="0"/>
              <a:t> </a:t>
            </a:r>
            <a:r>
              <a:rPr lang="en-US" dirty="0" err="1"/>
              <a:t>parhaiden</a:t>
            </a:r>
            <a:r>
              <a:rPr lang="en-US" dirty="0"/>
              <a:t> </a:t>
            </a:r>
            <a:r>
              <a:rPr lang="en-US" dirty="0" err="1"/>
              <a:t>toimien</a:t>
            </a:r>
            <a:r>
              <a:rPr lang="en-US" dirty="0"/>
              <a:t> </a:t>
            </a:r>
            <a:r>
              <a:rPr lang="en-US" dirty="0" err="1"/>
              <a:t>suositteleminen</a:t>
            </a:r>
            <a:r>
              <a:rPr lang="en-US" dirty="0"/>
              <a:t> (</a:t>
            </a:r>
            <a:r>
              <a:rPr lang="en-US" dirty="0" err="1"/>
              <a:t>energiatehokas</a:t>
            </a:r>
            <a:r>
              <a:rPr lang="en-US" dirty="0"/>
              <a:t> </a:t>
            </a:r>
            <a:r>
              <a:rPr lang="en-US" dirty="0" err="1"/>
              <a:t>pumppaus</a:t>
            </a:r>
            <a:r>
              <a:rPr lang="en-US" dirty="0"/>
              <a:t>, </a:t>
            </a:r>
            <a:r>
              <a:rPr lang="en-US" dirty="0" err="1"/>
              <a:t>aikataulutus</a:t>
            </a:r>
            <a:r>
              <a:rPr lang="en-US" dirty="0"/>
              <a:t>)</a:t>
            </a:r>
          </a:p>
          <a:p>
            <a:pPr lvl="0"/>
            <a:r>
              <a:rPr lang="en-US" b="1" dirty="0" err="1"/>
              <a:t>Mikä</a:t>
            </a:r>
            <a:r>
              <a:rPr lang="en-US" b="1" dirty="0"/>
              <a:t> </a:t>
            </a:r>
            <a:r>
              <a:rPr lang="en-US" b="1" dirty="0" err="1"/>
              <a:t>tehtävätyyppi</a:t>
            </a:r>
            <a:r>
              <a:rPr lang="en-US" b="1" dirty="0"/>
              <a:t> </a:t>
            </a:r>
            <a:r>
              <a:rPr lang="en-US" b="1" dirty="0" err="1"/>
              <a:t>sopii</a:t>
            </a:r>
            <a:r>
              <a:rPr lang="en-US" b="1" dirty="0"/>
              <a:t> </a:t>
            </a:r>
            <a:r>
              <a:rPr lang="en-US" b="1" dirty="0" err="1"/>
              <a:t>vuotojen</a:t>
            </a:r>
            <a:r>
              <a:rPr lang="en-US" b="1" dirty="0"/>
              <a:t> </a:t>
            </a:r>
            <a:r>
              <a:rPr lang="en-US" b="1" dirty="0" err="1"/>
              <a:t>havaitsemiseen</a:t>
            </a:r>
            <a:r>
              <a:rPr lang="en-US" b="1" dirty="0"/>
              <a:t>? </a:t>
            </a:r>
            <a:r>
              <a:rPr lang="en-US" b="1" dirty="0" err="1"/>
              <a:t>Mikä</a:t>
            </a:r>
            <a:r>
              <a:rPr lang="en-US" b="1" dirty="0"/>
              <a:t> </a:t>
            </a:r>
            <a:r>
              <a:rPr lang="en-US" b="1" dirty="0" err="1"/>
              <a:t>sopii</a:t>
            </a:r>
            <a:r>
              <a:rPr lang="en-US" b="1" dirty="0"/>
              <a:t> </a:t>
            </a:r>
            <a:r>
              <a:rPr lang="en-US" b="1" dirty="0" err="1"/>
              <a:t>kysynnän</a:t>
            </a:r>
            <a:r>
              <a:rPr lang="en-US" b="1" dirty="0"/>
              <a:t> </a:t>
            </a:r>
            <a:r>
              <a:rPr lang="en-US" b="1" dirty="0" err="1"/>
              <a:t>suunnitteluun</a:t>
            </a:r>
            <a:r>
              <a:rPr lang="en-US" b="1" dirty="0"/>
              <a:t>?</a:t>
            </a:r>
            <a:endParaRPr lang="en-TR" b="1" dirty="0"/>
          </a:p>
        </p:txBody>
      </p:sp>
      <p:sp>
        <p:nvSpPr>
          <p:cNvPr id="7" name="Text Placeholder 6">
            <a:extLst>
              <a:ext uri="{FF2B5EF4-FFF2-40B4-BE49-F238E27FC236}">
                <a16:creationId xmlns:a16="http://schemas.microsoft.com/office/drawing/2014/main" id="{61A39877-9B4F-D565-2B68-C2C9031E7DD0}"/>
              </a:ext>
            </a:extLst>
          </p:cNvPr>
          <p:cNvSpPr>
            <a:spLocks noGrp="1"/>
          </p:cNvSpPr>
          <p:nvPr>
            <p:ph type="body" sz="quarter" idx="16"/>
          </p:nvPr>
        </p:nvSpPr>
        <p:spPr/>
        <p:txBody>
          <a:bodyPr/>
          <a:lstStyle/>
          <a:p>
            <a:r>
              <a:rPr lang="en-US" dirty="0" err="1"/>
              <a:t>Mitä</a:t>
            </a:r>
            <a:r>
              <a:rPr lang="en-US" dirty="0"/>
              <a:t> </a:t>
            </a:r>
            <a:r>
              <a:rPr lang="en-US" dirty="0" err="1"/>
              <a:t>tekoäly</a:t>
            </a:r>
            <a:r>
              <a:rPr lang="en-US" dirty="0"/>
              <a:t> </a:t>
            </a:r>
            <a:r>
              <a:rPr lang="en-US" dirty="0" err="1"/>
              <a:t>oikeasti</a:t>
            </a:r>
            <a:r>
              <a:rPr lang="en-US" dirty="0"/>
              <a:t> "</a:t>
            </a:r>
            <a:r>
              <a:rPr lang="en-US" dirty="0" err="1"/>
              <a:t>tekee</a:t>
            </a:r>
            <a:r>
              <a:rPr lang="en-US" dirty="0"/>
              <a:t>"</a:t>
            </a:r>
          </a:p>
        </p:txBody>
      </p:sp>
      <p:sp>
        <p:nvSpPr>
          <p:cNvPr id="17" name="Freeform 16">
            <a:extLst>
              <a:ext uri="{FF2B5EF4-FFF2-40B4-BE49-F238E27FC236}">
                <a16:creationId xmlns:a16="http://schemas.microsoft.com/office/drawing/2014/main" id="{B29A969B-4778-A2B9-7FEF-B2531A0FB690}"/>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5" name="Picture Placeholder 4" descr="A hand holding a leaf&#10;&#10;AI-generated content may be incorrect.">
            <a:extLst>
              <a:ext uri="{FF2B5EF4-FFF2-40B4-BE49-F238E27FC236}">
                <a16:creationId xmlns:a16="http://schemas.microsoft.com/office/drawing/2014/main" id="{FB8374D8-3999-6AF1-1F84-A0C44AF14CAF}"/>
              </a:ext>
            </a:extLst>
          </p:cNvPr>
          <p:cNvPicPr>
            <a:picLocks noGrp="1" noChangeAspect="1"/>
          </p:cNvPicPr>
          <p:nvPr>
            <p:ph type="pic" sz="quarter" idx="44"/>
          </p:nvPr>
        </p:nvPicPr>
        <p:blipFill>
          <a:blip r:embed="rId2" cstate="screen">
            <a:extLst>
              <a:ext uri="{28A0092B-C50C-407E-A947-70E740481C1C}">
                <a14:useLocalDpi xmlns:a14="http://schemas.microsoft.com/office/drawing/2010/main"/>
              </a:ext>
            </a:extLst>
          </a:blip>
          <a:srcRect/>
          <a:stretch>
            <a:fillRect/>
          </a:stretch>
        </p:blipFill>
        <p:spPr>
          <a:xfrm>
            <a:off x="5888002" y="439730"/>
            <a:ext cx="5660531" cy="6045736"/>
          </a:xfrm>
        </p:spPr>
      </p:pic>
    </p:spTree>
    <p:extLst>
      <p:ext uri="{BB962C8B-B14F-4D97-AF65-F5344CB8AC3E}">
        <p14:creationId xmlns:p14="http://schemas.microsoft.com/office/powerpoint/2010/main" val="8315102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001ECB-97E8-2851-1347-05C9C68D0B2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6CF55C9-6CB8-93BC-398D-89AB8A89F93D}"/>
              </a:ext>
            </a:extLst>
          </p:cNvPr>
          <p:cNvSpPr>
            <a:spLocks noGrp="1"/>
          </p:cNvSpPr>
          <p:nvPr>
            <p:ph type="body" sz="quarter" idx="18"/>
          </p:nvPr>
        </p:nvSpPr>
        <p:spPr>
          <a:xfrm>
            <a:off x="5943600" y="1612373"/>
            <a:ext cx="5365102" cy="3913188"/>
          </a:xfrm>
          <a:prstGeom prst="rect">
            <a:avLst/>
          </a:prstGeom>
        </p:spPr>
        <p:txBody>
          <a:bodyPr/>
          <a:lstStyle/>
          <a:p>
            <a:pPr marL="0"/>
            <a:r>
              <a:rPr lang="en-GB" dirty="0"/>
              <a:t>Katso </a:t>
            </a:r>
            <a:r>
              <a:rPr lang="en-GB" dirty="0" err="1"/>
              <a:t>seuraava</a:t>
            </a:r>
            <a:r>
              <a:rPr lang="en-GB" dirty="0"/>
              <a:t> video </a:t>
            </a:r>
            <a:r>
              <a:rPr lang="en-GB" dirty="0" err="1"/>
              <a:t>tekoälyn</a:t>
            </a:r>
            <a:r>
              <a:rPr lang="en-GB" dirty="0"/>
              <a:t> </a:t>
            </a:r>
            <a:r>
              <a:rPr lang="en-GB" dirty="0" err="1"/>
              <a:t>tosielämän</a:t>
            </a:r>
            <a:r>
              <a:rPr lang="en-GB" dirty="0"/>
              <a:t> </a:t>
            </a:r>
            <a:r>
              <a:rPr lang="en-GB" dirty="0" err="1"/>
              <a:t>käytännöistä</a:t>
            </a:r>
            <a:r>
              <a:rPr lang="en-GB" dirty="0"/>
              <a:t> </a:t>
            </a:r>
            <a:r>
              <a:rPr lang="en-GB" dirty="0" err="1"/>
              <a:t>vesienhallinnassa</a:t>
            </a:r>
            <a:r>
              <a:rPr lang="en-GB" dirty="0"/>
              <a:t> (8 min.)</a:t>
            </a:r>
          </a:p>
          <a:p>
            <a:pPr marL="0"/>
            <a:r>
              <a:rPr lang="en-GB" dirty="0" err="1"/>
              <a:t>Videoon</a:t>
            </a:r>
            <a:r>
              <a:rPr lang="en-GB" dirty="0"/>
              <a:t> </a:t>
            </a:r>
            <a:r>
              <a:rPr lang="en-GB" dirty="0" err="1"/>
              <a:t>pääsee</a:t>
            </a:r>
            <a:r>
              <a:rPr lang="en-GB" dirty="0"/>
              <a:t> </a:t>
            </a:r>
            <a:r>
              <a:rPr lang="en-GB" dirty="0" err="1"/>
              <a:t>myös</a:t>
            </a:r>
            <a:r>
              <a:rPr lang="en-GB" dirty="0"/>
              <a:t> </a:t>
            </a:r>
            <a:r>
              <a:rPr lang="en-GB" dirty="0" err="1"/>
              <a:t>napsauttamalla</a:t>
            </a:r>
            <a:r>
              <a:rPr lang="en-GB" dirty="0"/>
              <a:t> </a:t>
            </a:r>
            <a:r>
              <a:rPr lang="en-GB" dirty="0" err="1"/>
              <a:t>tätä</a:t>
            </a:r>
            <a:r>
              <a:rPr lang="en-GB" dirty="0"/>
              <a:t> </a:t>
            </a:r>
            <a:r>
              <a:rPr lang="en-GB" dirty="0" err="1"/>
              <a:t>linkkiä</a:t>
            </a:r>
            <a:r>
              <a:rPr lang="en-GB" dirty="0"/>
              <a:t>:</a:t>
            </a:r>
          </a:p>
          <a:p>
            <a:pPr marL="0"/>
            <a:r>
              <a:rPr lang="en-US" dirty="0"/>
              <a:t>https://</a:t>
            </a:r>
            <a:r>
              <a:rPr lang="en-US" dirty="0" err="1"/>
              <a:t>www.youtube.com</a:t>
            </a:r>
            <a:r>
              <a:rPr lang="en-US" dirty="0"/>
              <a:t>/</a:t>
            </a:r>
            <a:r>
              <a:rPr lang="en-US" dirty="0" err="1"/>
              <a:t>watch?v</a:t>
            </a:r>
            <a:r>
              <a:rPr lang="en-US" dirty="0"/>
              <a:t>=PHZRHNszIG4</a:t>
            </a:r>
          </a:p>
        </p:txBody>
      </p:sp>
      <p:sp>
        <p:nvSpPr>
          <p:cNvPr id="5" name="Text Placeholder 4">
            <a:extLst>
              <a:ext uri="{FF2B5EF4-FFF2-40B4-BE49-F238E27FC236}">
                <a16:creationId xmlns:a16="http://schemas.microsoft.com/office/drawing/2014/main" id="{0E39D40A-2007-50A7-F0CC-0186B2270CAF}"/>
              </a:ext>
            </a:extLst>
          </p:cNvPr>
          <p:cNvSpPr>
            <a:spLocks noGrp="1"/>
          </p:cNvSpPr>
          <p:nvPr>
            <p:ph type="body" sz="quarter" idx="16"/>
          </p:nvPr>
        </p:nvSpPr>
        <p:spPr>
          <a:prstGeom prst="rect">
            <a:avLst/>
          </a:prstGeom>
        </p:spPr>
        <p:txBody>
          <a:bodyPr/>
          <a:lstStyle/>
          <a:p>
            <a:r>
              <a:rPr lang="en-US" dirty="0"/>
              <a:t>KATSELLA</a:t>
            </a:r>
          </a:p>
        </p:txBody>
      </p:sp>
      <p:pic>
        <p:nvPicPr>
          <p:cNvPr id="4" name="Picture Placeholder 3" descr="A person holding a tablet&#10;&#10;AI-generated content may be incorrect.">
            <a:extLst>
              <a:ext uri="{FF2B5EF4-FFF2-40B4-BE49-F238E27FC236}">
                <a16:creationId xmlns:a16="http://schemas.microsoft.com/office/drawing/2014/main" id="{680C214E-4831-36FA-9451-522A44A2E3F0}"/>
              </a:ext>
            </a:extLst>
          </p:cNvPr>
          <p:cNvPicPr>
            <a:picLocks noGrp="1" noChangeAspect="1"/>
          </p:cNvPicPr>
          <p:nvPr>
            <p:ph type="pic" sz="quarter" idx="10"/>
          </p:nvPr>
        </p:nvPicPr>
        <p:blipFill>
          <a:blip r:embed="rId3"/>
          <a:srcRect l="13127" r="13127"/>
          <a:stretch>
            <a:fillRect/>
          </a:stretch>
        </p:blipFill>
        <p:spPr/>
      </p:pic>
    </p:spTree>
    <p:extLst>
      <p:ext uri="{BB962C8B-B14F-4D97-AF65-F5344CB8AC3E}">
        <p14:creationId xmlns:p14="http://schemas.microsoft.com/office/powerpoint/2010/main" val="19079452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C8CA0EC-3203-874B-818E-A3951341F2E9}"/>
              </a:ext>
            </a:extLst>
          </p:cNvPr>
          <p:cNvSpPr>
            <a:spLocks noGrp="1"/>
          </p:cNvSpPr>
          <p:nvPr>
            <p:ph type="body" sz="quarter" idx="15"/>
          </p:nvPr>
        </p:nvSpPr>
        <p:spPr/>
        <p:txBody>
          <a:bodyPr/>
          <a:lstStyle/>
          <a:p>
            <a:r>
              <a:rPr lang="en-US"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p:txBody>
          <a:bodyPr/>
          <a:lstStyle/>
          <a:p>
            <a:r>
              <a:rPr lang="en-US" dirty="0" err="1"/>
              <a:t>Yksikkö</a:t>
            </a:r>
            <a:r>
              <a:rPr lang="en-US" dirty="0"/>
              <a:t> 1 - </a:t>
            </a:r>
            <a:r>
              <a:rPr lang="en-US" dirty="0" err="1"/>
              <a:t>Johdanto</a:t>
            </a:r>
            <a:endParaRPr lang="en-US" dirty="0"/>
          </a:p>
        </p:txBody>
      </p:sp>
      <p:sp>
        <p:nvSpPr>
          <p:cNvPr id="19" name="Text Placeholder 18">
            <a:extLst>
              <a:ext uri="{FF2B5EF4-FFF2-40B4-BE49-F238E27FC236}">
                <a16:creationId xmlns:a16="http://schemas.microsoft.com/office/drawing/2014/main" id="{5B018A2C-261B-FE40-8CCB-12ABA36272E0}"/>
              </a:ext>
            </a:extLst>
          </p:cNvPr>
          <p:cNvSpPr>
            <a:spLocks noGrp="1"/>
          </p:cNvSpPr>
          <p:nvPr>
            <p:ph type="body" sz="quarter" idx="29"/>
          </p:nvPr>
        </p:nvSpPr>
        <p:spPr/>
        <p:txBody>
          <a:bodyPr/>
          <a:lstStyle/>
          <a:p>
            <a:r>
              <a:rPr lang="en-US" dirty="0"/>
              <a:t>02</a:t>
            </a:r>
          </a:p>
        </p:txBody>
      </p:sp>
      <p:sp>
        <p:nvSpPr>
          <p:cNvPr id="20" name="Text Placeholder 19">
            <a:extLst>
              <a:ext uri="{FF2B5EF4-FFF2-40B4-BE49-F238E27FC236}">
                <a16:creationId xmlns:a16="http://schemas.microsoft.com/office/drawing/2014/main" id="{F1085800-9569-4843-B00A-CC81BB1D9B93}"/>
              </a:ext>
            </a:extLst>
          </p:cNvPr>
          <p:cNvSpPr>
            <a:spLocks noGrp="1"/>
          </p:cNvSpPr>
          <p:nvPr>
            <p:ph type="body" sz="quarter" idx="30"/>
          </p:nvPr>
        </p:nvSpPr>
        <p:spPr>
          <a:xfrm>
            <a:off x="1620473" y="2476259"/>
            <a:ext cx="6874660" cy="689519"/>
          </a:xfrm>
        </p:spPr>
        <p:txBody>
          <a:bodyPr/>
          <a:lstStyle/>
          <a:p>
            <a:r>
              <a:rPr lang="en-GB" dirty="0" err="1"/>
              <a:t>Yksikkö</a:t>
            </a:r>
            <a:r>
              <a:rPr lang="en-GB" dirty="0"/>
              <a:t> 2 - </a:t>
            </a:r>
            <a:r>
              <a:rPr lang="en-GB" dirty="0" err="1"/>
              <a:t>Vesienhallinnan</a:t>
            </a:r>
            <a:r>
              <a:rPr lang="en-GB" dirty="0"/>
              <a:t> </a:t>
            </a:r>
            <a:r>
              <a:rPr lang="en-GB" dirty="0" err="1"/>
              <a:t>haasteet</a:t>
            </a:r>
            <a:r>
              <a:rPr lang="en-GB" dirty="0"/>
              <a:t> </a:t>
            </a:r>
            <a:r>
              <a:rPr lang="en-GB" dirty="0" err="1"/>
              <a:t>nykyaikana</a:t>
            </a:r>
            <a:endParaRPr lang="en-US" dirty="0"/>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1"/>
          </p:nvPr>
        </p:nvSpPr>
        <p:spPr/>
        <p:txBody>
          <a:bodyPr/>
          <a:lstStyle/>
          <a:p>
            <a:r>
              <a:rPr lang="en-US" dirty="0"/>
              <a:t>03</a:t>
            </a:r>
          </a:p>
        </p:txBody>
      </p:sp>
      <p:sp>
        <p:nvSpPr>
          <p:cNvPr id="22" name="Text Placeholder 21">
            <a:extLst>
              <a:ext uri="{FF2B5EF4-FFF2-40B4-BE49-F238E27FC236}">
                <a16:creationId xmlns:a16="http://schemas.microsoft.com/office/drawing/2014/main" id="{4AB945CA-DD37-8744-AC8D-A87A2B36C598}"/>
              </a:ext>
            </a:extLst>
          </p:cNvPr>
          <p:cNvSpPr>
            <a:spLocks noGrp="1"/>
          </p:cNvSpPr>
          <p:nvPr>
            <p:ph type="body" sz="quarter" idx="32"/>
          </p:nvPr>
        </p:nvSpPr>
        <p:spPr/>
        <p:txBody>
          <a:bodyPr/>
          <a:lstStyle/>
          <a:p>
            <a:r>
              <a:rPr lang="en-US" dirty="0" err="1"/>
              <a:t>Yksikkö</a:t>
            </a:r>
            <a:r>
              <a:rPr lang="en-US" dirty="0"/>
              <a:t> 3 - Miten </a:t>
            </a:r>
            <a:r>
              <a:rPr lang="en-US" dirty="0" err="1"/>
              <a:t>tekoäly</a:t>
            </a:r>
            <a:r>
              <a:rPr lang="en-US" dirty="0"/>
              <a:t> </a:t>
            </a:r>
            <a:r>
              <a:rPr lang="en-US" dirty="0" err="1"/>
              <a:t>voi</a:t>
            </a:r>
            <a:r>
              <a:rPr lang="en-US" dirty="0"/>
              <a:t> </a:t>
            </a:r>
            <a:r>
              <a:rPr lang="en-US" dirty="0" err="1"/>
              <a:t>tukea</a:t>
            </a:r>
            <a:r>
              <a:rPr lang="en-US" dirty="0"/>
              <a:t> </a:t>
            </a:r>
            <a:r>
              <a:rPr lang="en-US" dirty="0" err="1"/>
              <a:t>vesien</a:t>
            </a:r>
            <a:r>
              <a:rPr lang="en-US" dirty="0"/>
              <a:t> </a:t>
            </a:r>
            <a:r>
              <a:rPr lang="en-US" dirty="0" err="1"/>
              <a:t>hallintaa</a:t>
            </a:r>
            <a:r>
              <a:rPr lang="en-US" dirty="0"/>
              <a:t>?</a:t>
            </a:r>
            <a:endParaRPr lang="en-IE" dirty="0"/>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3"/>
          </p:nvPr>
        </p:nvSpPr>
        <p:spPr/>
        <p:txBody>
          <a:bodyPr/>
          <a:lstStyle/>
          <a:p>
            <a:r>
              <a:rPr lang="en-US" dirty="0"/>
              <a:t>04</a:t>
            </a:r>
          </a:p>
        </p:txBody>
      </p:sp>
      <p:sp>
        <p:nvSpPr>
          <p:cNvPr id="24" name="Text Placeholder 23">
            <a:extLst>
              <a:ext uri="{FF2B5EF4-FFF2-40B4-BE49-F238E27FC236}">
                <a16:creationId xmlns:a16="http://schemas.microsoft.com/office/drawing/2014/main" id="{5691577C-B257-3147-BB4B-29D2F40873AE}"/>
              </a:ext>
            </a:extLst>
          </p:cNvPr>
          <p:cNvSpPr>
            <a:spLocks noGrp="1"/>
          </p:cNvSpPr>
          <p:nvPr>
            <p:ph type="body" sz="quarter" idx="34"/>
          </p:nvPr>
        </p:nvSpPr>
        <p:spPr>
          <a:xfrm>
            <a:off x="1608003" y="3922110"/>
            <a:ext cx="8747056" cy="689519"/>
          </a:xfrm>
        </p:spPr>
        <p:txBody>
          <a:bodyPr/>
          <a:lstStyle/>
          <a:p>
            <a:r>
              <a:rPr lang="en-US" dirty="0" err="1"/>
              <a:t>Yksikkö</a:t>
            </a:r>
            <a:r>
              <a:rPr lang="en-US" dirty="0"/>
              <a:t> 4 - Kuinka </a:t>
            </a:r>
            <a:r>
              <a:rPr lang="en-US" dirty="0" err="1"/>
              <a:t>pysymme</a:t>
            </a:r>
            <a:r>
              <a:rPr lang="en-US" dirty="0"/>
              <a:t> </a:t>
            </a:r>
            <a:r>
              <a:rPr lang="en-US" dirty="0" err="1"/>
              <a:t>edellä</a:t>
            </a:r>
            <a:r>
              <a:rPr lang="en-US" dirty="0"/>
              <a:t>? </a:t>
            </a:r>
            <a:r>
              <a:rPr lang="en-US" dirty="0" err="1"/>
              <a:t>Ratkaisut</a:t>
            </a:r>
            <a:r>
              <a:rPr lang="en-US" dirty="0"/>
              <a:t> ja </a:t>
            </a:r>
            <a:r>
              <a:rPr lang="en-US" dirty="0" err="1"/>
              <a:t>tulevaisuuteen</a:t>
            </a:r>
            <a:r>
              <a:rPr lang="en-US" dirty="0"/>
              <a:t> </a:t>
            </a:r>
            <a:r>
              <a:rPr lang="en-US" dirty="0" err="1"/>
              <a:t>katsominen</a:t>
            </a:r>
            <a:endParaRPr lang="en-US" dirty="0"/>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5"/>
          </p:nvPr>
        </p:nvSpPr>
        <p:spPr/>
        <p:txBody>
          <a:bodyPr/>
          <a:lstStyle/>
          <a:p>
            <a:r>
              <a:rPr lang="en-US" dirty="0"/>
              <a:t>05</a:t>
            </a:r>
          </a:p>
        </p:txBody>
      </p:sp>
      <p:sp>
        <p:nvSpPr>
          <p:cNvPr id="26" name="Text Placeholder 25">
            <a:extLst>
              <a:ext uri="{FF2B5EF4-FFF2-40B4-BE49-F238E27FC236}">
                <a16:creationId xmlns:a16="http://schemas.microsoft.com/office/drawing/2014/main" id="{AF2A8952-1670-2F4B-B3F8-033CA2659F15}"/>
              </a:ext>
            </a:extLst>
          </p:cNvPr>
          <p:cNvSpPr>
            <a:spLocks noGrp="1"/>
          </p:cNvSpPr>
          <p:nvPr>
            <p:ph type="body" sz="quarter" idx="36"/>
          </p:nvPr>
        </p:nvSpPr>
        <p:spPr>
          <a:xfrm>
            <a:off x="1608004" y="4616963"/>
            <a:ext cx="8151816" cy="689519"/>
          </a:xfrm>
        </p:spPr>
        <p:txBody>
          <a:bodyPr/>
          <a:lstStyle/>
          <a:p>
            <a:endParaRPr lang="en-US" dirty="0"/>
          </a:p>
          <a:p>
            <a:r>
              <a:rPr lang="en-US" dirty="0" err="1"/>
              <a:t>Yksikkö</a:t>
            </a:r>
            <a:r>
              <a:rPr lang="en-US" dirty="0"/>
              <a:t> 5 - Kiistanalainen </a:t>
            </a:r>
            <a:r>
              <a:rPr lang="en-US" dirty="0" err="1"/>
              <a:t>näkökulma</a:t>
            </a:r>
            <a:r>
              <a:rPr lang="en-US" dirty="0"/>
              <a:t>: </a:t>
            </a:r>
            <a:r>
              <a:rPr lang="en-US" dirty="0" err="1"/>
              <a:t>Tekoälyn</a:t>
            </a:r>
            <a:r>
              <a:rPr lang="en-US" dirty="0"/>
              <a:t> </a:t>
            </a:r>
            <a:r>
              <a:rPr lang="en-US" dirty="0" err="1"/>
              <a:t>veden</a:t>
            </a:r>
            <a:r>
              <a:rPr lang="en-US" dirty="0"/>
              <a:t> </a:t>
            </a:r>
            <a:r>
              <a:rPr lang="en-US" dirty="0" err="1"/>
              <a:t>hinta</a:t>
            </a:r>
            <a:endParaRPr lang="en-GB" dirty="0"/>
          </a:p>
          <a:p>
            <a:endParaRPr lang="en-IE" dirty="0"/>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7"/>
          </p:nvPr>
        </p:nvSpPr>
        <p:spPr>
          <a:xfrm>
            <a:off x="548420" y="416431"/>
            <a:ext cx="5041923" cy="720752"/>
          </a:xfrm>
          <a:prstGeom prst="rect">
            <a:avLst/>
          </a:prstGeom>
        </p:spPr>
        <p:txBody>
          <a:bodyPr/>
          <a:lstStyle/>
          <a:p>
            <a:r>
              <a:rPr lang="en-US" dirty="0"/>
              <a:t>Contents</a:t>
            </a:r>
          </a:p>
        </p:txBody>
      </p:sp>
      <p:sp>
        <p:nvSpPr>
          <p:cNvPr id="2" name="Freeform 1">
            <a:extLst>
              <a:ext uri="{FF2B5EF4-FFF2-40B4-BE49-F238E27FC236}">
                <a16:creationId xmlns:a16="http://schemas.microsoft.com/office/drawing/2014/main" id="{44D3A2D2-9E51-5508-8E44-DD54838C9B97}"/>
              </a:ext>
            </a:extLst>
          </p:cNvPr>
          <p:cNvSpPr/>
          <p:nvPr/>
        </p:nvSpPr>
        <p:spPr>
          <a:xfrm rot="1240913">
            <a:off x="10576783" y="-413266"/>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FD923E-7488-2898-5274-E061E92858DE}"/>
            </a:ext>
          </a:extLst>
        </p:cNvPr>
        <p:cNvGrpSpPr/>
        <p:nvPr/>
      </p:nvGrpSpPr>
      <p:grpSpPr>
        <a:xfrm>
          <a:off x="0" y="0"/>
          <a:ext cx="0" cy="0"/>
          <a:chOff x="0" y="0"/>
          <a:chExt cx="0" cy="0"/>
        </a:xfrm>
      </p:grpSpPr>
      <p:sp>
        <p:nvSpPr>
          <p:cNvPr id="14" name="Text Placeholder 13">
            <a:extLst>
              <a:ext uri="{FF2B5EF4-FFF2-40B4-BE49-F238E27FC236}">
                <a16:creationId xmlns:a16="http://schemas.microsoft.com/office/drawing/2014/main" id="{3EBF17FA-FCB3-7504-BEDE-CEE83F19165E}"/>
              </a:ext>
            </a:extLst>
          </p:cNvPr>
          <p:cNvSpPr>
            <a:spLocks noGrp="1"/>
          </p:cNvSpPr>
          <p:nvPr>
            <p:ph type="body" sz="quarter" idx="35"/>
          </p:nvPr>
        </p:nvSpPr>
        <p:spPr/>
        <p:txBody>
          <a:bodyPr/>
          <a:lstStyle/>
          <a:p>
            <a:r>
              <a:rPr lang="en-US" dirty="0" err="1"/>
              <a:t>Työkaluesittelyssä</a:t>
            </a:r>
            <a:r>
              <a:rPr lang="en-US" dirty="0"/>
              <a:t>: SYKE </a:t>
            </a:r>
            <a:r>
              <a:rPr lang="en-US" dirty="0" err="1"/>
              <a:t>Tarkka</a:t>
            </a:r>
            <a:endParaRPr lang="en-US" dirty="0"/>
          </a:p>
        </p:txBody>
      </p:sp>
      <p:sp>
        <p:nvSpPr>
          <p:cNvPr id="5" name="Text Placeholder 4">
            <a:extLst>
              <a:ext uri="{FF2B5EF4-FFF2-40B4-BE49-F238E27FC236}">
                <a16:creationId xmlns:a16="http://schemas.microsoft.com/office/drawing/2014/main" id="{7622D9A3-3977-104D-A442-DE571B9318C9}"/>
              </a:ext>
            </a:extLst>
          </p:cNvPr>
          <p:cNvSpPr>
            <a:spLocks noGrp="1"/>
          </p:cNvSpPr>
          <p:nvPr>
            <p:ph type="body" sz="quarter" idx="36"/>
          </p:nvPr>
        </p:nvSpPr>
        <p:spPr>
          <a:xfrm>
            <a:off x="4921735" y="1245654"/>
            <a:ext cx="6553234" cy="999383"/>
          </a:xfrm>
        </p:spPr>
        <p:txBody>
          <a:bodyPr/>
          <a:lstStyle/>
          <a:p>
            <a:r>
              <a:rPr lang="en-US" dirty="0" err="1"/>
              <a:t>Tarkka</a:t>
            </a:r>
            <a:r>
              <a:rPr lang="en-US" dirty="0"/>
              <a:t> on Suomen </a:t>
            </a:r>
            <a:r>
              <a:rPr lang="en-US" dirty="0" err="1"/>
              <a:t>ympäristökeskuksen</a:t>
            </a:r>
            <a:r>
              <a:rPr lang="en-US" dirty="0"/>
              <a:t> (SYKE) </a:t>
            </a:r>
            <a:r>
              <a:rPr lang="en-US" b="1" dirty="0" err="1"/>
              <a:t>avoin</a:t>
            </a:r>
            <a:r>
              <a:rPr lang="en-US" b="1" dirty="0"/>
              <a:t> </a:t>
            </a:r>
            <a:r>
              <a:rPr lang="en-US" b="1" dirty="0" err="1"/>
              <a:t>palvelu</a:t>
            </a:r>
            <a:r>
              <a:rPr lang="en-US" b="1" dirty="0"/>
              <a:t> </a:t>
            </a:r>
            <a:r>
              <a:rPr lang="en-US" dirty="0" err="1"/>
              <a:t>satelliittidatan</a:t>
            </a:r>
            <a:r>
              <a:rPr lang="en-US" dirty="0"/>
              <a:t> </a:t>
            </a:r>
            <a:r>
              <a:rPr lang="en-US" dirty="0" err="1"/>
              <a:t>selaamiseen</a:t>
            </a:r>
            <a:r>
              <a:rPr lang="en-US" dirty="0"/>
              <a:t>.</a:t>
            </a:r>
          </a:p>
        </p:txBody>
      </p:sp>
      <p:sp>
        <p:nvSpPr>
          <p:cNvPr id="6" name="Text Placeholder 5">
            <a:extLst>
              <a:ext uri="{FF2B5EF4-FFF2-40B4-BE49-F238E27FC236}">
                <a16:creationId xmlns:a16="http://schemas.microsoft.com/office/drawing/2014/main" id="{16FC1C53-6D84-F9FA-640E-377567A17D56}"/>
              </a:ext>
            </a:extLst>
          </p:cNvPr>
          <p:cNvSpPr>
            <a:spLocks noGrp="1"/>
          </p:cNvSpPr>
          <p:nvPr>
            <p:ph type="body" sz="quarter" idx="37"/>
          </p:nvPr>
        </p:nvSpPr>
        <p:spPr/>
        <p:txBody>
          <a:bodyPr/>
          <a:lstStyle/>
          <a:p>
            <a:r>
              <a:rPr lang="en-US" dirty="0"/>
              <a:t>01</a:t>
            </a:r>
          </a:p>
        </p:txBody>
      </p:sp>
      <p:sp>
        <p:nvSpPr>
          <p:cNvPr id="16" name="Text Placeholder 15">
            <a:extLst>
              <a:ext uri="{FF2B5EF4-FFF2-40B4-BE49-F238E27FC236}">
                <a16:creationId xmlns:a16="http://schemas.microsoft.com/office/drawing/2014/main" id="{FD252891-5452-7F90-031C-D668873C2D05}"/>
              </a:ext>
            </a:extLst>
          </p:cNvPr>
          <p:cNvSpPr>
            <a:spLocks noGrp="1"/>
          </p:cNvSpPr>
          <p:nvPr>
            <p:ph type="body" sz="quarter" idx="42"/>
          </p:nvPr>
        </p:nvSpPr>
        <p:spPr/>
        <p:txBody>
          <a:bodyPr/>
          <a:lstStyle/>
          <a:p>
            <a:r>
              <a:rPr lang="en-US" dirty="0" err="1"/>
              <a:t>Näin</a:t>
            </a:r>
            <a:r>
              <a:rPr lang="en-US" dirty="0"/>
              <a:t> </a:t>
            </a:r>
            <a:r>
              <a:rPr lang="en-US" dirty="0" err="1"/>
              <a:t>Tarkka</a:t>
            </a:r>
            <a:r>
              <a:rPr lang="en-US" dirty="0"/>
              <a:t> </a:t>
            </a:r>
            <a:r>
              <a:rPr lang="en-US" dirty="0" err="1"/>
              <a:t>toimii</a:t>
            </a:r>
            <a:endParaRPr lang="en-US" dirty="0"/>
          </a:p>
        </p:txBody>
      </p:sp>
      <p:sp>
        <p:nvSpPr>
          <p:cNvPr id="9" name="Text Placeholder 8">
            <a:extLst>
              <a:ext uri="{FF2B5EF4-FFF2-40B4-BE49-F238E27FC236}">
                <a16:creationId xmlns:a16="http://schemas.microsoft.com/office/drawing/2014/main" id="{8111B831-5380-67F7-D896-EB945E8F8C5A}"/>
              </a:ext>
            </a:extLst>
          </p:cNvPr>
          <p:cNvSpPr>
            <a:spLocks noGrp="1"/>
          </p:cNvSpPr>
          <p:nvPr>
            <p:ph type="body" sz="quarter" idx="43"/>
          </p:nvPr>
        </p:nvSpPr>
        <p:spPr/>
        <p:txBody>
          <a:bodyPr/>
          <a:lstStyle/>
          <a:p>
            <a:r>
              <a:rPr lang="en-US" dirty="0"/>
              <a:t>Se </a:t>
            </a:r>
            <a:r>
              <a:rPr lang="en-US" dirty="0" err="1"/>
              <a:t>tarjoaa</a:t>
            </a:r>
            <a:r>
              <a:rPr lang="en-US" dirty="0"/>
              <a:t> </a:t>
            </a:r>
            <a:r>
              <a:rPr lang="en-US" dirty="0" err="1"/>
              <a:t>päivittäin</a:t>
            </a:r>
            <a:r>
              <a:rPr lang="en-US" dirty="0"/>
              <a:t> </a:t>
            </a:r>
            <a:r>
              <a:rPr lang="en-US" dirty="0" err="1"/>
              <a:t>todellisia</a:t>
            </a:r>
            <a:r>
              <a:rPr lang="en-US" dirty="0"/>
              <a:t> </a:t>
            </a:r>
            <a:r>
              <a:rPr lang="en-US" dirty="0" err="1"/>
              <a:t>värejä</a:t>
            </a:r>
            <a:r>
              <a:rPr lang="en-US" dirty="0"/>
              <a:t> ja </a:t>
            </a:r>
            <a:r>
              <a:rPr lang="en-US" dirty="0" err="1"/>
              <a:t>vedenlaadun</a:t>
            </a:r>
            <a:r>
              <a:rPr lang="en-US" dirty="0"/>
              <a:t> </a:t>
            </a:r>
            <a:r>
              <a:rPr lang="en-US" dirty="0" err="1"/>
              <a:t>tulkintoja</a:t>
            </a:r>
            <a:r>
              <a:rPr lang="en-US" dirty="0"/>
              <a:t>, </a:t>
            </a:r>
            <a:r>
              <a:rPr lang="en-US" dirty="0" err="1"/>
              <a:t>kuten</a:t>
            </a:r>
            <a:r>
              <a:rPr lang="en-US" dirty="0"/>
              <a:t> </a:t>
            </a:r>
            <a:r>
              <a:rPr lang="en-US" dirty="0" err="1"/>
              <a:t>pintalämpötilaa</a:t>
            </a:r>
            <a:r>
              <a:rPr lang="en-US" dirty="0"/>
              <a:t>, </a:t>
            </a:r>
            <a:r>
              <a:rPr lang="en-US" dirty="0" err="1"/>
              <a:t>sameutta</a:t>
            </a:r>
            <a:r>
              <a:rPr lang="en-US" dirty="0"/>
              <a:t> ja </a:t>
            </a:r>
            <a:r>
              <a:rPr lang="en-US" dirty="0" err="1"/>
              <a:t>pintaleväkukintoja</a:t>
            </a:r>
            <a:r>
              <a:rPr lang="en-US" dirty="0"/>
              <a:t>.</a:t>
            </a:r>
          </a:p>
        </p:txBody>
      </p:sp>
      <p:sp>
        <p:nvSpPr>
          <p:cNvPr id="10" name="Text Placeholder 9">
            <a:extLst>
              <a:ext uri="{FF2B5EF4-FFF2-40B4-BE49-F238E27FC236}">
                <a16:creationId xmlns:a16="http://schemas.microsoft.com/office/drawing/2014/main" id="{4D5109C8-3A83-6C74-A53C-74170F445832}"/>
              </a:ext>
            </a:extLst>
          </p:cNvPr>
          <p:cNvSpPr>
            <a:spLocks noGrp="1"/>
          </p:cNvSpPr>
          <p:nvPr>
            <p:ph type="body" sz="quarter" idx="44"/>
          </p:nvPr>
        </p:nvSpPr>
        <p:spPr/>
        <p:txBody>
          <a:bodyPr/>
          <a:lstStyle/>
          <a:p>
            <a:r>
              <a:rPr lang="en-US" dirty="0"/>
              <a:t>02</a:t>
            </a:r>
          </a:p>
        </p:txBody>
      </p:sp>
      <p:sp>
        <p:nvSpPr>
          <p:cNvPr id="17" name="Text Placeholder 16">
            <a:extLst>
              <a:ext uri="{FF2B5EF4-FFF2-40B4-BE49-F238E27FC236}">
                <a16:creationId xmlns:a16="http://schemas.microsoft.com/office/drawing/2014/main" id="{5259491D-3910-7A0D-F713-7ABBBD98546D}"/>
              </a:ext>
            </a:extLst>
          </p:cNvPr>
          <p:cNvSpPr>
            <a:spLocks noGrp="1"/>
          </p:cNvSpPr>
          <p:nvPr>
            <p:ph type="body" sz="quarter" idx="45"/>
          </p:nvPr>
        </p:nvSpPr>
        <p:spPr/>
        <p:txBody>
          <a:bodyPr/>
          <a:lstStyle/>
          <a:p>
            <a:r>
              <a:rPr lang="en-GB" dirty="0" err="1"/>
              <a:t>Miniluokkahuoneidea</a:t>
            </a:r>
            <a:endParaRPr lang="en-US" dirty="0"/>
          </a:p>
        </p:txBody>
      </p:sp>
      <p:sp>
        <p:nvSpPr>
          <p:cNvPr id="12" name="Text Placeholder 11">
            <a:extLst>
              <a:ext uri="{FF2B5EF4-FFF2-40B4-BE49-F238E27FC236}">
                <a16:creationId xmlns:a16="http://schemas.microsoft.com/office/drawing/2014/main" id="{EE6AE0FE-A685-BDC6-BC58-E4125272AB00}"/>
              </a:ext>
            </a:extLst>
          </p:cNvPr>
          <p:cNvSpPr>
            <a:spLocks noGrp="1"/>
          </p:cNvSpPr>
          <p:nvPr>
            <p:ph type="body" sz="quarter" idx="46"/>
          </p:nvPr>
        </p:nvSpPr>
        <p:spPr/>
        <p:txBody>
          <a:bodyPr/>
          <a:lstStyle/>
          <a:p>
            <a:r>
              <a:rPr lang="en-US" dirty="0" err="1"/>
              <a:t>Valitse</a:t>
            </a:r>
            <a:r>
              <a:rPr lang="en-US" dirty="0"/>
              <a:t> </a:t>
            </a:r>
            <a:r>
              <a:rPr lang="en-US" dirty="0" err="1"/>
              <a:t>vesistö</a:t>
            </a:r>
            <a:r>
              <a:rPr lang="en-US" dirty="0"/>
              <a:t>, </a:t>
            </a:r>
            <a:r>
              <a:rPr lang="en-US" dirty="0" err="1"/>
              <a:t>vertaa</a:t>
            </a:r>
            <a:r>
              <a:rPr lang="en-US" dirty="0"/>
              <a:t> </a:t>
            </a:r>
            <a:r>
              <a:rPr lang="en-US" dirty="0" err="1"/>
              <a:t>kahta</a:t>
            </a:r>
            <a:r>
              <a:rPr lang="en-US" dirty="0"/>
              <a:t> </a:t>
            </a:r>
            <a:r>
              <a:rPr lang="en-US" dirty="0" err="1"/>
              <a:t>päivämäärää</a:t>
            </a:r>
            <a:r>
              <a:rPr lang="en-US" dirty="0"/>
              <a:t>, </a:t>
            </a:r>
            <a:r>
              <a:rPr lang="en-US" dirty="0" err="1"/>
              <a:t>kuvaile</a:t>
            </a:r>
            <a:r>
              <a:rPr lang="en-US" dirty="0"/>
              <a:t> </a:t>
            </a:r>
            <a:r>
              <a:rPr lang="en-US" dirty="0" err="1"/>
              <a:t>muutoksia</a:t>
            </a:r>
            <a:r>
              <a:rPr lang="en-US" dirty="0"/>
              <a:t> (</a:t>
            </a:r>
            <a:r>
              <a:rPr lang="en-US" dirty="0" err="1"/>
              <a:t>sameus</a:t>
            </a:r>
            <a:r>
              <a:rPr lang="en-US" dirty="0"/>
              <a:t>/</a:t>
            </a:r>
            <a:r>
              <a:rPr lang="en-US" dirty="0" err="1"/>
              <a:t>levät</a:t>
            </a:r>
            <a:r>
              <a:rPr lang="en-US" dirty="0"/>
              <a:t>/</a:t>
            </a:r>
            <a:r>
              <a:rPr lang="en-US" dirty="0" err="1"/>
              <a:t>lämpötila</a:t>
            </a:r>
            <a:r>
              <a:rPr lang="en-US" dirty="0"/>
              <a:t>) ja </a:t>
            </a:r>
            <a:r>
              <a:rPr lang="en-US" dirty="0" err="1"/>
              <a:t>keskustele</a:t>
            </a:r>
            <a:r>
              <a:rPr lang="en-US" dirty="0"/>
              <a:t> </a:t>
            </a:r>
            <a:r>
              <a:rPr lang="en-US" dirty="0" err="1"/>
              <a:t>mahdollisista</a:t>
            </a:r>
            <a:r>
              <a:rPr lang="en-US" dirty="0"/>
              <a:t> </a:t>
            </a:r>
            <a:r>
              <a:rPr lang="en-US" dirty="0" err="1"/>
              <a:t>syistä</a:t>
            </a:r>
            <a:r>
              <a:rPr lang="en-US" dirty="0"/>
              <a:t> ja </a:t>
            </a:r>
            <a:r>
              <a:rPr lang="en-US" dirty="0" err="1"/>
              <a:t>riskeistä</a:t>
            </a:r>
            <a:r>
              <a:rPr lang="en-US" dirty="0"/>
              <a:t>.</a:t>
            </a:r>
          </a:p>
        </p:txBody>
      </p:sp>
      <p:sp>
        <p:nvSpPr>
          <p:cNvPr id="13" name="Text Placeholder 12">
            <a:extLst>
              <a:ext uri="{FF2B5EF4-FFF2-40B4-BE49-F238E27FC236}">
                <a16:creationId xmlns:a16="http://schemas.microsoft.com/office/drawing/2014/main" id="{AA55E3DB-AF91-7685-B021-B91BA761F7B7}"/>
              </a:ext>
            </a:extLst>
          </p:cNvPr>
          <p:cNvSpPr>
            <a:spLocks noGrp="1"/>
          </p:cNvSpPr>
          <p:nvPr>
            <p:ph type="body" sz="quarter" idx="47"/>
          </p:nvPr>
        </p:nvSpPr>
        <p:spPr/>
        <p:txBody>
          <a:bodyPr/>
          <a:lstStyle/>
          <a:p>
            <a:r>
              <a:rPr lang="en-US" dirty="0"/>
              <a:t>03</a:t>
            </a:r>
          </a:p>
        </p:txBody>
      </p:sp>
      <p:sp>
        <p:nvSpPr>
          <p:cNvPr id="7" name="Freeform 6">
            <a:extLst>
              <a:ext uri="{FF2B5EF4-FFF2-40B4-BE49-F238E27FC236}">
                <a16:creationId xmlns:a16="http://schemas.microsoft.com/office/drawing/2014/main" id="{489D7FBC-FBD5-E6BC-D476-F9E401B06894}"/>
              </a:ext>
            </a:extLst>
          </p:cNvPr>
          <p:cNvSpPr/>
          <p:nvPr/>
        </p:nvSpPr>
        <p:spPr>
          <a:xfrm rot="9727022">
            <a:off x="-481078" y="5498436"/>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20" name="Picture Placeholder 19" descr="A water droplet with earth in it&#10;&#10;AI-generated content may be incorrect.">
            <a:extLst>
              <a:ext uri="{FF2B5EF4-FFF2-40B4-BE49-F238E27FC236}">
                <a16:creationId xmlns:a16="http://schemas.microsoft.com/office/drawing/2014/main" id="{DC975B83-E101-5DCA-D86F-E3BB20537180}"/>
              </a:ext>
            </a:extLst>
          </p:cNvPr>
          <p:cNvPicPr>
            <a:picLocks noGrp="1" noChangeAspect="1"/>
          </p:cNvPicPr>
          <p:nvPr>
            <p:ph type="pic" sz="quarter" idx="41"/>
          </p:nvPr>
        </p:nvPicPr>
        <p:blipFill>
          <a:blip r:embed="rId3"/>
          <a:srcRect l="32188" r="32188"/>
          <a:stretch>
            <a:fillRect/>
          </a:stretch>
        </p:blipFill>
        <p:spPr/>
      </p:pic>
    </p:spTree>
    <p:extLst>
      <p:ext uri="{BB962C8B-B14F-4D97-AF65-F5344CB8AC3E}">
        <p14:creationId xmlns:p14="http://schemas.microsoft.com/office/powerpoint/2010/main" val="32013826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798381" y="2045704"/>
            <a:ext cx="10502666" cy="4273034"/>
          </a:xfrm>
          <a:prstGeom prst="rect">
            <a:avLst/>
          </a:prstGeom>
        </p:spPr>
        <p:txBody>
          <a:bodyPr/>
          <a:lstStyle/>
          <a:p>
            <a:r>
              <a:rPr lang="en-US" sz="2000" b="1" dirty="0">
                <a:solidFill>
                  <a:srgbClr val="51C4C6"/>
                </a:solidFill>
              </a:rPr>
              <a:t>https://</a:t>
            </a:r>
            <a:r>
              <a:rPr lang="en-US" sz="2000" b="1" dirty="0" err="1">
                <a:solidFill>
                  <a:srgbClr val="51C4C6"/>
                </a:solidFill>
              </a:rPr>
              <a:t>www.silo.ai</a:t>
            </a:r>
            <a:r>
              <a:rPr lang="en-US" sz="2000" b="1" dirty="0">
                <a:solidFill>
                  <a:srgbClr val="51C4C6"/>
                </a:solidFill>
              </a:rPr>
              <a:t>/</a:t>
            </a:r>
            <a:r>
              <a:rPr lang="en-TR" sz="1800" b="1" dirty="0">
                <a:solidFill>
                  <a:srgbClr val="51C4C6"/>
                </a:solidFill>
              </a:rPr>
              <a:t> </a:t>
            </a:r>
          </a:p>
          <a:p>
            <a:r>
              <a:rPr lang="en-US" sz="2000" b="1" dirty="0" err="1"/>
              <a:t>Keskeiset</a:t>
            </a:r>
            <a:r>
              <a:rPr lang="en-US" sz="2000" b="1" dirty="0"/>
              <a:t> </a:t>
            </a:r>
            <a:r>
              <a:rPr lang="en-US" sz="2000" b="1" dirty="0" err="1"/>
              <a:t>kumppanit</a:t>
            </a:r>
            <a:r>
              <a:rPr lang="en-US" sz="2000" b="1" dirty="0"/>
              <a:t>: </a:t>
            </a:r>
            <a:r>
              <a:rPr lang="en-US" sz="2000" dirty="0"/>
              <a:t>Silo AI, HSY (Helsingin </a:t>
            </a:r>
            <a:r>
              <a:rPr lang="en-US" sz="2000" dirty="0" err="1"/>
              <a:t>ympäristöpalvelut</a:t>
            </a:r>
            <a:r>
              <a:rPr lang="en-US" sz="2000" dirty="0"/>
              <a:t>), </a:t>
            </a:r>
            <a:r>
              <a:rPr lang="en-US" sz="2000" dirty="0" err="1"/>
              <a:t>Suur</a:t>
            </a:r>
            <a:r>
              <a:rPr lang="en-US" sz="2000" dirty="0"/>
              <a:t>-Savon </a:t>
            </a:r>
            <a:r>
              <a:rPr lang="en-US" sz="2000" dirty="0" err="1"/>
              <a:t>Sähkö</a:t>
            </a:r>
            <a:r>
              <a:rPr lang="en-US" sz="2000" dirty="0"/>
              <a:t> Oy.</a:t>
            </a:r>
            <a:endParaRPr lang="en-US" sz="2000" b="1" dirty="0"/>
          </a:p>
          <a:p>
            <a:r>
              <a:rPr lang="en-US" sz="2000" b="1" dirty="0" err="1"/>
              <a:t>Haaste</a:t>
            </a:r>
            <a:r>
              <a:rPr lang="en-US" sz="2000" b="1" dirty="0"/>
              <a:t>: </a:t>
            </a:r>
            <a:r>
              <a:rPr lang="en-US" sz="2000" dirty="0" err="1"/>
              <a:t>Ikääntyvä</a:t>
            </a:r>
            <a:r>
              <a:rPr lang="en-US" sz="2000" dirty="0"/>
              <a:t> </a:t>
            </a:r>
            <a:r>
              <a:rPr lang="en-US" sz="2000" dirty="0" err="1"/>
              <a:t>infrastruktuuri</a:t>
            </a:r>
            <a:r>
              <a:rPr lang="en-US" sz="2000" dirty="0"/>
              <a:t> </a:t>
            </a:r>
            <a:r>
              <a:rPr lang="en-US" sz="2000" dirty="0" err="1"/>
              <a:t>aiheutti</a:t>
            </a:r>
            <a:r>
              <a:rPr lang="en-US" sz="2000" dirty="0"/>
              <a:t> </a:t>
            </a:r>
            <a:r>
              <a:rPr lang="en-US" sz="2000" dirty="0" err="1"/>
              <a:t>vesivuotoja</a:t>
            </a:r>
            <a:r>
              <a:rPr lang="en-US" sz="2000" dirty="0"/>
              <a:t>, </a:t>
            </a:r>
            <a:r>
              <a:rPr lang="en-US" sz="2000" dirty="0" err="1"/>
              <a:t>tehotonta</a:t>
            </a:r>
            <a:r>
              <a:rPr lang="en-US" sz="2000" dirty="0"/>
              <a:t> </a:t>
            </a:r>
            <a:r>
              <a:rPr lang="en-US" sz="2000" dirty="0" err="1"/>
              <a:t>energiankäyttöä</a:t>
            </a:r>
            <a:r>
              <a:rPr lang="en-US" sz="2000" dirty="0"/>
              <a:t>, </a:t>
            </a:r>
            <a:r>
              <a:rPr lang="en-US" sz="2000" dirty="0" err="1"/>
              <a:t>korkeita</a:t>
            </a:r>
            <a:r>
              <a:rPr lang="en-US" sz="2000" dirty="0"/>
              <a:t> </a:t>
            </a:r>
            <a:r>
              <a:rPr lang="en-US" sz="2000" dirty="0" err="1"/>
              <a:t>käyttökustannuksia</a:t>
            </a:r>
            <a:r>
              <a:rPr lang="en-US" sz="2000" dirty="0"/>
              <a:t> ja </a:t>
            </a:r>
            <a:r>
              <a:rPr lang="en-US" sz="2000" dirty="0" err="1"/>
              <a:t>epäluotettavaa</a:t>
            </a:r>
            <a:r>
              <a:rPr lang="en-US" sz="2000" dirty="0"/>
              <a:t> </a:t>
            </a:r>
            <a:r>
              <a:rPr lang="en-US" sz="2000" dirty="0" err="1"/>
              <a:t>palvelua</a:t>
            </a:r>
            <a:r>
              <a:rPr lang="en-US" sz="2000" dirty="0"/>
              <a:t>. </a:t>
            </a:r>
            <a:r>
              <a:rPr lang="en-US" sz="2000" dirty="0" err="1"/>
              <a:t>Kunnossapito</a:t>
            </a:r>
            <a:r>
              <a:rPr lang="en-US" sz="2000" dirty="0"/>
              <a:t> </a:t>
            </a:r>
            <a:r>
              <a:rPr lang="en-US" sz="2000" dirty="0" err="1"/>
              <a:t>oli</a:t>
            </a:r>
            <a:r>
              <a:rPr lang="en-US" sz="2000" dirty="0"/>
              <a:t> </a:t>
            </a:r>
            <a:r>
              <a:rPr lang="en-US" sz="2000" dirty="0" err="1"/>
              <a:t>enimmäkseen</a:t>
            </a:r>
            <a:r>
              <a:rPr lang="en-US" sz="2000" dirty="0"/>
              <a:t> </a:t>
            </a:r>
            <a:r>
              <a:rPr lang="en-US" sz="2000" dirty="0" err="1"/>
              <a:t>reaktiivista</a:t>
            </a:r>
            <a:r>
              <a:rPr lang="en-US" sz="2000" dirty="0"/>
              <a:t>.</a:t>
            </a:r>
            <a:endParaRPr lang="en-US" sz="2000" b="1" dirty="0"/>
          </a:p>
          <a:p>
            <a:r>
              <a:rPr lang="en-US" sz="2000" b="1" dirty="0" err="1"/>
              <a:t>Tekoälyratkaisu</a:t>
            </a:r>
            <a:r>
              <a:rPr lang="en-US" sz="2000" b="1" dirty="0"/>
              <a:t>: </a:t>
            </a:r>
            <a:r>
              <a:rPr lang="en-US" sz="2000" dirty="0"/>
              <a:t>Silo </a:t>
            </a:r>
            <a:r>
              <a:rPr lang="en-US" sz="2000" dirty="0" err="1"/>
              <a:t>AI:n</a:t>
            </a:r>
            <a:r>
              <a:rPr lang="en-US" sz="2000" dirty="0"/>
              <a:t> ”Silo Flow”, </a:t>
            </a:r>
            <a:r>
              <a:rPr lang="en-US" sz="2000" dirty="0" err="1"/>
              <a:t>tekoälypohjainen</a:t>
            </a:r>
            <a:r>
              <a:rPr lang="en-US" sz="2000" dirty="0"/>
              <a:t> </a:t>
            </a:r>
            <a:r>
              <a:rPr lang="en-US" sz="2000" dirty="0" err="1"/>
              <a:t>digitaalinen</a:t>
            </a:r>
            <a:r>
              <a:rPr lang="en-US" sz="2000" dirty="0"/>
              <a:t> </a:t>
            </a:r>
            <a:r>
              <a:rPr lang="en-US" sz="2000" dirty="0" err="1"/>
              <a:t>resurssien</a:t>
            </a:r>
            <a:r>
              <a:rPr lang="en-US" sz="2000" dirty="0"/>
              <a:t> </a:t>
            </a:r>
            <a:r>
              <a:rPr lang="en-US" sz="2000" dirty="0" err="1"/>
              <a:t>optimointityökalu</a:t>
            </a:r>
            <a:r>
              <a:rPr lang="en-US" sz="2000" dirty="0"/>
              <a:t>, </a:t>
            </a:r>
            <a:r>
              <a:rPr lang="en-US" sz="2000" dirty="0" err="1"/>
              <a:t>joka</a:t>
            </a:r>
            <a:r>
              <a:rPr lang="en-US" sz="2000" dirty="0"/>
              <a:t> </a:t>
            </a:r>
            <a:r>
              <a:rPr lang="en-US" sz="2000" dirty="0" err="1"/>
              <a:t>käyttää</a:t>
            </a:r>
            <a:r>
              <a:rPr lang="en-US" sz="2000" dirty="0"/>
              <a:t> </a:t>
            </a:r>
            <a:r>
              <a:rPr lang="en-US" sz="2000" dirty="0" err="1"/>
              <a:t>koneoppimista</a:t>
            </a:r>
            <a:r>
              <a:rPr lang="en-US" sz="2000" dirty="0"/>
              <a:t> ja </a:t>
            </a:r>
            <a:r>
              <a:rPr lang="en-US" sz="2000" dirty="0" err="1"/>
              <a:t>digitaalista</a:t>
            </a:r>
            <a:r>
              <a:rPr lang="en-US" sz="2000" dirty="0"/>
              <a:t> </a:t>
            </a:r>
            <a:r>
              <a:rPr lang="en-US" sz="2000" dirty="0" err="1"/>
              <a:t>kaksosteknologiaa</a:t>
            </a:r>
            <a:r>
              <a:rPr lang="en-US" sz="2000" dirty="0"/>
              <a:t> </a:t>
            </a:r>
            <a:r>
              <a:rPr lang="en-US" sz="2000" dirty="0" err="1"/>
              <a:t>luodakseen</a:t>
            </a:r>
            <a:r>
              <a:rPr lang="en-US" sz="2000" dirty="0"/>
              <a:t> </a:t>
            </a:r>
            <a:r>
              <a:rPr lang="en-US" sz="2000" dirty="0" err="1"/>
              <a:t>virtuaalisen</a:t>
            </a:r>
            <a:r>
              <a:rPr lang="en-US" sz="2000" dirty="0"/>
              <a:t> </a:t>
            </a:r>
            <a:r>
              <a:rPr lang="en-US" sz="2000" dirty="0" err="1"/>
              <a:t>kopion</a:t>
            </a:r>
            <a:r>
              <a:rPr lang="en-US" sz="2000" dirty="0"/>
              <a:t> </a:t>
            </a:r>
            <a:r>
              <a:rPr lang="en-US" sz="2000" dirty="0" err="1"/>
              <a:t>putkistosta</a:t>
            </a:r>
            <a:r>
              <a:rPr lang="en-US" sz="2000" dirty="0"/>
              <a:t> </a:t>
            </a:r>
            <a:r>
              <a:rPr lang="en-US" sz="2000" dirty="0" err="1"/>
              <a:t>valvontaa</a:t>
            </a:r>
            <a:r>
              <a:rPr lang="en-US" sz="2000" dirty="0"/>
              <a:t> ja </a:t>
            </a:r>
            <a:r>
              <a:rPr lang="en-US" sz="2000" dirty="0" err="1"/>
              <a:t>ennustamista</a:t>
            </a:r>
            <a:r>
              <a:rPr lang="en-US" sz="2000" dirty="0"/>
              <a:t> </a:t>
            </a:r>
            <a:r>
              <a:rPr lang="en-US" sz="2000" dirty="0" err="1"/>
              <a:t>varten</a:t>
            </a:r>
            <a:r>
              <a:rPr lang="en-US" sz="2000" dirty="0"/>
              <a:t>.</a:t>
            </a:r>
          </a:p>
          <a:p>
            <a:r>
              <a:rPr lang="en-US" sz="2000" b="1" dirty="0" err="1"/>
              <a:t>Mitä</a:t>
            </a:r>
            <a:r>
              <a:rPr lang="en-US" sz="2000" b="1" dirty="0"/>
              <a:t> se </a:t>
            </a:r>
            <a:r>
              <a:rPr lang="en-US" sz="2000" b="1" dirty="0" err="1"/>
              <a:t>tekee</a:t>
            </a:r>
            <a:r>
              <a:rPr lang="en-US" sz="2000" b="1" dirty="0"/>
              <a:t>: </a:t>
            </a:r>
            <a:r>
              <a:rPr lang="en-US" sz="2000" dirty="0" err="1"/>
              <a:t>Ennustaa</a:t>
            </a:r>
            <a:r>
              <a:rPr lang="en-US" sz="2000" dirty="0"/>
              <a:t> </a:t>
            </a:r>
            <a:r>
              <a:rPr lang="en-US" sz="2000" dirty="0" err="1"/>
              <a:t>putkiston</a:t>
            </a:r>
            <a:r>
              <a:rPr lang="en-US" sz="2000" dirty="0"/>
              <a:t> </a:t>
            </a:r>
            <a:r>
              <a:rPr lang="en-US" sz="2000" dirty="0" err="1"/>
              <a:t>viat</a:t>
            </a:r>
            <a:r>
              <a:rPr lang="en-US" sz="2000" dirty="0"/>
              <a:t> </a:t>
            </a:r>
            <a:r>
              <a:rPr lang="en-US" sz="2000" dirty="0" err="1"/>
              <a:t>varhaisessa</a:t>
            </a:r>
            <a:r>
              <a:rPr lang="en-US" sz="2000" dirty="0"/>
              <a:t> </a:t>
            </a:r>
            <a:r>
              <a:rPr lang="en-US" sz="2000" dirty="0" err="1"/>
              <a:t>vaiheessa</a:t>
            </a:r>
            <a:r>
              <a:rPr lang="en-US" sz="2000" dirty="0"/>
              <a:t>, </a:t>
            </a:r>
            <a:r>
              <a:rPr lang="en-US" sz="2000" dirty="0" err="1"/>
              <a:t>parantaa</a:t>
            </a:r>
            <a:r>
              <a:rPr lang="en-US" sz="2000" dirty="0"/>
              <a:t> </a:t>
            </a:r>
            <a:r>
              <a:rPr lang="en-US" sz="2000" dirty="0" err="1"/>
              <a:t>kunnossapidon</a:t>
            </a:r>
            <a:r>
              <a:rPr lang="en-US" sz="2000" dirty="0"/>
              <a:t> </a:t>
            </a:r>
            <a:r>
              <a:rPr lang="en-US" sz="2000" dirty="0" err="1"/>
              <a:t>suunnittelua</a:t>
            </a:r>
            <a:r>
              <a:rPr lang="en-US" sz="2000" dirty="0"/>
              <a:t> ja </a:t>
            </a:r>
            <a:r>
              <a:rPr lang="en-US" sz="2000" dirty="0" err="1"/>
              <a:t>tukee</a:t>
            </a:r>
            <a:r>
              <a:rPr lang="en-US" sz="2000" dirty="0"/>
              <a:t> </a:t>
            </a:r>
            <a:r>
              <a:rPr lang="en-US" sz="2000" dirty="0" err="1"/>
              <a:t>energiatehokkuutta</a:t>
            </a:r>
            <a:r>
              <a:rPr lang="en-US" sz="2000" dirty="0"/>
              <a:t> </a:t>
            </a:r>
            <a:r>
              <a:rPr lang="en-US" sz="2000" dirty="0" err="1"/>
              <a:t>käyttäjäystävällisen</a:t>
            </a:r>
            <a:r>
              <a:rPr lang="en-US" sz="2000" dirty="0"/>
              <a:t> </a:t>
            </a:r>
            <a:r>
              <a:rPr lang="en-US" sz="2000" dirty="0" err="1"/>
              <a:t>kojelaudan</a:t>
            </a:r>
            <a:r>
              <a:rPr lang="en-US" sz="2000" dirty="0"/>
              <a:t> </a:t>
            </a:r>
            <a:r>
              <a:rPr lang="en-US" sz="2000" dirty="0" err="1"/>
              <a:t>kautta</a:t>
            </a:r>
            <a:r>
              <a:rPr lang="en-US" sz="2000" dirty="0"/>
              <a:t>.</a:t>
            </a:r>
            <a:endParaRPr lang="en-US" sz="2000" b="1" dirty="0"/>
          </a:p>
          <a:p>
            <a:r>
              <a:rPr lang="en-US" sz="2000" b="1" dirty="0" err="1"/>
              <a:t>Tulokset</a:t>
            </a:r>
            <a:r>
              <a:rPr lang="en-US" sz="2000" b="1" dirty="0"/>
              <a:t>/</a:t>
            </a:r>
            <a:r>
              <a:rPr lang="en-US" sz="2000" b="1" dirty="0" err="1"/>
              <a:t>Vaikutus</a:t>
            </a:r>
            <a:r>
              <a:rPr lang="en-US" sz="2000" b="1" dirty="0"/>
              <a:t>: </a:t>
            </a:r>
            <a:r>
              <a:rPr lang="en-US" sz="2000" dirty="0"/>
              <a:t>50 % </a:t>
            </a:r>
            <a:r>
              <a:rPr lang="en-US" sz="2000" dirty="0" err="1"/>
              <a:t>vähemmän</a:t>
            </a:r>
            <a:r>
              <a:rPr lang="en-US" sz="2000" dirty="0"/>
              <a:t> </a:t>
            </a:r>
            <a:r>
              <a:rPr lang="en-US" sz="2000" dirty="0" err="1"/>
              <a:t>aikaa</a:t>
            </a:r>
            <a:r>
              <a:rPr lang="en-US" sz="2000" dirty="0"/>
              <a:t> </a:t>
            </a:r>
            <a:r>
              <a:rPr lang="en-US" sz="2000" dirty="0" err="1"/>
              <a:t>verkon</a:t>
            </a:r>
            <a:r>
              <a:rPr lang="en-US" sz="2000" dirty="0"/>
              <a:t> </a:t>
            </a:r>
            <a:r>
              <a:rPr lang="en-US" sz="2000" dirty="0" err="1"/>
              <a:t>visualisointiin</a:t>
            </a:r>
            <a:r>
              <a:rPr lang="en-US" sz="2000" dirty="0"/>
              <a:t>; ~3 °C </a:t>
            </a:r>
            <a:r>
              <a:rPr lang="en-US" sz="2000" dirty="0" err="1"/>
              <a:t>alhaisempi</a:t>
            </a:r>
            <a:r>
              <a:rPr lang="en-US" sz="2000" dirty="0"/>
              <a:t> </a:t>
            </a:r>
            <a:r>
              <a:rPr lang="en-US" sz="2000" dirty="0" err="1"/>
              <a:t>lämmön</a:t>
            </a:r>
            <a:r>
              <a:rPr lang="en-US" sz="2000" dirty="0"/>
              <a:t> </a:t>
            </a:r>
            <a:r>
              <a:rPr lang="en-US" sz="2000" dirty="0" err="1"/>
              <a:t>syöttölämpötila</a:t>
            </a:r>
            <a:r>
              <a:rPr lang="en-US" sz="2000" dirty="0"/>
              <a:t> (</a:t>
            </a:r>
            <a:r>
              <a:rPr lang="en-US" sz="2000" dirty="0" err="1"/>
              <a:t>vähentynyt</a:t>
            </a:r>
            <a:r>
              <a:rPr lang="en-US" sz="2000" dirty="0"/>
              <a:t> </a:t>
            </a:r>
            <a:r>
              <a:rPr lang="en-US" sz="2000" dirty="0" err="1"/>
              <a:t>polttoaineenkulutus</a:t>
            </a:r>
            <a:r>
              <a:rPr lang="en-US" sz="2000" dirty="0"/>
              <a:t>); </a:t>
            </a:r>
            <a:r>
              <a:rPr lang="en-US" sz="2000" dirty="0" err="1"/>
              <a:t>ennakoivampi</a:t>
            </a:r>
            <a:r>
              <a:rPr lang="en-US" sz="2000" dirty="0"/>
              <a:t> </a:t>
            </a:r>
            <a:r>
              <a:rPr lang="en-US" sz="2000" dirty="0" err="1"/>
              <a:t>kunnossapito</a:t>
            </a:r>
            <a:r>
              <a:rPr lang="en-US" sz="2000" dirty="0"/>
              <a:t>; </a:t>
            </a:r>
            <a:r>
              <a:rPr lang="en-US" sz="2000" dirty="0" err="1"/>
              <a:t>parempi</a:t>
            </a:r>
            <a:r>
              <a:rPr lang="en-US" sz="2000" dirty="0"/>
              <a:t> </a:t>
            </a:r>
            <a:r>
              <a:rPr lang="en-US" sz="2000" dirty="0" err="1"/>
              <a:t>kestävyys</a:t>
            </a:r>
            <a:r>
              <a:rPr lang="en-US" sz="2000" dirty="0"/>
              <a:t> ja </a:t>
            </a:r>
            <a:r>
              <a:rPr lang="en-US" sz="2000" dirty="0" err="1"/>
              <a:t>joustavuus</a:t>
            </a:r>
            <a:endParaRPr lang="en-US" sz="2000" dirty="0"/>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020305"/>
          </a:xfrm>
          <a:prstGeom prst="rect">
            <a:avLst/>
          </a:prstGeom>
        </p:spPr>
        <p:txBody>
          <a:bodyPr/>
          <a:lstStyle/>
          <a:p>
            <a:r>
              <a:rPr lang="en-US" dirty="0"/>
              <a:t>Case-</a:t>
            </a:r>
            <a:r>
              <a:rPr lang="en-US" dirty="0" err="1"/>
              <a:t>tutkimus</a:t>
            </a:r>
            <a:r>
              <a:rPr lang="en-US" dirty="0"/>
              <a:t> (Suomi): </a:t>
            </a:r>
            <a:r>
              <a:rPr lang="en-US" dirty="0" err="1"/>
              <a:t>Tekoäly</a:t>
            </a:r>
            <a:r>
              <a:rPr lang="en-US" dirty="0"/>
              <a:t> </a:t>
            </a:r>
            <a:r>
              <a:rPr lang="en-US" dirty="0" err="1"/>
              <a:t>älykkäissä</a:t>
            </a:r>
            <a:r>
              <a:rPr lang="en-US" dirty="0"/>
              <a:t> </a:t>
            </a:r>
            <a:r>
              <a:rPr lang="en-US" dirty="0" err="1"/>
              <a:t>vesi</a:t>
            </a:r>
            <a:r>
              <a:rPr lang="en-US" dirty="0"/>
              <a:t>- ja </a:t>
            </a:r>
            <a:r>
              <a:rPr lang="en-US" dirty="0" err="1"/>
              <a:t>kaukolämpöverkoissa</a:t>
            </a:r>
            <a:endParaRPr lang="en-US" dirty="0"/>
          </a:p>
        </p:txBody>
      </p:sp>
    </p:spTree>
    <p:extLst>
      <p:ext uri="{BB962C8B-B14F-4D97-AF65-F5344CB8AC3E}">
        <p14:creationId xmlns:p14="http://schemas.microsoft.com/office/powerpoint/2010/main" val="2730074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0DD82-FE96-E634-FA2E-6BB006B87B3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0B9129E-4D30-B5C5-2171-FCF4426E6B93}"/>
              </a:ext>
            </a:extLst>
          </p:cNvPr>
          <p:cNvSpPr>
            <a:spLocks noGrp="1"/>
          </p:cNvSpPr>
          <p:nvPr>
            <p:ph type="body" sz="quarter" idx="16"/>
          </p:nvPr>
        </p:nvSpPr>
        <p:spPr>
          <a:xfrm>
            <a:off x="5434696" y="2622424"/>
            <a:ext cx="6010480" cy="2253043"/>
          </a:xfrm>
        </p:spPr>
        <p:txBody>
          <a:bodyPr>
            <a:normAutofit fontScale="85000" lnSpcReduction="10000"/>
          </a:bodyPr>
          <a:lstStyle/>
          <a:p>
            <a:r>
              <a:rPr lang="en-US" dirty="0" err="1"/>
              <a:t>Yksikkö</a:t>
            </a:r>
            <a:r>
              <a:rPr lang="en-US" dirty="0"/>
              <a:t> 4</a:t>
            </a:r>
          </a:p>
          <a:p>
            <a:r>
              <a:rPr lang="en-US" dirty="0"/>
              <a:t>Miten </a:t>
            </a:r>
            <a:r>
              <a:rPr lang="en-US" dirty="0" err="1"/>
              <a:t>pysymme</a:t>
            </a:r>
            <a:r>
              <a:rPr lang="en-US" dirty="0"/>
              <a:t> </a:t>
            </a:r>
            <a:r>
              <a:rPr lang="en-US" dirty="0" err="1"/>
              <a:t>edellä</a:t>
            </a:r>
            <a:r>
              <a:rPr lang="en-US" dirty="0"/>
              <a:t>? </a:t>
            </a:r>
            <a:r>
              <a:rPr lang="en-US" dirty="0" err="1"/>
              <a:t>Ratkaisut</a:t>
            </a:r>
            <a:r>
              <a:rPr lang="en-US" dirty="0"/>
              <a:t> ja </a:t>
            </a:r>
            <a:r>
              <a:rPr lang="en-US" dirty="0" err="1"/>
              <a:t>tulevaisuuteen</a:t>
            </a:r>
            <a:r>
              <a:rPr lang="en-US" dirty="0"/>
              <a:t> </a:t>
            </a:r>
            <a:r>
              <a:rPr lang="en-US" dirty="0" err="1"/>
              <a:t>katsominen</a:t>
            </a:r>
            <a:endParaRPr lang="en-US" dirty="0"/>
          </a:p>
        </p:txBody>
      </p:sp>
      <p:sp>
        <p:nvSpPr>
          <p:cNvPr id="5" name="Text Placeholder 4">
            <a:extLst>
              <a:ext uri="{FF2B5EF4-FFF2-40B4-BE49-F238E27FC236}">
                <a16:creationId xmlns:a16="http://schemas.microsoft.com/office/drawing/2014/main" id="{8A4B91C7-7084-0DB5-5A63-847C993D71C5}"/>
              </a:ext>
            </a:extLst>
          </p:cNvPr>
          <p:cNvSpPr>
            <a:spLocks noGrp="1"/>
          </p:cNvSpPr>
          <p:nvPr>
            <p:ph type="body" sz="quarter" idx="17"/>
          </p:nvPr>
        </p:nvSpPr>
        <p:spPr/>
        <p:txBody>
          <a:bodyPr/>
          <a:lstStyle/>
          <a:p>
            <a:r>
              <a:rPr lang="en-US" dirty="0"/>
              <a:t>04</a:t>
            </a:r>
          </a:p>
        </p:txBody>
      </p:sp>
    </p:spTree>
    <p:extLst>
      <p:ext uri="{BB962C8B-B14F-4D97-AF65-F5344CB8AC3E}">
        <p14:creationId xmlns:p14="http://schemas.microsoft.com/office/powerpoint/2010/main" val="27020342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3EDF85-4CCB-C224-E8F8-604054250D42}"/>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C07E27EA-604A-7732-8582-B322EF2BEA4A}"/>
              </a:ext>
            </a:extLst>
          </p:cNvPr>
          <p:cNvSpPr>
            <a:spLocks noGrp="1"/>
          </p:cNvSpPr>
          <p:nvPr>
            <p:ph type="body" sz="quarter" idx="18"/>
          </p:nvPr>
        </p:nvSpPr>
        <p:spPr>
          <a:xfrm>
            <a:off x="6791158" y="1726635"/>
            <a:ext cx="4639192" cy="4377696"/>
          </a:xfrm>
        </p:spPr>
        <p:txBody>
          <a:bodyPr/>
          <a:lstStyle/>
          <a:p>
            <a:pPr marL="0"/>
            <a:r>
              <a:rPr lang="en-US" dirty="0" err="1"/>
              <a:t>Ennakkoon</a:t>
            </a:r>
            <a:r>
              <a:rPr lang="en-US" dirty="0"/>
              <a:t> </a:t>
            </a:r>
            <a:r>
              <a:rPr lang="en-US" dirty="0" err="1"/>
              <a:t>pysyminen</a:t>
            </a:r>
            <a:r>
              <a:rPr lang="en-US" dirty="0"/>
              <a:t> </a:t>
            </a:r>
            <a:r>
              <a:rPr lang="en-US" dirty="0" err="1"/>
              <a:t>tarkoittaa</a:t>
            </a:r>
            <a:r>
              <a:rPr lang="en-US" dirty="0"/>
              <a:t> </a:t>
            </a:r>
            <a:r>
              <a:rPr lang="en-US" dirty="0" err="1"/>
              <a:t>riskeihin</a:t>
            </a:r>
            <a:r>
              <a:rPr lang="en-US" dirty="0"/>
              <a:t> </a:t>
            </a:r>
            <a:r>
              <a:rPr lang="en-US" dirty="0" err="1"/>
              <a:t>varautumista</a:t>
            </a:r>
            <a:r>
              <a:rPr lang="en-US" dirty="0"/>
              <a:t> </a:t>
            </a:r>
            <a:r>
              <a:rPr lang="en-US" dirty="0" err="1"/>
              <a:t>ennen</a:t>
            </a:r>
            <a:r>
              <a:rPr lang="en-US" dirty="0"/>
              <a:t> </a:t>
            </a:r>
            <a:r>
              <a:rPr lang="en-US" dirty="0" err="1"/>
              <a:t>kuin</a:t>
            </a:r>
            <a:r>
              <a:rPr lang="en-US" dirty="0"/>
              <a:t> </a:t>
            </a:r>
            <a:r>
              <a:rPr lang="en-US" dirty="0" err="1"/>
              <a:t>niistä</a:t>
            </a:r>
            <a:r>
              <a:rPr lang="en-US" dirty="0"/>
              <a:t> </a:t>
            </a:r>
            <a:r>
              <a:rPr lang="en-US" dirty="0" err="1"/>
              <a:t>tulee</a:t>
            </a:r>
            <a:r>
              <a:rPr lang="en-US" dirty="0"/>
              <a:t> </a:t>
            </a:r>
            <a:r>
              <a:rPr lang="en-US" dirty="0" err="1"/>
              <a:t>vikoja</a:t>
            </a:r>
            <a:r>
              <a:rPr lang="en-US" dirty="0"/>
              <a:t>. </a:t>
            </a:r>
            <a:r>
              <a:rPr lang="en-US" dirty="0" err="1"/>
              <a:t>Vesijärjestelmissä</a:t>
            </a:r>
            <a:r>
              <a:rPr lang="en-US" dirty="0"/>
              <a:t> </a:t>
            </a:r>
            <a:r>
              <a:rPr lang="en-US" dirty="0" err="1"/>
              <a:t>tämä</a:t>
            </a:r>
            <a:r>
              <a:rPr lang="en-US" dirty="0"/>
              <a:t> </a:t>
            </a:r>
            <a:r>
              <a:rPr lang="en-US" dirty="0" err="1"/>
              <a:t>edellyttää</a:t>
            </a:r>
            <a:r>
              <a:rPr lang="en-US" dirty="0"/>
              <a:t> </a:t>
            </a:r>
            <a:r>
              <a:rPr lang="en-US" dirty="0" err="1"/>
              <a:t>parempaa</a:t>
            </a:r>
            <a:r>
              <a:rPr lang="en-US" dirty="0"/>
              <a:t> </a:t>
            </a:r>
            <a:r>
              <a:rPr lang="en-US" dirty="0" err="1"/>
              <a:t>näkyvyyttä</a:t>
            </a:r>
            <a:r>
              <a:rPr lang="en-US" dirty="0"/>
              <a:t>, </a:t>
            </a:r>
            <a:r>
              <a:rPr lang="en-US" dirty="0" err="1"/>
              <a:t>nopeampaa</a:t>
            </a:r>
            <a:r>
              <a:rPr lang="en-US" dirty="0"/>
              <a:t> </a:t>
            </a:r>
            <a:r>
              <a:rPr lang="en-US" dirty="0" err="1"/>
              <a:t>päätöksentekoa</a:t>
            </a:r>
            <a:r>
              <a:rPr lang="en-US" dirty="0"/>
              <a:t> ja </a:t>
            </a:r>
            <a:r>
              <a:rPr lang="en-US" dirty="0" err="1"/>
              <a:t>suunniteltua</a:t>
            </a:r>
            <a:r>
              <a:rPr lang="en-US" dirty="0"/>
              <a:t> </a:t>
            </a:r>
            <a:r>
              <a:rPr lang="en-US" dirty="0" err="1"/>
              <a:t>huoltoa</a:t>
            </a:r>
            <a:r>
              <a:rPr lang="en-US" dirty="0"/>
              <a:t>.</a:t>
            </a:r>
          </a:p>
          <a:p>
            <a:pPr marL="0"/>
            <a:r>
              <a:rPr lang="en-US" dirty="0" err="1"/>
              <a:t>Tekoäly</a:t>
            </a:r>
            <a:r>
              <a:rPr lang="en-US" dirty="0"/>
              <a:t> </a:t>
            </a:r>
            <a:r>
              <a:rPr lang="en-US" dirty="0" err="1"/>
              <a:t>voi</a:t>
            </a:r>
            <a:r>
              <a:rPr lang="en-US" dirty="0"/>
              <a:t> </a:t>
            </a:r>
            <a:r>
              <a:rPr lang="en-US" dirty="0" err="1"/>
              <a:t>tukea</a:t>
            </a:r>
            <a:r>
              <a:rPr lang="en-US" dirty="0"/>
              <a:t> </a:t>
            </a:r>
            <a:r>
              <a:rPr lang="en-US" dirty="0" err="1"/>
              <a:t>tätä</a:t>
            </a:r>
            <a:r>
              <a:rPr lang="en-US" dirty="0"/>
              <a:t> </a:t>
            </a:r>
            <a:r>
              <a:rPr lang="en-US" dirty="0" err="1"/>
              <a:t>muutosta</a:t>
            </a:r>
            <a:r>
              <a:rPr lang="en-US" dirty="0"/>
              <a:t>, </a:t>
            </a:r>
            <a:r>
              <a:rPr lang="en-US" dirty="0" err="1"/>
              <a:t>jos</a:t>
            </a:r>
            <a:r>
              <a:rPr lang="en-US" dirty="0"/>
              <a:t> </a:t>
            </a:r>
            <a:r>
              <a:rPr lang="en-US" dirty="0" err="1"/>
              <a:t>sitä</a:t>
            </a:r>
            <a:r>
              <a:rPr lang="en-US" dirty="0"/>
              <a:t> </a:t>
            </a:r>
            <a:r>
              <a:rPr lang="en-US" dirty="0" err="1"/>
              <a:t>käytetään</a:t>
            </a:r>
            <a:r>
              <a:rPr lang="en-US" dirty="0"/>
              <a:t> </a:t>
            </a:r>
            <a:r>
              <a:rPr lang="en-US" dirty="0" err="1"/>
              <a:t>selkeiden</a:t>
            </a:r>
            <a:r>
              <a:rPr lang="en-US" dirty="0"/>
              <a:t> </a:t>
            </a:r>
            <a:r>
              <a:rPr lang="en-US" dirty="0" err="1"/>
              <a:t>tavoitteiden</a:t>
            </a:r>
            <a:r>
              <a:rPr lang="en-US" dirty="0"/>
              <a:t> ja </a:t>
            </a:r>
            <a:r>
              <a:rPr lang="en-US" dirty="0" err="1"/>
              <a:t>vahvojen</a:t>
            </a:r>
            <a:r>
              <a:rPr lang="en-US" dirty="0"/>
              <a:t> </a:t>
            </a:r>
            <a:r>
              <a:rPr lang="en-US" dirty="0" err="1"/>
              <a:t>toimintaprosessien</a:t>
            </a:r>
            <a:r>
              <a:rPr lang="en-US" dirty="0"/>
              <a:t> </a:t>
            </a:r>
            <a:r>
              <a:rPr lang="en-US" dirty="0" err="1"/>
              <a:t>kanssa</a:t>
            </a:r>
            <a:r>
              <a:rPr lang="en-US" dirty="0"/>
              <a:t>.</a:t>
            </a:r>
            <a:endParaRPr lang="en-TR" dirty="0"/>
          </a:p>
        </p:txBody>
      </p:sp>
      <p:sp>
        <p:nvSpPr>
          <p:cNvPr id="7" name="Text Placeholder 6">
            <a:extLst>
              <a:ext uri="{FF2B5EF4-FFF2-40B4-BE49-F238E27FC236}">
                <a16:creationId xmlns:a16="http://schemas.microsoft.com/office/drawing/2014/main" id="{6EBF0C47-CAF2-A5D6-6009-9FF63CC6FFF5}"/>
              </a:ext>
            </a:extLst>
          </p:cNvPr>
          <p:cNvSpPr>
            <a:spLocks noGrp="1"/>
          </p:cNvSpPr>
          <p:nvPr>
            <p:ph type="body" sz="quarter" idx="16"/>
          </p:nvPr>
        </p:nvSpPr>
        <p:spPr>
          <a:xfrm>
            <a:off x="6791158" y="260747"/>
            <a:ext cx="4757375" cy="992652"/>
          </a:xfrm>
        </p:spPr>
        <p:txBody>
          <a:bodyPr/>
          <a:lstStyle/>
          <a:p>
            <a:r>
              <a:rPr lang="en-US" dirty="0" err="1"/>
              <a:t>Mitä</a:t>
            </a:r>
            <a:r>
              <a:rPr lang="en-US" dirty="0"/>
              <a:t> </a:t>
            </a:r>
            <a:r>
              <a:rPr lang="en-US" dirty="0" err="1"/>
              <a:t>tarkoittaa</a:t>
            </a:r>
            <a:r>
              <a:rPr lang="en-US" dirty="0"/>
              <a:t> "</a:t>
            </a:r>
            <a:r>
              <a:rPr lang="en-US" dirty="0" err="1"/>
              <a:t>pysyä</a:t>
            </a:r>
            <a:r>
              <a:rPr lang="en-US" dirty="0"/>
              <a:t> </a:t>
            </a:r>
            <a:r>
              <a:rPr lang="en-US" dirty="0" err="1"/>
              <a:t>edellä</a:t>
            </a:r>
            <a:r>
              <a:rPr lang="en-US" dirty="0"/>
              <a:t>"?</a:t>
            </a:r>
            <a:endParaRPr lang="en-IE" dirty="0"/>
          </a:p>
        </p:txBody>
      </p:sp>
      <p:sp>
        <p:nvSpPr>
          <p:cNvPr id="17" name="Freeform 16">
            <a:extLst>
              <a:ext uri="{FF2B5EF4-FFF2-40B4-BE49-F238E27FC236}">
                <a16:creationId xmlns:a16="http://schemas.microsoft.com/office/drawing/2014/main" id="{BA3D60A9-8EAA-988D-3AFD-7999887ED0A8}"/>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5" name="Picture Placeholder 4" descr="A hand shaking with a robot&#10;&#10;AI-generated content may be incorrect.">
            <a:extLst>
              <a:ext uri="{FF2B5EF4-FFF2-40B4-BE49-F238E27FC236}">
                <a16:creationId xmlns:a16="http://schemas.microsoft.com/office/drawing/2014/main" id="{567BF5E6-4BE0-BF6C-A4EF-24DE684920B6}"/>
              </a:ext>
            </a:extLst>
          </p:cNvPr>
          <p:cNvPicPr>
            <a:picLocks noGrp="1" noChangeAspect="1"/>
          </p:cNvPicPr>
          <p:nvPr>
            <p:ph type="pic" sz="quarter" idx="44"/>
          </p:nvPr>
        </p:nvPicPr>
        <p:blipFill>
          <a:blip r:embed="rId2"/>
          <a:srcRect l="18803" r="18803"/>
          <a:stretch>
            <a:fillRect/>
          </a:stretch>
        </p:blipFill>
        <p:spPr/>
      </p:pic>
    </p:spTree>
    <p:extLst>
      <p:ext uri="{BB962C8B-B14F-4D97-AF65-F5344CB8AC3E}">
        <p14:creationId xmlns:p14="http://schemas.microsoft.com/office/powerpoint/2010/main" val="4481632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4925CB-6DC9-A8A4-7F76-80FF9ED9ABD3}"/>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E503EE8-4FB0-D9FF-1FBF-A0CD26DF3229}"/>
              </a:ext>
            </a:extLst>
          </p:cNvPr>
          <p:cNvSpPr>
            <a:spLocks noGrp="1"/>
          </p:cNvSpPr>
          <p:nvPr>
            <p:ph type="body" sz="quarter" idx="36"/>
          </p:nvPr>
        </p:nvSpPr>
        <p:spPr>
          <a:xfrm>
            <a:off x="4921735" y="1245654"/>
            <a:ext cx="6553234" cy="999383"/>
          </a:xfrm>
        </p:spPr>
        <p:txBody>
          <a:bodyPr/>
          <a:lstStyle/>
          <a:p>
            <a:r>
              <a:rPr lang="en-US" dirty="0" err="1"/>
              <a:t>Siirtyminen</a:t>
            </a:r>
            <a:r>
              <a:rPr lang="en-US" dirty="0"/>
              <a:t> </a:t>
            </a:r>
            <a:r>
              <a:rPr lang="en-US" b="1" dirty="0" err="1"/>
              <a:t>reaktiivisista</a:t>
            </a:r>
            <a:r>
              <a:rPr lang="en-US" b="1" dirty="0"/>
              <a:t> </a:t>
            </a:r>
            <a:r>
              <a:rPr lang="en-US" b="1" dirty="0" err="1"/>
              <a:t>korjauksista</a:t>
            </a:r>
            <a:r>
              <a:rPr lang="en-US" b="1" dirty="0"/>
              <a:t> </a:t>
            </a:r>
            <a:r>
              <a:rPr lang="en-US" b="1" dirty="0" err="1"/>
              <a:t>ennakoivaan</a:t>
            </a:r>
            <a:r>
              <a:rPr lang="en-US" b="1" dirty="0"/>
              <a:t> </a:t>
            </a:r>
            <a:r>
              <a:rPr lang="en-US" dirty="0"/>
              <a:t>ja </a:t>
            </a:r>
            <a:r>
              <a:rPr lang="en-US" b="1" dirty="0" err="1"/>
              <a:t>proaktiiviseen</a:t>
            </a:r>
            <a:r>
              <a:rPr lang="en-US" dirty="0"/>
              <a:t> </a:t>
            </a:r>
            <a:r>
              <a:rPr lang="en-US" dirty="0" err="1"/>
              <a:t>toimintaan</a:t>
            </a:r>
            <a:endParaRPr lang="en-TR" dirty="0"/>
          </a:p>
        </p:txBody>
      </p:sp>
      <p:sp>
        <p:nvSpPr>
          <p:cNvPr id="6" name="Text Placeholder 5">
            <a:extLst>
              <a:ext uri="{FF2B5EF4-FFF2-40B4-BE49-F238E27FC236}">
                <a16:creationId xmlns:a16="http://schemas.microsoft.com/office/drawing/2014/main" id="{3E5BB203-8FA0-FEF2-8B4D-E86ABBB36EC3}"/>
              </a:ext>
            </a:extLst>
          </p:cNvPr>
          <p:cNvSpPr>
            <a:spLocks noGrp="1"/>
          </p:cNvSpPr>
          <p:nvPr>
            <p:ph type="body" sz="quarter" idx="37"/>
          </p:nvPr>
        </p:nvSpPr>
        <p:spPr/>
        <p:txBody>
          <a:bodyPr/>
          <a:lstStyle/>
          <a:p>
            <a:r>
              <a:rPr lang="en-US" dirty="0"/>
              <a:t>01</a:t>
            </a:r>
          </a:p>
        </p:txBody>
      </p:sp>
      <p:sp>
        <p:nvSpPr>
          <p:cNvPr id="9" name="Text Placeholder 8">
            <a:extLst>
              <a:ext uri="{FF2B5EF4-FFF2-40B4-BE49-F238E27FC236}">
                <a16:creationId xmlns:a16="http://schemas.microsoft.com/office/drawing/2014/main" id="{509660D8-0974-0422-BDC6-FC83E3AD8FAE}"/>
              </a:ext>
            </a:extLst>
          </p:cNvPr>
          <p:cNvSpPr>
            <a:spLocks noGrp="1"/>
          </p:cNvSpPr>
          <p:nvPr>
            <p:ph type="body" sz="quarter" idx="43"/>
          </p:nvPr>
        </p:nvSpPr>
        <p:spPr/>
        <p:txBody>
          <a:bodyPr/>
          <a:lstStyle/>
          <a:p>
            <a:r>
              <a:rPr lang="en-US" dirty="0" err="1"/>
              <a:t>Tekoälyn</a:t>
            </a:r>
            <a:r>
              <a:rPr lang="en-US" dirty="0"/>
              <a:t> </a:t>
            </a:r>
            <a:r>
              <a:rPr lang="en-US" dirty="0" err="1"/>
              <a:t>käyttö</a:t>
            </a:r>
            <a:r>
              <a:rPr lang="en-US" dirty="0"/>
              <a:t> </a:t>
            </a:r>
            <a:r>
              <a:rPr lang="en-US" b="1" dirty="0" err="1"/>
              <a:t>varhaisvaroitukseen</a:t>
            </a:r>
            <a:r>
              <a:rPr lang="en-US" b="1" dirty="0"/>
              <a:t> ja </a:t>
            </a:r>
            <a:r>
              <a:rPr lang="en-US" b="1" dirty="0" err="1"/>
              <a:t>parempaan</a:t>
            </a:r>
            <a:r>
              <a:rPr lang="en-US" b="1" dirty="0"/>
              <a:t> </a:t>
            </a:r>
            <a:r>
              <a:rPr lang="en-US" b="1" dirty="0" err="1"/>
              <a:t>suunnitteluun</a:t>
            </a:r>
            <a:r>
              <a:rPr lang="en-US" dirty="0"/>
              <a:t>, </a:t>
            </a:r>
            <a:r>
              <a:rPr lang="en-US" dirty="0" err="1"/>
              <a:t>ei</a:t>
            </a:r>
            <a:r>
              <a:rPr lang="en-US" dirty="0"/>
              <a:t> "</a:t>
            </a:r>
            <a:r>
              <a:rPr lang="en-US" dirty="0" err="1"/>
              <a:t>kaiken</a:t>
            </a:r>
            <a:r>
              <a:rPr lang="en-US" dirty="0"/>
              <a:t> </a:t>
            </a:r>
            <a:r>
              <a:rPr lang="en-US" dirty="0" err="1"/>
              <a:t>automatisointiin</a:t>
            </a:r>
            <a:r>
              <a:rPr lang="en-US" dirty="0"/>
              <a:t>"</a:t>
            </a:r>
            <a:endParaRPr lang="en-TR" dirty="0"/>
          </a:p>
        </p:txBody>
      </p:sp>
      <p:sp>
        <p:nvSpPr>
          <p:cNvPr id="10" name="Text Placeholder 9">
            <a:extLst>
              <a:ext uri="{FF2B5EF4-FFF2-40B4-BE49-F238E27FC236}">
                <a16:creationId xmlns:a16="http://schemas.microsoft.com/office/drawing/2014/main" id="{6461D3FC-383E-C276-32EF-A6382D6099E2}"/>
              </a:ext>
            </a:extLst>
          </p:cNvPr>
          <p:cNvSpPr>
            <a:spLocks noGrp="1"/>
          </p:cNvSpPr>
          <p:nvPr>
            <p:ph type="body" sz="quarter" idx="44"/>
          </p:nvPr>
        </p:nvSpPr>
        <p:spPr/>
        <p:txBody>
          <a:bodyPr/>
          <a:lstStyle/>
          <a:p>
            <a:r>
              <a:rPr lang="en-US" dirty="0"/>
              <a:t>02</a:t>
            </a:r>
          </a:p>
        </p:txBody>
      </p:sp>
      <p:sp>
        <p:nvSpPr>
          <p:cNvPr id="12" name="Text Placeholder 11">
            <a:extLst>
              <a:ext uri="{FF2B5EF4-FFF2-40B4-BE49-F238E27FC236}">
                <a16:creationId xmlns:a16="http://schemas.microsoft.com/office/drawing/2014/main" id="{52739C37-F184-BCAE-66A1-FB69D4354AB0}"/>
              </a:ext>
            </a:extLst>
          </p:cNvPr>
          <p:cNvSpPr>
            <a:spLocks noGrp="1"/>
          </p:cNvSpPr>
          <p:nvPr>
            <p:ph type="body" sz="quarter" idx="46"/>
          </p:nvPr>
        </p:nvSpPr>
        <p:spPr>
          <a:xfrm>
            <a:off x="4912293" y="4968423"/>
            <a:ext cx="6553234" cy="999383"/>
          </a:xfrm>
        </p:spPr>
        <p:txBody>
          <a:bodyPr/>
          <a:lstStyle/>
          <a:p>
            <a:r>
              <a:rPr lang="en-US" dirty="0" err="1"/>
              <a:t>Keskittyen</a:t>
            </a:r>
            <a:r>
              <a:rPr lang="en-US" dirty="0"/>
              <a:t> </a:t>
            </a:r>
            <a:r>
              <a:rPr lang="en-US" b="1" dirty="0" err="1"/>
              <a:t>luotettavuuteen</a:t>
            </a:r>
            <a:r>
              <a:rPr lang="en-US" b="1" dirty="0"/>
              <a:t>, </a:t>
            </a:r>
            <a:r>
              <a:rPr lang="en-US" b="1" dirty="0" err="1"/>
              <a:t>turvallisuuteen</a:t>
            </a:r>
            <a:r>
              <a:rPr lang="en-US" b="1" dirty="0"/>
              <a:t> ja </a:t>
            </a:r>
            <a:r>
              <a:rPr lang="en-US" b="1" dirty="0" err="1"/>
              <a:t>kestävään</a:t>
            </a:r>
            <a:r>
              <a:rPr lang="en-US" b="1" dirty="0"/>
              <a:t> </a:t>
            </a:r>
            <a:r>
              <a:rPr lang="en-US" dirty="0" err="1"/>
              <a:t>kehitykseen</a:t>
            </a:r>
            <a:r>
              <a:rPr lang="en-US" dirty="0"/>
              <a:t> </a:t>
            </a:r>
            <a:r>
              <a:rPr lang="en-US" dirty="0" err="1"/>
              <a:t>liittyviin</a:t>
            </a:r>
            <a:r>
              <a:rPr lang="en-US" dirty="0"/>
              <a:t> </a:t>
            </a:r>
            <a:r>
              <a:rPr lang="en-US" dirty="0" err="1"/>
              <a:t>tuloksiin</a:t>
            </a:r>
            <a:endParaRPr lang="en-TR" dirty="0"/>
          </a:p>
        </p:txBody>
      </p:sp>
      <p:sp>
        <p:nvSpPr>
          <p:cNvPr id="13" name="Text Placeholder 12">
            <a:extLst>
              <a:ext uri="{FF2B5EF4-FFF2-40B4-BE49-F238E27FC236}">
                <a16:creationId xmlns:a16="http://schemas.microsoft.com/office/drawing/2014/main" id="{C48F676C-C61C-83D6-84A0-5C8E4D9F9D79}"/>
              </a:ext>
            </a:extLst>
          </p:cNvPr>
          <p:cNvSpPr>
            <a:spLocks noGrp="1"/>
          </p:cNvSpPr>
          <p:nvPr>
            <p:ph type="body" sz="quarter" idx="47"/>
          </p:nvPr>
        </p:nvSpPr>
        <p:spPr/>
        <p:txBody>
          <a:bodyPr/>
          <a:lstStyle/>
          <a:p>
            <a:r>
              <a:rPr lang="en-US" dirty="0"/>
              <a:t>03</a:t>
            </a:r>
          </a:p>
        </p:txBody>
      </p:sp>
      <p:sp>
        <p:nvSpPr>
          <p:cNvPr id="7" name="Freeform 6">
            <a:extLst>
              <a:ext uri="{FF2B5EF4-FFF2-40B4-BE49-F238E27FC236}">
                <a16:creationId xmlns:a16="http://schemas.microsoft.com/office/drawing/2014/main" id="{4C9E30BE-BFE3-B98A-7026-08018EE7624C}"/>
              </a:ext>
            </a:extLst>
          </p:cNvPr>
          <p:cNvSpPr/>
          <p:nvPr/>
        </p:nvSpPr>
        <p:spPr>
          <a:xfrm rot="9727022">
            <a:off x="-481078" y="5498436"/>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11" name="Picture Placeholder 10" descr="A hand holding a clear ball&#10;&#10;AI-generated content may be incorrect.">
            <a:extLst>
              <a:ext uri="{FF2B5EF4-FFF2-40B4-BE49-F238E27FC236}">
                <a16:creationId xmlns:a16="http://schemas.microsoft.com/office/drawing/2014/main" id="{18F73861-464D-1DB8-7CF1-D6496A3FE3F2}"/>
              </a:ext>
            </a:extLst>
          </p:cNvPr>
          <p:cNvPicPr>
            <a:picLocks noGrp="1" noChangeAspect="1"/>
          </p:cNvPicPr>
          <p:nvPr>
            <p:ph type="pic" sz="quarter" idx="41"/>
          </p:nvPr>
        </p:nvPicPr>
        <p:blipFill>
          <a:blip r:embed="rId3"/>
          <a:srcRect l="32153" r="32153"/>
          <a:stretch>
            <a:fillRect/>
          </a:stretch>
        </p:blipFill>
        <p:spPr/>
      </p:pic>
    </p:spTree>
    <p:extLst>
      <p:ext uri="{BB962C8B-B14F-4D97-AF65-F5344CB8AC3E}">
        <p14:creationId xmlns:p14="http://schemas.microsoft.com/office/powerpoint/2010/main" val="18623746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FE1DBF-011F-BE27-E1E5-81AA23ABA751}"/>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C62EC9B2-AAA6-3654-FD5F-CFF5DC6C011C}"/>
              </a:ext>
            </a:extLst>
          </p:cNvPr>
          <p:cNvSpPr>
            <a:spLocks noGrp="1"/>
          </p:cNvSpPr>
          <p:nvPr>
            <p:ph type="body" sz="quarter" idx="18"/>
          </p:nvPr>
        </p:nvSpPr>
        <p:spPr>
          <a:xfrm>
            <a:off x="636756" y="1995803"/>
            <a:ext cx="4639192" cy="4377696"/>
          </a:xfrm>
        </p:spPr>
        <p:txBody>
          <a:bodyPr/>
          <a:lstStyle/>
          <a:p>
            <a:pPr marL="0"/>
            <a:r>
              <a:rPr lang="en-US" dirty="0" err="1"/>
              <a:t>Tulevaisuuden</a:t>
            </a:r>
            <a:r>
              <a:rPr lang="en-US" dirty="0"/>
              <a:t> </a:t>
            </a:r>
            <a:r>
              <a:rPr lang="en-US" dirty="0" err="1"/>
              <a:t>ratkaisuilla</a:t>
            </a:r>
            <a:r>
              <a:rPr lang="en-US" dirty="0"/>
              <a:t> </a:t>
            </a:r>
            <a:r>
              <a:rPr lang="en-US" dirty="0" err="1"/>
              <a:t>pyritään</a:t>
            </a:r>
            <a:r>
              <a:rPr lang="en-US" dirty="0"/>
              <a:t> </a:t>
            </a:r>
            <a:r>
              <a:rPr lang="en-US" dirty="0" err="1"/>
              <a:t>parantamaan</a:t>
            </a:r>
            <a:r>
              <a:rPr lang="en-US" dirty="0"/>
              <a:t> </a:t>
            </a:r>
            <a:r>
              <a:rPr lang="en-US" dirty="0" err="1"/>
              <a:t>ennusteiden</a:t>
            </a:r>
            <a:r>
              <a:rPr lang="en-US" dirty="0"/>
              <a:t> </a:t>
            </a:r>
            <a:r>
              <a:rPr lang="en-US" dirty="0" err="1"/>
              <a:t>tarkkuutta</a:t>
            </a:r>
            <a:r>
              <a:rPr lang="en-US" dirty="0"/>
              <a:t> ja </a:t>
            </a:r>
            <a:r>
              <a:rPr lang="en-US" dirty="0" err="1"/>
              <a:t>reagointinopeutta</a:t>
            </a:r>
            <a:r>
              <a:rPr lang="en-US" dirty="0"/>
              <a:t>. </a:t>
            </a:r>
            <a:r>
              <a:rPr lang="en-US" dirty="0" err="1"/>
              <a:t>Digitaaliset</a:t>
            </a:r>
            <a:r>
              <a:rPr lang="en-US" dirty="0"/>
              <a:t> </a:t>
            </a:r>
            <a:r>
              <a:rPr lang="en-US" dirty="0" err="1"/>
              <a:t>kaksoset</a:t>
            </a:r>
            <a:r>
              <a:rPr lang="en-US" dirty="0"/>
              <a:t> </a:t>
            </a:r>
            <a:r>
              <a:rPr lang="en-US" dirty="0" err="1"/>
              <a:t>tukevat</a:t>
            </a:r>
            <a:r>
              <a:rPr lang="en-US" dirty="0"/>
              <a:t> </a:t>
            </a:r>
            <a:r>
              <a:rPr lang="en-US" dirty="0" err="1"/>
              <a:t>suunnittelua</a:t>
            </a:r>
            <a:r>
              <a:rPr lang="en-US" dirty="0"/>
              <a:t> ja </a:t>
            </a:r>
            <a:r>
              <a:rPr lang="en-US" dirty="0" err="1"/>
              <a:t>omaisuudenhallintaa</a:t>
            </a:r>
            <a:r>
              <a:rPr lang="en-US" dirty="0"/>
              <a:t>, </a:t>
            </a:r>
            <a:r>
              <a:rPr lang="en-US" dirty="0" err="1"/>
              <a:t>kun</a:t>
            </a:r>
            <a:r>
              <a:rPr lang="en-US" dirty="0"/>
              <a:t> </a:t>
            </a:r>
            <a:r>
              <a:rPr lang="en-US" dirty="0" err="1"/>
              <a:t>taas</a:t>
            </a:r>
            <a:r>
              <a:rPr lang="en-US" dirty="0"/>
              <a:t> </a:t>
            </a:r>
            <a:r>
              <a:rPr lang="en-US" dirty="0" err="1"/>
              <a:t>reuna-aiheinen</a:t>
            </a:r>
            <a:r>
              <a:rPr lang="en-US" dirty="0"/>
              <a:t> </a:t>
            </a:r>
            <a:r>
              <a:rPr lang="en-US" dirty="0" err="1"/>
              <a:t>tekoäly</a:t>
            </a:r>
            <a:r>
              <a:rPr lang="en-US" dirty="0"/>
              <a:t> </a:t>
            </a:r>
            <a:r>
              <a:rPr lang="en-US" dirty="0" err="1"/>
              <a:t>mahdollistaa</a:t>
            </a:r>
            <a:r>
              <a:rPr lang="en-US" dirty="0"/>
              <a:t> </a:t>
            </a:r>
            <a:r>
              <a:rPr lang="en-US" dirty="0" err="1"/>
              <a:t>reaaliaikaisen</a:t>
            </a:r>
            <a:r>
              <a:rPr lang="en-US" dirty="0"/>
              <a:t> </a:t>
            </a:r>
            <a:r>
              <a:rPr lang="en-US" dirty="0" err="1"/>
              <a:t>päätöksenteon</a:t>
            </a:r>
            <a:r>
              <a:rPr lang="en-US" dirty="0"/>
              <a:t> </a:t>
            </a:r>
            <a:r>
              <a:rPr lang="en-US" dirty="0" err="1"/>
              <a:t>kentällä</a:t>
            </a:r>
            <a:r>
              <a:rPr lang="en-US" dirty="0"/>
              <a:t>.</a:t>
            </a:r>
          </a:p>
          <a:p>
            <a:pPr marL="0"/>
            <a:r>
              <a:rPr lang="en-US" dirty="0" err="1"/>
              <a:t>Ennakkovaroitusjärjestelmät</a:t>
            </a:r>
            <a:r>
              <a:rPr lang="en-US" dirty="0"/>
              <a:t> </a:t>
            </a:r>
            <a:r>
              <a:rPr lang="en-US" dirty="0" err="1"/>
              <a:t>vahvistavat</a:t>
            </a:r>
            <a:r>
              <a:rPr lang="en-US" dirty="0"/>
              <a:t> </a:t>
            </a:r>
            <a:r>
              <a:rPr lang="en-US" dirty="0" err="1"/>
              <a:t>sietokykyä</a:t>
            </a:r>
            <a:r>
              <a:rPr lang="en-US" dirty="0"/>
              <a:t> </a:t>
            </a:r>
            <a:r>
              <a:rPr lang="en-US" dirty="0" err="1"/>
              <a:t>ilmaston</a:t>
            </a:r>
            <a:r>
              <a:rPr lang="en-US" dirty="0"/>
              <a:t> </a:t>
            </a:r>
            <a:r>
              <a:rPr lang="en-US" dirty="0" err="1"/>
              <a:t>ääri-ilmiöille</a:t>
            </a:r>
            <a:r>
              <a:rPr lang="en-US" dirty="0"/>
              <a:t> ja </a:t>
            </a:r>
            <a:r>
              <a:rPr lang="en-US" dirty="0" err="1"/>
              <a:t>laatupoikkeamille</a:t>
            </a:r>
            <a:r>
              <a:rPr lang="en-US" dirty="0"/>
              <a:t>.</a:t>
            </a:r>
            <a:endParaRPr lang="en-IE" dirty="0"/>
          </a:p>
        </p:txBody>
      </p:sp>
      <p:sp>
        <p:nvSpPr>
          <p:cNvPr id="7" name="Text Placeholder 6">
            <a:extLst>
              <a:ext uri="{FF2B5EF4-FFF2-40B4-BE49-F238E27FC236}">
                <a16:creationId xmlns:a16="http://schemas.microsoft.com/office/drawing/2014/main" id="{28F1461C-BB34-53AB-1D2E-E0F9735EBD4F}"/>
              </a:ext>
            </a:extLst>
          </p:cNvPr>
          <p:cNvSpPr>
            <a:spLocks noGrp="1"/>
          </p:cNvSpPr>
          <p:nvPr>
            <p:ph type="body" sz="quarter" idx="16"/>
          </p:nvPr>
        </p:nvSpPr>
        <p:spPr/>
        <p:txBody>
          <a:bodyPr/>
          <a:lstStyle/>
          <a:p>
            <a:r>
              <a:rPr lang="en-US" dirty="0" err="1"/>
              <a:t>Tulevaisuuden</a:t>
            </a:r>
            <a:r>
              <a:rPr lang="en-US" dirty="0"/>
              <a:t> </a:t>
            </a:r>
            <a:r>
              <a:rPr lang="en-US" dirty="0" err="1"/>
              <a:t>ratkaisut</a:t>
            </a:r>
            <a:endParaRPr lang="en-US" dirty="0"/>
          </a:p>
        </p:txBody>
      </p:sp>
      <p:sp>
        <p:nvSpPr>
          <p:cNvPr id="17" name="Freeform 16">
            <a:extLst>
              <a:ext uri="{FF2B5EF4-FFF2-40B4-BE49-F238E27FC236}">
                <a16:creationId xmlns:a16="http://schemas.microsoft.com/office/drawing/2014/main" id="{015566BB-15D5-76FB-EE0E-35CD5A466F94}"/>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6" name="Picture Placeholder 5" descr="A water drop with trees in the background&#10;&#10;AI-generated content may be incorrect.">
            <a:extLst>
              <a:ext uri="{FF2B5EF4-FFF2-40B4-BE49-F238E27FC236}">
                <a16:creationId xmlns:a16="http://schemas.microsoft.com/office/drawing/2014/main" id="{AE6D1E36-4852-3D19-51B5-053DF1AE57CE}"/>
              </a:ext>
            </a:extLst>
          </p:cNvPr>
          <p:cNvPicPr>
            <a:picLocks noGrp="1" noChangeAspect="1"/>
          </p:cNvPicPr>
          <p:nvPr>
            <p:ph type="pic" sz="quarter" idx="44"/>
          </p:nvPr>
        </p:nvPicPr>
        <p:blipFill>
          <a:blip r:embed="rId2"/>
          <a:srcRect l="3178" r="3178"/>
          <a:stretch>
            <a:fillRect/>
          </a:stretch>
        </p:blipFill>
        <p:spPr/>
      </p:pic>
    </p:spTree>
    <p:extLst>
      <p:ext uri="{BB962C8B-B14F-4D97-AF65-F5344CB8AC3E}">
        <p14:creationId xmlns:p14="http://schemas.microsoft.com/office/powerpoint/2010/main" val="17784130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BBDE5A-1AA2-9CE6-08B7-29B58870CDC4}"/>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59DD57F8-C4F5-6E0D-6531-2395F9DDE8D7}"/>
              </a:ext>
            </a:extLst>
          </p:cNvPr>
          <p:cNvSpPr>
            <a:spLocks noGrp="1"/>
          </p:cNvSpPr>
          <p:nvPr>
            <p:ph type="body" sz="quarter" idx="18"/>
          </p:nvPr>
        </p:nvSpPr>
        <p:spPr>
          <a:xfrm>
            <a:off x="6613876" y="1452064"/>
            <a:ext cx="4639192" cy="4377696"/>
          </a:xfrm>
        </p:spPr>
        <p:txBody>
          <a:bodyPr/>
          <a:lstStyle/>
          <a:p>
            <a:r>
              <a:rPr lang="en-US" b="1" dirty="0" err="1"/>
              <a:t>Digitaaliset</a:t>
            </a:r>
            <a:r>
              <a:rPr lang="en-US" b="1" dirty="0"/>
              <a:t> </a:t>
            </a:r>
            <a:r>
              <a:rPr lang="en-US" b="1" dirty="0" err="1"/>
              <a:t>kaksoset</a:t>
            </a:r>
            <a:r>
              <a:rPr lang="en-US" b="1" dirty="0"/>
              <a:t>: </a:t>
            </a:r>
            <a:r>
              <a:rPr lang="en-US" dirty="0" err="1"/>
              <a:t>verkkojen</a:t>
            </a:r>
            <a:r>
              <a:rPr lang="en-US" dirty="0"/>
              <a:t> </a:t>
            </a:r>
            <a:r>
              <a:rPr lang="en-US" dirty="0" err="1"/>
              <a:t>simulointi</a:t>
            </a:r>
            <a:r>
              <a:rPr lang="en-US" dirty="0"/>
              <a:t>, </a:t>
            </a:r>
            <a:r>
              <a:rPr lang="en-US" dirty="0" err="1"/>
              <a:t>skenaarioiden</a:t>
            </a:r>
            <a:r>
              <a:rPr lang="en-US" dirty="0"/>
              <a:t> </a:t>
            </a:r>
            <a:r>
              <a:rPr lang="en-US" dirty="0" err="1"/>
              <a:t>testaus</a:t>
            </a:r>
            <a:r>
              <a:rPr lang="en-US" dirty="0"/>
              <a:t>, </a:t>
            </a:r>
            <a:r>
              <a:rPr lang="en-US" dirty="0" err="1"/>
              <a:t>päivitysten</a:t>
            </a:r>
            <a:r>
              <a:rPr lang="en-US" dirty="0"/>
              <a:t> </a:t>
            </a:r>
            <a:r>
              <a:rPr lang="en-US" dirty="0" err="1"/>
              <a:t>suunnittelu</a:t>
            </a:r>
            <a:endParaRPr lang="en-US" dirty="0"/>
          </a:p>
          <a:p>
            <a:r>
              <a:rPr lang="en-US" b="1" dirty="0" err="1"/>
              <a:t>Reunakaiku</a:t>
            </a:r>
            <a:r>
              <a:rPr lang="en-US" b="1" dirty="0"/>
              <a:t>: </a:t>
            </a:r>
            <a:r>
              <a:rPr lang="en-US" dirty="0" err="1"/>
              <a:t>nopeampi</a:t>
            </a:r>
            <a:r>
              <a:rPr lang="en-US" dirty="0"/>
              <a:t> </a:t>
            </a:r>
            <a:r>
              <a:rPr lang="en-US" dirty="0" err="1"/>
              <a:t>analyysi</a:t>
            </a:r>
            <a:r>
              <a:rPr lang="en-US" dirty="0"/>
              <a:t> </a:t>
            </a:r>
            <a:r>
              <a:rPr lang="en-US" dirty="0" err="1"/>
              <a:t>sensoreiden</a:t>
            </a:r>
            <a:r>
              <a:rPr lang="en-US" dirty="0"/>
              <a:t> </a:t>
            </a:r>
            <a:r>
              <a:rPr lang="en-US" dirty="0" err="1"/>
              <a:t>lähellä</a:t>
            </a:r>
            <a:r>
              <a:rPr lang="en-US" dirty="0"/>
              <a:t> (</a:t>
            </a:r>
            <a:r>
              <a:rPr lang="en-US" dirty="0" err="1"/>
              <a:t>nopea</a:t>
            </a:r>
            <a:r>
              <a:rPr lang="en-US" dirty="0"/>
              <a:t> </a:t>
            </a:r>
            <a:r>
              <a:rPr lang="en-US" dirty="0" err="1"/>
              <a:t>havaitseminen</a:t>
            </a:r>
            <a:r>
              <a:rPr lang="en-US" dirty="0"/>
              <a:t>/</a:t>
            </a:r>
            <a:r>
              <a:rPr lang="en-US" dirty="0" err="1"/>
              <a:t>reagointi</a:t>
            </a:r>
            <a:r>
              <a:rPr lang="en-US" dirty="0"/>
              <a:t>)</a:t>
            </a:r>
          </a:p>
          <a:p>
            <a:r>
              <a:rPr lang="en-US" b="1" dirty="0" err="1"/>
              <a:t>Varhaisvaroitusjärjestelmät</a:t>
            </a:r>
            <a:r>
              <a:rPr lang="en-US" b="1" dirty="0"/>
              <a:t>:</a:t>
            </a:r>
            <a:r>
              <a:rPr lang="en-US" dirty="0"/>
              <a:t> </a:t>
            </a:r>
            <a:r>
              <a:rPr lang="en-US" dirty="0" err="1"/>
              <a:t>sään</a:t>
            </a:r>
            <a:r>
              <a:rPr lang="en-US" dirty="0"/>
              <a:t>, </a:t>
            </a:r>
            <a:r>
              <a:rPr lang="en-US" dirty="0" err="1"/>
              <a:t>sensoreiden</a:t>
            </a:r>
            <a:r>
              <a:rPr lang="en-US" dirty="0"/>
              <a:t> ja </a:t>
            </a:r>
            <a:r>
              <a:rPr lang="en-US" dirty="0" err="1"/>
              <a:t>satelliittitietojen</a:t>
            </a:r>
            <a:r>
              <a:rPr lang="en-US" dirty="0"/>
              <a:t> </a:t>
            </a:r>
            <a:r>
              <a:rPr lang="en-US" dirty="0" err="1"/>
              <a:t>yhdistäminen</a:t>
            </a:r>
            <a:endParaRPr lang="en-TR" dirty="0"/>
          </a:p>
        </p:txBody>
      </p:sp>
      <p:sp>
        <p:nvSpPr>
          <p:cNvPr id="7" name="Text Placeholder 6">
            <a:extLst>
              <a:ext uri="{FF2B5EF4-FFF2-40B4-BE49-F238E27FC236}">
                <a16:creationId xmlns:a16="http://schemas.microsoft.com/office/drawing/2014/main" id="{12B8FCEF-DD8D-4F4A-414D-6143F92D17EC}"/>
              </a:ext>
            </a:extLst>
          </p:cNvPr>
          <p:cNvSpPr>
            <a:spLocks noGrp="1"/>
          </p:cNvSpPr>
          <p:nvPr>
            <p:ph type="body" sz="quarter" idx="16"/>
          </p:nvPr>
        </p:nvSpPr>
        <p:spPr>
          <a:xfrm>
            <a:off x="6791158" y="260747"/>
            <a:ext cx="4757375" cy="992652"/>
          </a:xfrm>
        </p:spPr>
        <p:txBody>
          <a:bodyPr/>
          <a:lstStyle/>
          <a:p>
            <a:r>
              <a:rPr lang="en-US" dirty="0" err="1"/>
              <a:t>Mitä</a:t>
            </a:r>
            <a:r>
              <a:rPr lang="en-US" dirty="0"/>
              <a:t> </a:t>
            </a:r>
            <a:r>
              <a:rPr lang="en-US" dirty="0" err="1"/>
              <a:t>seuraavaksi</a:t>
            </a:r>
            <a:r>
              <a:rPr lang="en-US" dirty="0"/>
              <a:t>?</a:t>
            </a:r>
            <a:endParaRPr lang="en-IE" dirty="0"/>
          </a:p>
        </p:txBody>
      </p:sp>
      <p:sp>
        <p:nvSpPr>
          <p:cNvPr id="17" name="Freeform 16">
            <a:extLst>
              <a:ext uri="{FF2B5EF4-FFF2-40B4-BE49-F238E27FC236}">
                <a16:creationId xmlns:a16="http://schemas.microsoft.com/office/drawing/2014/main" id="{F8F80A8A-C746-C779-80B4-C4E3AD5DBB01}"/>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5" name="Picture Placeholder 4" descr="A person holding a tablet with a picture of a wind turbine&#10;&#10;AI-generated content may be incorrect.">
            <a:extLst>
              <a:ext uri="{FF2B5EF4-FFF2-40B4-BE49-F238E27FC236}">
                <a16:creationId xmlns:a16="http://schemas.microsoft.com/office/drawing/2014/main" id="{A6A81782-F9C9-738B-3EC0-18F17357ABBC}"/>
              </a:ext>
            </a:extLst>
          </p:cNvPr>
          <p:cNvPicPr>
            <a:picLocks noGrp="1" noChangeAspect="1"/>
          </p:cNvPicPr>
          <p:nvPr>
            <p:ph type="pic" sz="quarter" idx="44"/>
          </p:nvPr>
        </p:nvPicPr>
        <p:blipFill>
          <a:blip r:embed="rId2"/>
          <a:srcRect l="18797" r="18797"/>
          <a:stretch>
            <a:fillRect/>
          </a:stretch>
        </p:blipFill>
        <p:spPr/>
      </p:pic>
    </p:spTree>
    <p:extLst>
      <p:ext uri="{BB962C8B-B14F-4D97-AF65-F5344CB8AC3E}">
        <p14:creationId xmlns:p14="http://schemas.microsoft.com/office/powerpoint/2010/main" val="29590660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01331F3-1FAA-D347-8B9C-59F1536C295C}"/>
              </a:ext>
            </a:extLst>
          </p:cNvPr>
          <p:cNvSpPr>
            <a:spLocks noGrp="1"/>
          </p:cNvSpPr>
          <p:nvPr>
            <p:ph type="body" sz="quarter" idx="18"/>
          </p:nvPr>
        </p:nvSpPr>
        <p:spPr/>
        <p:txBody>
          <a:bodyPr/>
          <a:lstStyle/>
          <a:p>
            <a:pPr marL="114300" indent="-342900">
              <a:buFont typeface="Arial" panose="020B0604020202020204" pitchFamily="34" charset="0"/>
              <a:buChar char="•"/>
            </a:pPr>
            <a:r>
              <a:rPr lang="en-US" dirty="0">
                <a:hlinkClick r:id="rId2"/>
              </a:rPr>
              <a:t>https://www.badgermeter.com/en-gb/blog/</a:t>
            </a:r>
            <a:endParaRPr lang="en-US" dirty="0"/>
          </a:p>
          <a:p>
            <a:pPr marL="114300" indent="-342900">
              <a:buFont typeface="Arial" panose="020B0604020202020204" pitchFamily="34" charset="0"/>
              <a:buChar char="•"/>
            </a:pPr>
            <a:r>
              <a:rPr lang="en-US" dirty="0">
                <a:hlinkClick r:id="rId3"/>
              </a:rPr>
              <a:t>https://www.wateronline.com/</a:t>
            </a:r>
            <a:endParaRPr lang="en-US" dirty="0"/>
          </a:p>
          <a:p>
            <a:pPr marL="114300" indent="-342900">
              <a:buFont typeface="Arial" panose="020B0604020202020204" pitchFamily="34" charset="0"/>
              <a:buChar char="•"/>
            </a:pPr>
            <a:r>
              <a:rPr lang="en-US" dirty="0">
                <a:hlinkClick r:id="rId4"/>
              </a:rPr>
              <a:t>https://www.iwmi.org/news/</a:t>
            </a:r>
            <a:r>
              <a:rPr lang="en-US" dirty="0"/>
              <a:t> </a:t>
            </a:r>
          </a:p>
          <a:p>
            <a:pPr marL="114300" indent="-342900">
              <a:buFont typeface="Arial" panose="020B0604020202020204" pitchFamily="34" charset="0"/>
              <a:buChar char="•"/>
            </a:pPr>
            <a:r>
              <a:rPr lang="en-US" dirty="0">
                <a:hlinkClick r:id="rId5"/>
              </a:rPr>
              <a:t>https://www.unesco.org/en/articles/applications-artificial-intelligence-water-management</a:t>
            </a:r>
            <a:endParaRPr lang="en-US" dirty="0"/>
          </a:p>
          <a:p>
            <a:pPr marL="114300" indent="-342900">
              <a:buFont typeface="Arial" panose="020B0604020202020204" pitchFamily="34" charset="0"/>
              <a:buChar char="•"/>
            </a:pPr>
            <a:endParaRPr lang="en-US" dirty="0"/>
          </a:p>
        </p:txBody>
      </p:sp>
      <p:sp>
        <p:nvSpPr>
          <p:cNvPr id="2" name="Text Placeholder 1">
            <a:extLst>
              <a:ext uri="{FF2B5EF4-FFF2-40B4-BE49-F238E27FC236}">
                <a16:creationId xmlns:a16="http://schemas.microsoft.com/office/drawing/2014/main" id="{4807231A-8C56-9D46-8B91-D1040E2F919E}"/>
              </a:ext>
            </a:extLst>
          </p:cNvPr>
          <p:cNvSpPr>
            <a:spLocks noGrp="1"/>
          </p:cNvSpPr>
          <p:nvPr>
            <p:ph type="body" sz="quarter" idx="16"/>
          </p:nvPr>
        </p:nvSpPr>
        <p:spPr/>
        <p:txBody>
          <a:bodyPr/>
          <a:lstStyle/>
          <a:p>
            <a:r>
              <a:rPr lang="en-US" dirty="0" err="1"/>
              <a:t>Lisälukemista</a:t>
            </a:r>
            <a:r>
              <a:rPr lang="en-US" dirty="0"/>
              <a:t>/</a:t>
            </a:r>
            <a:r>
              <a:rPr lang="en-US" dirty="0" err="1"/>
              <a:t>tutkimusta</a:t>
            </a:r>
            <a:endParaRPr lang="en-US" dirty="0"/>
          </a:p>
        </p:txBody>
      </p:sp>
      <p:pic>
        <p:nvPicPr>
          <p:cNvPr id="7" name="Picture Placeholder 6" descr="A person using a tablet&#10;&#10;AI-generated content may be incorrect.">
            <a:extLst>
              <a:ext uri="{FF2B5EF4-FFF2-40B4-BE49-F238E27FC236}">
                <a16:creationId xmlns:a16="http://schemas.microsoft.com/office/drawing/2014/main" id="{D6817CD6-BD43-4CC4-D078-7B891F0F8FF5}"/>
              </a:ext>
            </a:extLst>
          </p:cNvPr>
          <p:cNvPicPr>
            <a:picLocks noGrp="1" noChangeAspect="1"/>
          </p:cNvPicPr>
          <p:nvPr>
            <p:ph type="pic" sz="quarter" idx="10"/>
          </p:nvPr>
        </p:nvPicPr>
        <p:blipFill>
          <a:blip r:embed="rId6"/>
          <a:srcRect l="34157" r="34157"/>
          <a:stretch>
            <a:fillRect/>
          </a:stretch>
        </p:blipFill>
        <p:spPr/>
      </p:pic>
    </p:spTree>
    <p:extLst>
      <p:ext uri="{BB962C8B-B14F-4D97-AF65-F5344CB8AC3E}">
        <p14:creationId xmlns:p14="http://schemas.microsoft.com/office/powerpoint/2010/main" val="25091418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D275D-2882-12A4-0C64-288FDEA9C5D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C2F3163-73E6-AE75-CE15-14C7B1CA4A77}"/>
              </a:ext>
            </a:extLst>
          </p:cNvPr>
          <p:cNvSpPr>
            <a:spLocks noGrp="1"/>
          </p:cNvSpPr>
          <p:nvPr>
            <p:ph type="body" sz="quarter" idx="16"/>
          </p:nvPr>
        </p:nvSpPr>
        <p:spPr>
          <a:xfrm>
            <a:off x="5434695" y="2622424"/>
            <a:ext cx="6475951" cy="2253043"/>
          </a:xfrm>
        </p:spPr>
        <p:txBody>
          <a:bodyPr>
            <a:normAutofit fontScale="92500"/>
          </a:bodyPr>
          <a:lstStyle/>
          <a:p>
            <a:r>
              <a:rPr lang="en-GB" dirty="0" err="1"/>
              <a:t>Yksikkö</a:t>
            </a:r>
            <a:r>
              <a:rPr lang="en-GB" dirty="0"/>
              <a:t> 5</a:t>
            </a:r>
          </a:p>
          <a:p>
            <a:r>
              <a:rPr lang="en-GB" dirty="0"/>
              <a:t>Kiistanalainen </a:t>
            </a:r>
            <a:r>
              <a:rPr lang="en-GB" dirty="0" err="1"/>
              <a:t>näkökulma</a:t>
            </a:r>
            <a:r>
              <a:rPr lang="en-GB" dirty="0"/>
              <a:t>:</a:t>
            </a:r>
          </a:p>
          <a:p>
            <a:r>
              <a:rPr lang="en-GB" dirty="0" err="1"/>
              <a:t>Tekoälyn</a:t>
            </a:r>
            <a:r>
              <a:rPr lang="en-GB" dirty="0"/>
              <a:t> </a:t>
            </a:r>
            <a:r>
              <a:rPr lang="en-GB" dirty="0" err="1"/>
              <a:t>veden</a:t>
            </a:r>
            <a:r>
              <a:rPr lang="en-GB" dirty="0"/>
              <a:t> </a:t>
            </a:r>
            <a:r>
              <a:rPr lang="en-GB" dirty="0" err="1"/>
              <a:t>hinta</a:t>
            </a:r>
            <a:endParaRPr lang="en-GB" dirty="0"/>
          </a:p>
        </p:txBody>
      </p:sp>
      <p:sp>
        <p:nvSpPr>
          <p:cNvPr id="5" name="Text Placeholder 4">
            <a:extLst>
              <a:ext uri="{FF2B5EF4-FFF2-40B4-BE49-F238E27FC236}">
                <a16:creationId xmlns:a16="http://schemas.microsoft.com/office/drawing/2014/main" id="{0602E62B-A982-69EB-8B55-AAE4885C8595}"/>
              </a:ext>
            </a:extLst>
          </p:cNvPr>
          <p:cNvSpPr>
            <a:spLocks noGrp="1"/>
          </p:cNvSpPr>
          <p:nvPr>
            <p:ph type="body" sz="quarter" idx="17"/>
          </p:nvPr>
        </p:nvSpPr>
        <p:spPr/>
        <p:txBody>
          <a:bodyPr/>
          <a:lstStyle/>
          <a:p>
            <a:r>
              <a:rPr lang="en-US" dirty="0"/>
              <a:t>05</a:t>
            </a:r>
          </a:p>
        </p:txBody>
      </p:sp>
      <p:sp>
        <p:nvSpPr>
          <p:cNvPr id="2" name="TextBox 1">
            <a:extLst>
              <a:ext uri="{FF2B5EF4-FFF2-40B4-BE49-F238E27FC236}">
                <a16:creationId xmlns:a16="http://schemas.microsoft.com/office/drawing/2014/main" id="{D1BF61EB-444A-A26E-2BAB-2258C6907806}"/>
              </a:ext>
            </a:extLst>
          </p:cNvPr>
          <p:cNvSpPr txBox="1"/>
          <p:nvPr/>
        </p:nvSpPr>
        <p:spPr>
          <a:xfrm>
            <a:off x="668215" y="3048000"/>
            <a:ext cx="184731" cy="369332"/>
          </a:xfrm>
          <a:prstGeom prst="rect">
            <a:avLst/>
          </a:prstGeom>
          <a:noFill/>
        </p:spPr>
        <p:txBody>
          <a:bodyPr wrap="none" rtlCol="0">
            <a:spAutoFit/>
          </a:bodyPr>
          <a:lstStyle/>
          <a:p>
            <a:endParaRPr lang="en-TR" dirty="0"/>
          </a:p>
        </p:txBody>
      </p:sp>
    </p:spTree>
    <p:extLst>
      <p:ext uri="{BB962C8B-B14F-4D97-AF65-F5344CB8AC3E}">
        <p14:creationId xmlns:p14="http://schemas.microsoft.com/office/powerpoint/2010/main" val="10802919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67CC88-EF02-76A6-674A-6318DD970341}"/>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16162081-37C7-3528-375A-04E7B538BE42}"/>
              </a:ext>
            </a:extLst>
          </p:cNvPr>
          <p:cNvSpPr>
            <a:spLocks noGrp="1"/>
          </p:cNvSpPr>
          <p:nvPr>
            <p:ph type="body" sz="quarter" idx="18"/>
          </p:nvPr>
        </p:nvSpPr>
        <p:spPr>
          <a:xfrm>
            <a:off x="6613876" y="1452064"/>
            <a:ext cx="4917724" cy="4377696"/>
          </a:xfrm>
        </p:spPr>
        <p:txBody>
          <a:bodyPr/>
          <a:lstStyle/>
          <a:p>
            <a:r>
              <a:rPr lang="en-US" dirty="0" err="1"/>
              <a:t>Tekoälyn</a:t>
            </a:r>
            <a:r>
              <a:rPr lang="en-US" dirty="0"/>
              <a:t> </a:t>
            </a:r>
            <a:r>
              <a:rPr lang="en-US" dirty="0" err="1"/>
              <a:t>kasvu</a:t>
            </a:r>
            <a:r>
              <a:rPr lang="en-US" dirty="0"/>
              <a:t> </a:t>
            </a:r>
            <a:r>
              <a:rPr lang="en-US" dirty="0" err="1"/>
              <a:t>kiihdyttää</a:t>
            </a:r>
            <a:r>
              <a:rPr lang="en-US" dirty="0"/>
              <a:t> </a:t>
            </a:r>
            <a:r>
              <a:rPr lang="en-US" dirty="0" err="1"/>
              <a:t>datakeskusten</a:t>
            </a:r>
            <a:r>
              <a:rPr lang="en-US" dirty="0"/>
              <a:t> </a:t>
            </a:r>
            <a:r>
              <a:rPr lang="en-US" dirty="0" err="1"/>
              <a:t>laajentumista</a:t>
            </a:r>
            <a:r>
              <a:rPr lang="en-US" dirty="0"/>
              <a:t> ja </a:t>
            </a:r>
            <a:r>
              <a:rPr lang="en-US" dirty="0" err="1"/>
              <a:t>lisää</a:t>
            </a:r>
            <a:r>
              <a:rPr lang="en-US" dirty="0"/>
              <a:t> </a:t>
            </a:r>
            <a:r>
              <a:rPr lang="en-US" dirty="0" err="1"/>
              <a:t>painetta</a:t>
            </a:r>
            <a:r>
              <a:rPr lang="en-US" dirty="0"/>
              <a:t> </a:t>
            </a:r>
            <a:r>
              <a:rPr lang="en-US" dirty="0" err="1"/>
              <a:t>paikallisille</a:t>
            </a:r>
            <a:r>
              <a:rPr lang="en-US" dirty="0"/>
              <a:t> </a:t>
            </a:r>
            <a:r>
              <a:rPr lang="en-US" dirty="0" err="1"/>
              <a:t>resursseille</a:t>
            </a:r>
            <a:r>
              <a:rPr lang="en-US" dirty="0"/>
              <a:t>. </a:t>
            </a:r>
            <a:r>
              <a:rPr lang="en-US" dirty="0" err="1"/>
              <a:t>Vesivaikutukset</a:t>
            </a:r>
            <a:r>
              <a:rPr lang="en-US" dirty="0"/>
              <a:t> </a:t>
            </a:r>
            <a:r>
              <a:rPr lang="en-US" dirty="0" err="1"/>
              <a:t>ovat</a:t>
            </a:r>
            <a:r>
              <a:rPr lang="en-US" dirty="0"/>
              <a:t> </a:t>
            </a:r>
            <a:r>
              <a:rPr lang="en-US" dirty="0" err="1"/>
              <a:t>paikkakohtaisia</a:t>
            </a:r>
            <a:r>
              <a:rPr lang="en-US" dirty="0"/>
              <a:t> ​​ja </a:t>
            </a:r>
            <a:r>
              <a:rPr lang="en-US" dirty="0" err="1"/>
              <a:t>epätasaisia</a:t>
            </a:r>
            <a:r>
              <a:rPr lang="en-US" dirty="0"/>
              <a:t>, ja </a:t>
            </a:r>
            <a:r>
              <a:rPr lang="en-US" dirty="0" err="1"/>
              <a:t>jotkut</a:t>
            </a:r>
            <a:r>
              <a:rPr lang="en-US" dirty="0"/>
              <a:t> </a:t>
            </a:r>
            <a:r>
              <a:rPr lang="en-US" dirty="0" err="1"/>
              <a:t>yhteisöt</a:t>
            </a:r>
            <a:r>
              <a:rPr lang="en-US" dirty="0"/>
              <a:t> </a:t>
            </a:r>
            <a:r>
              <a:rPr lang="en-US" dirty="0" err="1"/>
              <a:t>kantavat</a:t>
            </a:r>
            <a:r>
              <a:rPr lang="en-US" dirty="0"/>
              <a:t> </a:t>
            </a:r>
            <a:r>
              <a:rPr lang="en-US" dirty="0" err="1"/>
              <a:t>enemmän</a:t>
            </a:r>
            <a:r>
              <a:rPr lang="en-US" dirty="0"/>
              <a:t> </a:t>
            </a:r>
            <a:r>
              <a:rPr lang="en-US" dirty="0" err="1"/>
              <a:t>taakkaa</a:t>
            </a:r>
            <a:r>
              <a:rPr lang="en-US" dirty="0"/>
              <a:t> </a:t>
            </a:r>
            <a:r>
              <a:rPr lang="en-US" dirty="0" err="1"/>
              <a:t>kuin</a:t>
            </a:r>
            <a:r>
              <a:rPr lang="en-US" dirty="0"/>
              <a:t> </a:t>
            </a:r>
            <a:r>
              <a:rPr lang="en-US" dirty="0" err="1"/>
              <a:t>toiset</a:t>
            </a:r>
            <a:r>
              <a:rPr lang="en-US" dirty="0"/>
              <a:t>.</a:t>
            </a:r>
          </a:p>
          <a:p>
            <a:r>
              <a:rPr lang="en-US" dirty="0" err="1"/>
              <a:t>Tämä</a:t>
            </a:r>
            <a:r>
              <a:rPr lang="en-US" dirty="0"/>
              <a:t> </a:t>
            </a:r>
            <a:r>
              <a:rPr lang="en-US" dirty="0" err="1"/>
              <a:t>luo</a:t>
            </a:r>
            <a:r>
              <a:rPr lang="en-US" dirty="0"/>
              <a:t> </a:t>
            </a:r>
            <a:r>
              <a:rPr lang="en-US" dirty="0" err="1"/>
              <a:t>jännitteitä</a:t>
            </a:r>
            <a:r>
              <a:rPr lang="en-US" dirty="0"/>
              <a:t> </a:t>
            </a:r>
            <a:r>
              <a:rPr lang="en-US" dirty="0" err="1"/>
              <a:t>digitaalisen</a:t>
            </a:r>
            <a:r>
              <a:rPr lang="en-US" dirty="0"/>
              <a:t> </a:t>
            </a:r>
            <a:r>
              <a:rPr lang="en-US" dirty="0" err="1"/>
              <a:t>edistyksen</a:t>
            </a:r>
            <a:r>
              <a:rPr lang="en-US" dirty="0"/>
              <a:t> ja </a:t>
            </a:r>
            <a:r>
              <a:rPr lang="en-US" dirty="0" err="1"/>
              <a:t>vesioikeudenmukaisuuden</a:t>
            </a:r>
            <a:r>
              <a:rPr lang="en-US" dirty="0"/>
              <a:t> </a:t>
            </a:r>
            <a:r>
              <a:rPr lang="en-US" dirty="0" err="1"/>
              <a:t>välille</a:t>
            </a:r>
            <a:r>
              <a:rPr lang="en-US" dirty="0"/>
              <a:t>.</a:t>
            </a:r>
          </a:p>
          <a:p>
            <a:r>
              <a:rPr lang="en-US" dirty="0" err="1"/>
              <a:t>Pitäisikö</a:t>
            </a:r>
            <a:r>
              <a:rPr lang="en-US" dirty="0"/>
              <a:t> </a:t>
            </a:r>
            <a:r>
              <a:rPr lang="en-US" dirty="0" err="1"/>
              <a:t>yhteisön</a:t>
            </a:r>
            <a:r>
              <a:rPr lang="en-US" dirty="0"/>
              <a:t> </a:t>
            </a:r>
            <a:r>
              <a:rPr lang="en-US" dirty="0" err="1"/>
              <a:t>hyväksyä</a:t>
            </a:r>
            <a:r>
              <a:rPr lang="en-US" dirty="0"/>
              <a:t> </a:t>
            </a:r>
            <a:r>
              <a:rPr lang="en-US" dirty="0" err="1"/>
              <a:t>vesistressi</a:t>
            </a:r>
            <a:r>
              <a:rPr lang="en-US" dirty="0"/>
              <a:t> "</a:t>
            </a:r>
            <a:r>
              <a:rPr lang="en-US" dirty="0" err="1"/>
              <a:t>digitaalisen</a:t>
            </a:r>
            <a:r>
              <a:rPr lang="en-US" dirty="0"/>
              <a:t> </a:t>
            </a:r>
            <a:r>
              <a:rPr lang="en-US" dirty="0" err="1"/>
              <a:t>kehityksen</a:t>
            </a:r>
            <a:r>
              <a:rPr lang="en-US" dirty="0"/>
              <a:t>" </a:t>
            </a:r>
            <a:r>
              <a:rPr lang="en-US" dirty="0" err="1"/>
              <a:t>vuoksi</a:t>
            </a:r>
            <a:r>
              <a:rPr lang="en-US" dirty="0"/>
              <a:t>?</a:t>
            </a:r>
            <a:endParaRPr lang="en-IE" dirty="0"/>
          </a:p>
        </p:txBody>
      </p:sp>
      <p:sp>
        <p:nvSpPr>
          <p:cNvPr id="7" name="Text Placeholder 6">
            <a:extLst>
              <a:ext uri="{FF2B5EF4-FFF2-40B4-BE49-F238E27FC236}">
                <a16:creationId xmlns:a16="http://schemas.microsoft.com/office/drawing/2014/main" id="{1BC09BE4-7BE0-9CE9-EB3E-00CE661EDFF1}"/>
              </a:ext>
            </a:extLst>
          </p:cNvPr>
          <p:cNvSpPr>
            <a:spLocks noGrp="1"/>
          </p:cNvSpPr>
          <p:nvPr>
            <p:ph type="body" sz="quarter" idx="16"/>
          </p:nvPr>
        </p:nvSpPr>
        <p:spPr>
          <a:xfrm>
            <a:off x="6791158" y="260747"/>
            <a:ext cx="5201550" cy="992652"/>
          </a:xfrm>
        </p:spPr>
        <p:txBody>
          <a:bodyPr/>
          <a:lstStyle/>
          <a:p>
            <a:r>
              <a:rPr lang="en-US" dirty="0" err="1"/>
              <a:t>Tekoälyn</a:t>
            </a:r>
            <a:r>
              <a:rPr lang="en-US" dirty="0"/>
              <a:t> </a:t>
            </a:r>
            <a:r>
              <a:rPr lang="en-US" dirty="0" err="1"/>
              <a:t>piilotettu</a:t>
            </a:r>
            <a:r>
              <a:rPr lang="en-US" dirty="0"/>
              <a:t> </a:t>
            </a:r>
            <a:r>
              <a:rPr lang="en-US" dirty="0" err="1"/>
              <a:t>vesijalanjälki</a:t>
            </a:r>
            <a:endParaRPr lang="en-IE" dirty="0"/>
          </a:p>
        </p:txBody>
      </p:sp>
      <p:sp>
        <p:nvSpPr>
          <p:cNvPr id="17" name="Freeform 16">
            <a:extLst>
              <a:ext uri="{FF2B5EF4-FFF2-40B4-BE49-F238E27FC236}">
                <a16:creationId xmlns:a16="http://schemas.microsoft.com/office/drawing/2014/main" id="{62CA1524-15B0-4D20-1B4B-F9D0696E9227}"/>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5" name="Picture Placeholder 4" descr="A close-up of blue cables&#10;&#10;AI-generated content may be incorrect.">
            <a:extLst>
              <a:ext uri="{FF2B5EF4-FFF2-40B4-BE49-F238E27FC236}">
                <a16:creationId xmlns:a16="http://schemas.microsoft.com/office/drawing/2014/main" id="{5F9FB4E9-103F-427A-EF77-A11A8E35B6BF}"/>
              </a:ext>
            </a:extLst>
          </p:cNvPr>
          <p:cNvPicPr>
            <a:picLocks noGrp="1" noChangeAspect="1"/>
          </p:cNvPicPr>
          <p:nvPr>
            <p:ph type="pic" sz="quarter" idx="44"/>
          </p:nvPr>
        </p:nvPicPr>
        <p:blipFill>
          <a:blip r:embed="rId2"/>
          <a:srcRect l="18792" r="18792"/>
          <a:stretch>
            <a:fillRect/>
          </a:stretch>
        </p:blipFill>
        <p:spPr/>
      </p:pic>
      <p:sp>
        <p:nvSpPr>
          <p:cNvPr id="9" name="TextBox 8">
            <a:extLst>
              <a:ext uri="{FF2B5EF4-FFF2-40B4-BE49-F238E27FC236}">
                <a16:creationId xmlns:a16="http://schemas.microsoft.com/office/drawing/2014/main" id="{B16FC35E-34B7-633F-7427-66A914A47853}"/>
              </a:ext>
            </a:extLst>
          </p:cNvPr>
          <p:cNvSpPr txBox="1"/>
          <p:nvPr/>
        </p:nvSpPr>
        <p:spPr>
          <a:xfrm>
            <a:off x="465166" y="6570474"/>
            <a:ext cx="1561646" cy="246221"/>
          </a:xfrm>
          <a:prstGeom prst="rect">
            <a:avLst/>
          </a:prstGeom>
          <a:noFill/>
        </p:spPr>
        <p:txBody>
          <a:bodyPr wrap="none" rtlCol="0">
            <a:spAutoFit/>
          </a:bodyPr>
          <a:lstStyle/>
          <a:p>
            <a:r>
              <a:rPr lang="en-US" sz="1000" dirty="0"/>
              <a:t>Photo by Scott Rodgerson </a:t>
            </a:r>
            <a:endParaRPr lang="en-TR" sz="1000" dirty="0"/>
          </a:p>
        </p:txBody>
      </p:sp>
    </p:spTree>
    <p:extLst>
      <p:ext uri="{BB962C8B-B14F-4D97-AF65-F5344CB8AC3E}">
        <p14:creationId xmlns:p14="http://schemas.microsoft.com/office/powerpoint/2010/main" val="3471664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638875-67C6-23AE-28DE-DFEA2EE73CA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E2941F8-A138-9B0A-0455-F5ABFFC5CFF1}"/>
              </a:ext>
            </a:extLst>
          </p:cNvPr>
          <p:cNvSpPr>
            <a:spLocks noGrp="1"/>
          </p:cNvSpPr>
          <p:nvPr>
            <p:ph type="body" sz="quarter" idx="18"/>
          </p:nvPr>
        </p:nvSpPr>
        <p:spPr>
          <a:xfrm>
            <a:off x="798381" y="1565257"/>
            <a:ext cx="10595237" cy="3849918"/>
          </a:xfrm>
          <a:prstGeom prst="rect">
            <a:avLst/>
          </a:prstGeom>
        </p:spPr>
        <p:txBody>
          <a:bodyPr/>
          <a:lstStyle/>
          <a:p>
            <a:pPr marL="0" algn="just"/>
            <a:r>
              <a:rPr lang="en-GB" dirty="0" err="1"/>
              <a:t>Tässä</a:t>
            </a:r>
            <a:r>
              <a:rPr lang="en-GB" dirty="0"/>
              <a:t> </a:t>
            </a:r>
            <a:r>
              <a:rPr lang="en-GB" dirty="0" err="1"/>
              <a:t>moduulissa</a:t>
            </a:r>
            <a:r>
              <a:rPr lang="en-GB" dirty="0"/>
              <a:t> </a:t>
            </a:r>
            <a:r>
              <a:rPr lang="en-GB" dirty="0" err="1"/>
              <a:t>ammatillisen</a:t>
            </a:r>
            <a:r>
              <a:rPr lang="en-GB" dirty="0"/>
              <a:t> </a:t>
            </a:r>
            <a:r>
              <a:rPr lang="en-GB" dirty="0" err="1"/>
              <a:t>koulutuksen</a:t>
            </a:r>
            <a:r>
              <a:rPr lang="en-GB" dirty="0"/>
              <a:t> </a:t>
            </a:r>
            <a:r>
              <a:rPr lang="en-GB" dirty="0" err="1"/>
              <a:t>opettajat</a:t>
            </a:r>
            <a:r>
              <a:rPr lang="en-GB" dirty="0"/>
              <a:t> </a:t>
            </a:r>
            <a:r>
              <a:rPr lang="en-GB" dirty="0" err="1"/>
              <a:t>ja</a:t>
            </a:r>
            <a:r>
              <a:rPr lang="en-GB" dirty="0"/>
              <a:t> </a:t>
            </a:r>
            <a:r>
              <a:rPr lang="en-GB" dirty="0" err="1"/>
              <a:t>oppijat</a:t>
            </a:r>
            <a:r>
              <a:rPr lang="en-GB" dirty="0"/>
              <a:t>:</a:t>
            </a:r>
          </a:p>
          <a:p>
            <a:pPr marL="0" algn="just"/>
            <a:r>
              <a:rPr lang="en-GB" dirty="0"/>
              <a:t>• </a:t>
            </a:r>
            <a:r>
              <a:rPr lang="en-GB" dirty="0" err="1"/>
              <a:t>tutkivat</a:t>
            </a:r>
            <a:r>
              <a:rPr lang="en-GB" dirty="0"/>
              <a:t>, </a:t>
            </a:r>
            <a:r>
              <a:rPr lang="en-GB" dirty="0" err="1"/>
              <a:t>miksi</a:t>
            </a:r>
            <a:r>
              <a:rPr lang="en-GB" dirty="0"/>
              <a:t> </a:t>
            </a:r>
            <a:r>
              <a:rPr lang="en-GB" dirty="0" err="1"/>
              <a:t>tekoäly</a:t>
            </a:r>
            <a:r>
              <a:rPr lang="en-GB" dirty="0"/>
              <a:t> on </a:t>
            </a:r>
            <a:r>
              <a:rPr lang="en-GB" dirty="0" err="1"/>
              <a:t>olennainen</a:t>
            </a:r>
            <a:r>
              <a:rPr lang="en-GB" dirty="0"/>
              <a:t> </a:t>
            </a:r>
            <a:r>
              <a:rPr lang="en-GB" dirty="0" err="1"/>
              <a:t>päätöksenteon</a:t>
            </a:r>
            <a:r>
              <a:rPr lang="en-GB" dirty="0"/>
              <a:t> </a:t>
            </a:r>
            <a:r>
              <a:rPr lang="en-GB" dirty="0" err="1"/>
              <a:t>vahvistamisessa</a:t>
            </a:r>
            <a:r>
              <a:rPr lang="en-GB" dirty="0"/>
              <a:t> </a:t>
            </a:r>
            <a:r>
              <a:rPr lang="en-GB" dirty="0" err="1"/>
              <a:t>koko</a:t>
            </a:r>
            <a:r>
              <a:rPr lang="en-GB" dirty="0"/>
              <a:t> </a:t>
            </a:r>
            <a:r>
              <a:rPr lang="en-GB" dirty="0" err="1"/>
              <a:t>veden</a:t>
            </a:r>
            <a:r>
              <a:rPr lang="en-GB" dirty="0"/>
              <a:t> </a:t>
            </a:r>
            <a:r>
              <a:rPr lang="en-GB" dirty="0" err="1"/>
              <a:t>kiertokulussa</a:t>
            </a:r>
            <a:r>
              <a:rPr lang="en-GB" dirty="0"/>
              <a:t>, </a:t>
            </a:r>
            <a:r>
              <a:rPr lang="en-GB" dirty="0" err="1"/>
              <a:t>mukaan</a:t>
            </a:r>
            <a:r>
              <a:rPr lang="en-GB" dirty="0"/>
              <a:t> </a:t>
            </a:r>
            <a:r>
              <a:rPr lang="en-GB" dirty="0" err="1"/>
              <a:t>lukien</a:t>
            </a:r>
            <a:r>
              <a:rPr lang="en-GB" dirty="0"/>
              <a:t> </a:t>
            </a:r>
            <a:r>
              <a:rPr lang="en-GB" dirty="0" err="1"/>
              <a:t>lähteiden</a:t>
            </a:r>
            <a:r>
              <a:rPr lang="en-GB" dirty="0"/>
              <a:t> </a:t>
            </a:r>
            <a:r>
              <a:rPr lang="en-GB" dirty="0" err="1"/>
              <a:t>suojelu</a:t>
            </a:r>
            <a:r>
              <a:rPr lang="en-GB" dirty="0"/>
              <a:t>, </a:t>
            </a:r>
            <a:r>
              <a:rPr lang="en-GB" dirty="0" err="1"/>
              <a:t>jakelu</a:t>
            </a:r>
            <a:r>
              <a:rPr lang="en-GB" dirty="0"/>
              <a:t>, </a:t>
            </a:r>
            <a:r>
              <a:rPr lang="en-GB" dirty="0" err="1"/>
              <a:t>käsittely</a:t>
            </a:r>
            <a:r>
              <a:rPr lang="en-GB" dirty="0"/>
              <a:t> </a:t>
            </a:r>
            <a:r>
              <a:rPr lang="en-GB" dirty="0" err="1"/>
              <a:t>ja</a:t>
            </a:r>
            <a:r>
              <a:rPr lang="en-GB" dirty="0"/>
              <a:t> </a:t>
            </a:r>
            <a:r>
              <a:rPr lang="en-GB" dirty="0" err="1"/>
              <a:t>katastrofien</a:t>
            </a:r>
            <a:r>
              <a:rPr lang="en-GB" dirty="0"/>
              <a:t> </a:t>
            </a:r>
            <a:r>
              <a:rPr lang="en-GB" dirty="0" err="1"/>
              <a:t>hallinta</a:t>
            </a:r>
            <a:r>
              <a:rPr lang="en-GB" dirty="0"/>
              <a:t>.</a:t>
            </a:r>
          </a:p>
          <a:p>
            <a:pPr marL="0" algn="just"/>
            <a:r>
              <a:rPr lang="en-GB" dirty="0"/>
              <a:t>• </a:t>
            </a:r>
            <a:r>
              <a:rPr lang="en-GB" dirty="0" err="1"/>
              <a:t>oppivat</a:t>
            </a:r>
            <a:r>
              <a:rPr lang="en-GB" dirty="0"/>
              <a:t> </a:t>
            </a:r>
            <a:r>
              <a:rPr lang="en-GB" dirty="0" err="1"/>
              <a:t>käytännön</a:t>
            </a:r>
            <a:r>
              <a:rPr lang="en-GB" dirty="0"/>
              <a:t> </a:t>
            </a:r>
            <a:r>
              <a:rPr lang="en-GB" dirty="0" err="1"/>
              <a:t>esimerkkien</a:t>
            </a:r>
            <a:r>
              <a:rPr lang="en-GB" dirty="0"/>
              <a:t> </a:t>
            </a:r>
            <a:r>
              <a:rPr lang="en-GB" dirty="0" err="1"/>
              <a:t>avulla</a:t>
            </a:r>
            <a:r>
              <a:rPr lang="en-GB" dirty="0"/>
              <a:t>, </a:t>
            </a:r>
            <a:r>
              <a:rPr lang="en-GB" dirty="0" err="1"/>
              <a:t>miten</a:t>
            </a:r>
            <a:r>
              <a:rPr lang="en-GB" dirty="0"/>
              <a:t> </a:t>
            </a:r>
            <a:r>
              <a:rPr lang="en-GB" dirty="0" err="1"/>
              <a:t>tekoälyä</a:t>
            </a:r>
            <a:r>
              <a:rPr lang="en-GB" dirty="0"/>
              <a:t> </a:t>
            </a:r>
            <a:r>
              <a:rPr lang="en-GB" dirty="0" err="1"/>
              <a:t>sovelletaan</a:t>
            </a:r>
            <a:r>
              <a:rPr lang="en-GB" dirty="0"/>
              <a:t> </a:t>
            </a:r>
            <a:r>
              <a:rPr lang="en-GB" dirty="0" err="1"/>
              <a:t>ammatillisessa</a:t>
            </a:r>
            <a:r>
              <a:rPr lang="en-GB" dirty="0"/>
              <a:t> </a:t>
            </a:r>
            <a:r>
              <a:rPr lang="en-GB" dirty="0" err="1"/>
              <a:t>käytännössä</a:t>
            </a:r>
            <a:r>
              <a:rPr lang="en-GB" dirty="0"/>
              <a:t>.</a:t>
            </a:r>
          </a:p>
          <a:p>
            <a:pPr marL="0" algn="just"/>
            <a:r>
              <a:rPr lang="en-GB" dirty="0"/>
              <a:t>• </a:t>
            </a:r>
            <a:r>
              <a:rPr lang="en-GB" dirty="0" err="1"/>
              <a:t>oppivat</a:t>
            </a:r>
            <a:r>
              <a:rPr lang="en-GB" dirty="0"/>
              <a:t> </a:t>
            </a:r>
            <a:r>
              <a:rPr lang="en-GB" dirty="0" err="1"/>
              <a:t>valitsemaan</a:t>
            </a:r>
            <a:r>
              <a:rPr lang="en-GB" dirty="0"/>
              <a:t> </a:t>
            </a:r>
            <a:r>
              <a:rPr lang="en-GB" dirty="0" err="1"/>
              <a:t>sopivia</a:t>
            </a:r>
            <a:r>
              <a:rPr lang="en-GB" dirty="0"/>
              <a:t> </a:t>
            </a:r>
            <a:r>
              <a:rPr lang="en-GB" dirty="0" err="1"/>
              <a:t>tekoälytyökaluja</a:t>
            </a:r>
            <a:r>
              <a:rPr lang="en-GB" dirty="0"/>
              <a:t>, </a:t>
            </a:r>
            <a:r>
              <a:rPr lang="en-GB" dirty="0" err="1"/>
              <a:t>tulkitsemaan</a:t>
            </a:r>
            <a:r>
              <a:rPr lang="en-GB" dirty="0"/>
              <a:t> </a:t>
            </a:r>
            <a:r>
              <a:rPr lang="en-GB" dirty="0" err="1"/>
              <a:t>niiden</a:t>
            </a:r>
            <a:r>
              <a:rPr lang="en-GB" dirty="0"/>
              <a:t> </a:t>
            </a:r>
            <a:r>
              <a:rPr lang="en-GB" dirty="0" err="1"/>
              <a:t>tuotoksia</a:t>
            </a:r>
            <a:r>
              <a:rPr lang="en-GB" dirty="0"/>
              <a:t> </a:t>
            </a:r>
            <a:r>
              <a:rPr lang="en-GB" dirty="0" err="1"/>
              <a:t>ja</a:t>
            </a:r>
            <a:r>
              <a:rPr lang="en-GB" dirty="0"/>
              <a:t> </a:t>
            </a:r>
            <a:r>
              <a:rPr lang="en-GB" dirty="0" err="1"/>
              <a:t>suunnittelemaan</a:t>
            </a:r>
            <a:r>
              <a:rPr lang="en-GB" dirty="0"/>
              <a:t> </a:t>
            </a:r>
            <a:r>
              <a:rPr lang="en-GB" dirty="0" err="1"/>
              <a:t>käytännön</a:t>
            </a:r>
            <a:r>
              <a:rPr lang="en-GB" dirty="0"/>
              <a:t> </a:t>
            </a:r>
            <a:r>
              <a:rPr lang="en-GB" dirty="0" err="1"/>
              <a:t>oppimistoimintoja</a:t>
            </a:r>
            <a:r>
              <a:rPr lang="en-GB" dirty="0"/>
              <a:t> </a:t>
            </a:r>
            <a:r>
              <a:rPr lang="en-GB" dirty="0" err="1"/>
              <a:t>ammatillisiin</a:t>
            </a:r>
            <a:r>
              <a:rPr lang="en-GB" dirty="0"/>
              <a:t> </a:t>
            </a:r>
            <a:r>
              <a:rPr lang="en-GB" dirty="0" err="1"/>
              <a:t>konteksteihin</a:t>
            </a:r>
            <a:r>
              <a:rPr lang="en-GB" dirty="0"/>
              <a:t>.</a:t>
            </a:r>
          </a:p>
          <a:p>
            <a:pPr marL="0" algn="just"/>
            <a:r>
              <a:rPr lang="en-GB" dirty="0"/>
              <a:t>• </a:t>
            </a:r>
            <a:r>
              <a:rPr lang="en-GB" dirty="0" err="1"/>
              <a:t>tarkastelevat</a:t>
            </a:r>
            <a:r>
              <a:rPr lang="en-GB" dirty="0"/>
              <a:t> </a:t>
            </a:r>
            <a:r>
              <a:rPr lang="en-GB" dirty="0" err="1"/>
              <a:t>kriittisiä</a:t>
            </a:r>
            <a:r>
              <a:rPr lang="en-GB" dirty="0"/>
              <a:t> </a:t>
            </a:r>
            <a:r>
              <a:rPr lang="en-GB" dirty="0" err="1"/>
              <a:t>kysymyksiä</a:t>
            </a:r>
            <a:r>
              <a:rPr lang="en-GB" dirty="0"/>
              <a:t>, </a:t>
            </a:r>
            <a:r>
              <a:rPr lang="en-GB" dirty="0" err="1"/>
              <a:t>kuten</a:t>
            </a:r>
            <a:r>
              <a:rPr lang="en-GB" dirty="0"/>
              <a:t> </a:t>
            </a:r>
            <a:r>
              <a:rPr lang="en-GB" dirty="0" err="1"/>
              <a:t>tiedon</a:t>
            </a:r>
            <a:r>
              <a:rPr lang="en-GB" dirty="0"/>
              <a:t> </a:t>
            </a:r>
            <a:r>
              <a:rPr lang="en-GB" dirty="0" err="1"/>
              <a:t>laatua</a:t>
            </a:r>
            <a:r>
              <a:rPr lang="en-GB" dirty="0"/>
              <a:t>, </a:t>
            </a:r>
            <a:r>
              <a:rPr lang="en-GB" dirty="0" err="1"/>
              <a:t>läpinäkyvyyttä</a:t>
            </a:r>
            <a:r>
              <a:rPr lang="en-GB" dirty="0"/>
              <a:t>, </a:t>
            </a:r>
            <a:r>
              <a:rPr lang="en-GB" dirty="0" err="1"/>
              <a:t>yksityisyyttä</a:t>
            </a:r>
            <a:r>
              <a:rPr lang="en-GB" dirty="0"/>
              <a:t>, </a:t>
            </a:r>
            <a:r>
              <a:rPr lang="en-GB" dirty="0" err="1"/>
              <a:t>kyberturvallisuutta</a:t>
            </a:r>
            <a:r>
              <a:rPr lang="en-GB" dirty="0"/>
              <a:t> </a:t>
            </a:r>
            <a:r>
              <a:rPr lang="en-GB" dirty="0" err="1"/>
              <a:t>ja</a:t>
            </a:r>
            <a:r>
              <a:rPr lang="en-GB" dirty="0"/>
              <a:t> </a:t>
            </a:r>
            <a:r>
              <a:rPr lang="en-GB" dirty="0" err="1"/>
              <a:t>ihmisen</a:t>
            </a:r>
            <a:r>
              <a:rPr lang="en-GB" dirty="0"/>
              <a:t> </a:t>
            </a:r>
            <a:r>
              <a:rPr lang="en-GB" dirty="0" err="1"/>
              <a:t>valvonnan</a:t>
            </a:r>
            <a:r>
              <a:rPr lang="en-GB" dirty="0"/>
              <a:t> </a:t>
            </a:r>
            <a:r>
              <a:rPr lang="en-GB" dirty="0" err="1"/>
              <a:t>tarvetta</a:t>
            </a:r>
            <a:r>
              <a:rPr lang="en-GB" dirty="0"/>
              <a:t>, </a:t>
            </a:r>
            <a:r>
              <a:rPr lang="en-GB" dirty="0" err="1"/>
              <a:t>käyttövalmiiden</a:t>
            </a:r>
            <a:r>
              <a:rPr lang="en-GB" dirty="0"/>
              <a:t> </a:t>
            </a:r>
            <a:r>
              <a:rPr lang="en-GB" dirty="0" err="1"/>
              <a:t>opetusskenaarioiden</a:t>
            </a:r>
            <a:r>
              <a:rPr lang="en-GB" dirty="0"/>
              <a:t> </a:t>
            </a:r>
            <a:r>
              <a:rPr lang="en-GB" dirty="0" err="1"/>
              <a:t>avulla</a:t>
            </a:r>
            <a:r>
              <a:rPr lang="en-GB" dirty="0"/>
              <a:t>.</a:t>
            </a:r>
            <a:endParaRPr lang="en-US" dirty="0"/>
          </a:p>
          <a:p>
            <a:pPr marL="0" algn="just"/>
            <a:endParaRPr lang="en-US" dirty="0"/>
          </a:p>
        </p:txBody>
      </p:sp>
      <p:sp>
        <p:nvSpPr>
          <p:cNvPr id="5" name="Text Placeholder 4">
            <a:extLst>
              <a:ext uri="{FF2B5EF4-FFF2-40B4-BE49-F238E27FC236}">
                <a16:creationId xmlns:a16="http://schemas.microsoft.com/office/drawing/2014/main" id="{B8588589-0536-B507-3977-13AA75AD90A2}"/>
              </a:ext>
            </a:extLst>
          </p:cNvPr>
          <p:cNvSpPr>
            <a:spLocks noGrp="1"/>
          </p:cNvSpPr>
          <p:nvPr>
            <p:ph type="body" sz="quarter" idx="16"/>
          </p:nvPr>
        </p:nvSpPr>
        <p:spPr>
          <a:prstGeom prst="rect">
            <a:avLst/>
          </a:prstGeom>
        </p:spPr>
        <p:txBody>
          <a:bodyPr/>
          <a:lstStyle/>
          <a:p>
            <a:r>
              <a:rPr lang="en-US" dirty="0" err="1"/>
              <a:t>Oppimistavoitteet</a:t>
            </a:r>
            <a:endParaRPr lang="en-US" dirty="0"/>
          </a:p>
        </p:txBody>
      </p:sp>
    </p:spTree>
    <p:extLst>
      <p:ext uri="{BB962C8B-B14F-4D97-AF65-F5344CB8AC3E}">
        <p14:creationId xmlns:p14="http://schemas.microsoft.com/office/powerpoint/2010/main" val="24422257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21D32-1D1C-16B5-DF7F-2983FA2477E3}"/>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B9539067-279A-3597-8457-71FF095F4A61}"/>
              </a:ext>
            </a:extLst>
          </p:cNvPr>
          <p:cNvSpPr>
            <a:spLocks noGrp="1"/>
          </p:cNvSpPr>
          <p:nvPr>
            <p:ph type="body" sz="quarter" idx="18"/>
          </p:nvPr>
        </p:nvSpPr>
        <p:spPr>
          <a:xfrm>
            <a:off x="636756" y="1995803"/>
            <a:ext cx="4786144" cy="4377696"/>
          </a:xfrm>
        </p:spPr>
        <p:txBody>
          <a:bodyPr/>
          <a:lstStyle/>
          <a:p>
            <a:pPr marL="0"/>
            <a:r>
              <a:rPr lang="en-IE" b="1" dirty="0" err="1"/>
              <a:t>Sirujen</a:t>
            </a:r>
            <a:r>
              <a:rPr lang="en-IE" b="1" dirty="0"/>
              <a:t> </a:t>
            </a:r>
            <a:r>
              <a:rPr lang="en-IE" b="1" dirty="0" err="1"/>
              <a:t>valmistus</a:t>
            </a:r>
            <a:r>
              <a:rPr lang="en-IE" b="1" dirty="0"/>
              <a:t>: </a:t>
            </a:r>
            <a:r>
              <a:rPr lang="en-IE" dirty="0" err="1"/>
              <a:t>Tekoälylaitteistolla</a:t>
            </a:r>
            <a:r>
              <a:rPr lang="en-IE" dirty="0"/>
              <a:t> (GPU) on </a:t>
            </a:r>
            <a:r>
              <a:rPr lang="en-IE" dirty="0" err="1"/>
              <a:t>merkittävä</a:t>
            </a:r>
            <a:r>
              <a:rPr lang="en-IE" dirty="0"/>
              <a:t> </a:t>
            </a:r>
            <a:r>
              <a:rPr lang="en-IE" dirty="0" err="1"/>
              <a:t>vedenjalanjälki</a:t>
            </a:r>
            <a:r>
              <a:rPr lang="en-IE" dirty="0"/>
              <a:t> </a:t>
            </a:r>
            <a:r>
              <a:rPr lang="en-IE" dirty="0" err="1"/>
              <a:t>tuotannon</a:t>
            </a:r>
            <a:r>
              <a:rPr lang="en-IE" dirty="0"/>
              <a:t> </a:t>
            </a:r>
            <a:r>
              <a:rPr lang="en-IE" dirty="0" err="1"/>
              <a:t>aikana</a:t>
            </a:r>
            <a:r>
              <a:rPr lang="en-IE" dirty="0"/>
              <a:t>.</a:t>
            </a:r>
          </a:p>
          <a:p>
            <a:pPr marL="0"/>
            <a:r>
              <a:rPr lang="en-IE" b="1" dirty="0" err="1"/>
              <a:t>Jäähdytys</a:t>
            </a:r>
            <a:r>
              <a:rPr lang="en-IE" b="1" dirty="0"/>
              <a:t> </a:t>
            </a:r>
            <a:r>
              <a:rPr lang="en-IE" b="1" dirty="0" err="1"/>
              <a:t>paikan</a:t>
            </a:r>
            <a:r>
              <a:rPr lang="en-IE" b="1" dirty="0"/>
              <a:t> </a:t>
            </a:r>
            <a:r>
              <a:rPr lang="en-IE" b="1" dirty="0" err="1"/>
              <a:t>päällä</a:t>
            </a:r>
            <a:r>
              <a:rPr lang="en-IE" b="1" dirty="0"/>
              <a:t>: </a:t>
            </a:r>
            <a:r>
              <a:rPr lang="en-IE" dirty="0"/>
              <a:t>Monissa </a:t>
            </a:r>
            <a:r>
              <a:rPr lang="en-IE" dirty="0" err="1"/>
              <a:t>datakeskuksissa</a:t>
            </a:r>
            <a:r>
              <a:rPr lang="en-IE" dirty="0"/>
              <a:t> </a:t>
            </a:r>
            <a:r>
              <a:rPr lang="en-IE" dirty="0" err="1"/>
              <a:t>käytetään</a:t>
            </a:r>
            <a:r>
              <a:rPr lang="en-IE" dirty="0"/>
              <a:t> </a:t>
            </a:r>
            <a:r>
              <a:rPr lang="en-IE" dirty="0" err="1"/>
              <a:t>vesipohjaista</a:t>
            </a:r>
            <a:r>
              <a:rPr lang="en-IE" dirty="0"/>
              <a:t>/</a:t>
            </a:r>
            <a:r>
              <a:rPr lang="en-IE" dirty="0" err="1"/>
              <a:t>haihdutusjäähdytystä</a:t>
            </a:r>
            <a:r>
              <a:rPr lang="en-IE" dirty="0"/>
              <a:t>, </a:t>
            </a:r>
            <a:r>
              <a:rPr lang="en-IE" dirty="0" err="1"/>
              <a:t>jossa</a:t>
            </a:r>
            <a:r>
              <a:rPr lang="en-IE" dirty="0"/>
              <a:t> </a:t>
            </a:r>
            <a:r>
              <a:rPr lang="en-IE" dirty="0" err="1"/>
              <a:t>vesi</a:t>
            </a:r>
            <a:r>
              <a:rPr lang="en-IE" dirty="0"/>
              <a:t> </a:t>
            </a:r>
            <a:r>
              <a:rPr lang="en-IE" dirty="0" err="1"/>
              <a:t>haihtuu</a:t>
            </a:r>
            <a:r>
              <a:rPr lang="en-IE" dirty="0"/>
              <a:t> </a:t>
            </a:r>
            <a:r>
              <a:rPr lang="en-IE" dirty="0" err="1"/>
              <a:t>ja</a:t>
            </a:r>
            <a:r>
              <a:rPr lang="en-IE" dirty="0"/>
              <a:t> on </a:t>
            </a:r>
            <a:r>
              <a:rPr lang="en-IE" dirty="0" err="1"/>
              <a:t>korvattava</a:t>
            </a:r>
            <a:r>
              <a:rPr lang="en-IE" dirty="0"/>
              <a:t>.</a:t>
            </a:r>
          </a:p>
          <a:p>
            <a:pPr marL="0"/>
            <a:r>
              <a:rPr lang="en-IE" b="1" dirty="0" err="1"/>
              <a:t>Virtalähde</a:t>
            </a:r>
            <a:r>
              <a:rPr lang="en-IE" b="1" dirty="0"/>
              <a:t> (</a:t>
            </a:r>
            <a:r>
              <a:rPr lang="en-IE" b="1" dirty="0" err="1"/>
              <a:t>epäsuora</a:t>
            </a:r>
            <a:r>
              <a:rPr lang="en-IE" b="1" dirty="0"/>
              <a:t> </a:t>
            </a:r>
            <a:r>
              <a:rPr lang="en-IE" b="1" dirty="0" err="1"/>
              <a:t>vesi</a:t>
            </a:r>
            <a:r>
              <a:rPr lang="en-IE" b="1" dirty="0"/>
              <a:t>): </a:t>
            </a:r>
            <a:r>
              <a:rPr lang="en-IE" dirty="0" err="1"/>
              <a:t>Suurempi</a:t>
            </a:r>
            <a:r>
              <a:rPr lang="en-IE" dirty="0"/>
              <a:t> </a:t>
            </a:r>
            <a:r>
              <a:rPr lang="en-IE" dirty="0" err="1"/>
              <a:t>sähkönkulutus</a:t>
            </a:r>
            <a:r>
              <a:rPr lang="en-IE" dirty="0"/>
              <a:t> </a:t>
            </a:r>
            <a:r>
              <a:rPr lang="en-IE" dirty="0" err="1"/>
              <a:t>tarkoittaa</a:t>
            </a:r>
            <a:r>
              <a:rPr lang="en-IE" dirty="0"/>
              <a:t> </a:t>
            </a:r>
            <a:r>
              <a:rPr lang="en-IE" dirty="0" err="1"/>
              <a:t>suurempaa</a:t>
            </a:r>
            <a:r>
              <a:rPr lang="en-IE" dirty="0"/>
              <a:t> </a:t>
            </a:r>
            <a:r>
              <a:rPr lang="en-IE" dirty="0" err="1"/>
              <a:t>vedenkulutusta</a:t>
            </a:r>
            <a:r>
              <a:rPr lang="en-IE" dirty="0"/>
              <a:t> </a:t>
            </a:r>
            <a:r>
              <a:rPr lang="en-IE" dirty="0" err="1"/>
              <a:t>sähköntuotannossa</a:t>
            </a:r>
            <a:r>
              <a:rPr lang="en-IE" dirty="0"/>
              <a:t> </a:t>
            </a:r>
            <a:r>
              <a:rPr lang="en-IE" dirty="0" err="1"/>
              <a:t>energialähteiden</a:t>
            </a:r>
            <a:r>
              <a:rPr lang="en-IE" dirty="0"/>
              <a:t> </a:t>
            </a:r>
            <a:r>
              <a:rPr lang="en-IE" dirty="0" err="1"/>
              <a:t>yhdistelmästä</a:t>
            </a:r>
            <a:r>
              <a:rPr lang="en-IE" dirty="0"/>
              <a:t> </a:t>
            </a:r>
            <a:r>
              <a:rPr lang="en-IE" dirty="0" err="1"/>
              <a:t>riippuen</a:t>
            </a:r>
            <a:r>
              <a:rPr lang="en-IE" dirty="0"/>
              <a:t>.</a:t>
            </a:r>
          </a:p>
        </p:txBody>
      </p:sp>
      <p:sp>
        <p:nvSpPr>
          <p:cNvPr id="7" name="Text Placeholder 6">
            <a:extLst>
              <a:ext uri="{FF2B5EF4-FFF2-40B4-BE49-F238E27FC236}">
                <a16:creationId xmlns:a16="http://schemas.microsoft.com/office/drawing/2014/main" id="{081B12F3-BE36-C036-B4A2-2D0496996680}"/>
              </a:ext>
            </a:extLst>
          </p:cNvPr>
          <p:cNvSpPr>
            <a:spLocks noGrp="1"/>
          </p:cNvSpPr>
          <p:nvPr>
            <p:ph type="body" sz="quarter" idx="16"/>
          </p:nvPr>
        </p:nvSpPr>
        <p:spPr>
          <a:xfrm>
            <a:off x="269632" y="890242"/>
            <a:ext cx="5386102" cy="992652"/>
          </a:xfrm>
        </p:spPr>
        <p:txBody>
          <a:bodyPr/>
          <a:lstStyle/>
          <a:p>
            <a:r>
              <a:rPr lang="en-US" dirty="0"/>
              <a:t>Minne </a:t>
            </a:r>
            <a:r>
              <a:rPr lang="en-US" dirty="0" err="1"/>
              <a:t>vesi</a:t>
            </a:r>
            <a:r>
              <a:rPr lang="en-US" dirty="0"/>
              <a:t> </a:t>
            </a:r>
            <a:r>
              <a:rPr lang="en-US" dirty="0" err="1"/>
              <a:t>menee</a:t>
            </a:r>
            <a:r>
              <a:rPr lang="en-US" dirty="0"/>
              <a:t>?</a:t>
            </a:r>
          </a:p>
        </p:txBody>
      </p:sp>
      <p:sp>
        <p:nvSpPr>
          <p:cNvPr id="17" name="Freeform 16">
            <a:extLst>
              <a:ext uri="{FF2B5EF4-FFF2-40B4-BE49-F238E27FC236}">
                <a16:creationId xmlns:a16="http://schemas.microsoft.com/office/drawing/2014/main" id="{6420F043-973F-16AA-01AB-419580485A80}"/>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6" name="Picture Placeholder 5" descr="A hand holding a small computer chip&#10;&#10;AI-generated content may be incorrect.">
            <a:extLst>
              <a:ext uri="{FF2B5EF4-FFF2-40B4-BE49-F238E27FC236}">
                <a16:creationId xmlns:a16="http://schemas.microsoft.com/office/drawing/2014/main" id="{FA8EE462-203B-E602-0EA3-1D7528CE216C}"/>
              </a:ext>
            </a:extLst>
          </p:cNvPr>
          <p:cNvPicPr>
            <a:picLocks noGrp="1" noChangeAspect="1"/>
          </p:cNvPicPr>
          <p:nvPr>
            <p:ph type="pic" sz="quarter" idx="44"/>
          </p:nvPr>
        </p:nvPicPr>
        <p:blipFill>
          <a:blip r:embed="rId2"/>
          <a:srcRect t="14405" b="14405"/>
          <a:stretch>
            <a:fillRect/>
          </a:stretch>
        </p:blipFill>
        <p:spPr/>
      </p:pic>
    </p:spTree>
    <p:extLst>
      <p:ext uri="{BB962C8B-B14F-4D97-AF65-F5344CB8AC3E}">
        <p14:creationId xmlns:p14="http://schemas.microsoft.com/office/powerpoint/2010/main" val="2181264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4EAE0B-0CD4-A6A4-C7C9-9789161A6D93}"/>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0CFD2A3D-AAF0-FCC2-7E6E-338CB6023889}"/>
              </a:ext>
            </a:extLst>
          </p:cNvPr>
          <p:cNvSpPr>
            <a:spLocks noGrp="1"/>
          </p:cNvSpPr>
          <p:nvPr>
            <p:ph type="body" sz="quarter" idx="18"/>
          </p:nvPr>
        </p:nvSpPr>
        <p:spPr>
          <a:xfrm>
            <a:off x="6613875" y="1452064"/>
            <a:ext cx="5112959" cy="4377696"/>
          </a:xfrm>
        </p:spPr>
        <p:txBody>
          <a:bodyPr/>
          <a:lstStyle/>
          <a:p>
            <a:pPr marL="0"/>
            <a:r>
              <a:rPr lang="en-US" noProof="1"/>
              <a:t>Tekoäly luo kestävän kehityksen paradoksin: se voi auttaa säästämään vettä vuotojen havaitsemisen, ennustamisen ja seurannan avulla, mutta tekoälydatakeskusten nopea kasvu voi myös lisätä vedenkulutusta, erityisesti jäähdytykseen. Vesipulasta kärsivillä alueilla tämä herättää vaikean kysymyksen: voidaanko vedenhallinnan parantamiseen suunniteltua teknologiaa perustella, jos se lisää painetta paikallisille vesivaroille?</a:t>
            </a:r>
          </a:p>
          <a:p>
            <a:pPr marL="0"/>
            <a:endParaRPr lang="en-US" noProof="1"/>
          </a:p>
          <a:p>
            <a:pPr marL="0"/>
            <a:r>
              <a:rPr lang="en-US" noProof="1"/>
              <a:t>Tässä on joitakin ratkaisuja...</a:t>
            </a:r>
            <a:endParaRPr lang="en-TR" b="1" dirty="0"/>
          </a:p>
        </p:txBody>
      </p:sp>
      <p:sp>
        <p:nvSpPr>
          <p:cNvPr id="7" name="Text Placeholder 6">
            <a:extLst>
              <a:ext uri="{FF2B5EF4-FFF2-40B4-BE49-F238E27FC236}">
                <a16:creationId xmlns:a16="http://schemas.microsoft.com/office/drawing/2014/main" id="{92CC0413-FA73-3C0F-10F0-A7422533C3D1}"/>
              </a:ext>
            </a:extLst>
          </p:cNvPr>
          <p:cNvSpPr>
            <a:spLocks noGrp="1"/>
          </p:cNvSpPr>
          <p:nvPr>
            <p:ph type="body" sz="quarter" idx="16"/>
          </p:nvPr>
        </p:nvSpPr>
        <p:spPr>
          <a:xfrm>
            <a:off x="6791158" y="260747"/>
            <a:ext cx="5318780" cy="992652"/>
          </a:xfrm>
        </p:spPr>
        <p:txBody>
          <a:bodyPr/>
          <a:lstStyle/>
          <a:p>
            <a:r>
              <a:rPr lang="en-US" dirty="0" err="1"/>
              <a:t>Veden</a:t>
            </a:r>
            <a:r>
              <a:rPr lang="en-US" dirty="0"/>
              <a:t> </a:t>
            </a:r>
            <a:r>
              <a:rPr lang="en-US" dirty="0" err="1"/>
              <a:t>säästäminen</a:t>
            </a:r>
            <a:r>
              <a:rPr lang="en-US" dirty="0"/>
              <a:t>, </a:t>
            </a:r>
            <a:r>
              <a:rPr lang="en-US" dirty="0" err="1"/>
              <a:t>Veden</a:t>
            </a:r>
            <a:r>
              <a:rPr lang="en-US" dirty="0"/>
              <a:t> </a:t>
            </a:r>
            <a:r>
              <a:rPr lang="en-US" dirty="0" err="1"/>
              <a:t>käyttö</a:t>
            </a:r>
            <a:endParaRPr lang="en-IE" dirty="0"/>
          </a:p>
        </p:txBody>
      </p:sp>
      <p:sp>
        <p:nvSpPr>
          <p:cNvPr id="17" name="Freeform 16">
            <a:extLst>
              <a:ext uri="{FF2B5EF4-FFF2-40B4-BE49-F238E27FC236}">
                <a16:creationId xmlns:a16="http://schemas.microsoft.com/office/drawing/2014/main" id="{0463F96C-035D-3BF2-89E2-C22A11185B77}"/>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11" name="Picture Placeholder 10" descr="A close-up of a drop of water&#10;&#10;AI-generated content may be incorrect.">
            <a:extLst>
              <a:ext uri="{FF2B5EF4-FFF2-40B4-BE49-F238E27FC236}">
                <a16:creationId xmlns:a16="http://schemas.microsoft.com/office/drawing/2014/main" id="{E667A323-2390-8D04-2394-98F14888D1A5}"/>
              </a:ext>
            </a:extLst>
          </p:cNvPr>
          <p:cNvPicPr>
            <a:picLocks noGrp="1" noChangeAspect="1"/>
          </p:cNvPicPr>
          <p:nvPr>
            <p:ph type="pic" sz="quarter" idx="44"/>
          </p:nvPr>
        </p:nvPicPr>
        <p:blipFill>
          <a:blip r:embed="rId2"/>
          <a:srcRect l="18788" r="18788"/>
          <a:stretch>
            <a:fillRect/>
          </a:stretch>
        </p:blipFill>
        <p:spPr/>
      </p:pic>
    </p:spTree>
    <p:extLst>
      <p:ext uri="{BB962C8B-B14F-4D97-AF65-F5344CB8AC3E}">
        <p14:creationId xmlns:p14="http://schemas.microsoft.com/office/powerpoint/2010/main" val="13002628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CF2224-4F73-4326-C4DC-758876146EF1}"/>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9FFABB9E-F36E-E71D-53D3-2EE6AB51D68D}"/>
              </a:ext>
            </a:extLst>
          </p:cNvPr>
          <p:cNvSpPr>
            <a:spLocks noGrp="1"/>
          </p:cNvSpPr>
          <p:nvPr>
            <p:ph type="body" sz="quarter" idx="18"/>
          </p:nvPr>
        </p:nvSpPr>
        <p:spPr/>
        <p:txBody>
          <a:bodyPr/>
          <a:lstStyle/>
          <a:p>
            <a:pPr marL="114300" indent="-342900">
              <a:buFont typeface="Arial" panose="020B0604020202020204" pitchFamily="34" charset="0"/>
              <a:buChar char="•"/>
            </a:pPr>
            <a:r>
              <a:rPr lang="en-US" dirty="0">
                <a:hlinkClick r:id="rId2"/>
              </a:rPr>
              <a:t>https://www.iwmi.org/news/the-cloud-is-running-dry/</a:t>
            </a:r>
            <a:endParaRPr lang="en-US" dirty="0"/>
          </a:p>
          <a:p>
            <a:pPr marL="114300" indent="-342900">
              <a:buFont typeface="Arial" panose="020B0604020202020204" pitchFamily="34" charset="0"/>
              <a:buChar char="•"/>
            </a:pPr>
            <a:r>
              <a:rPr lang="en-US" dirty="0">
                <a:hlinkClick r:id="rId3"/>
              </a:rPr>
              <a:t>The Uneven Distribution of AI’s Environmental Impacts</a:t>
            </a:r>
            <a:endParaRPr lang="en-US" dirty="0"/>
          </a:p>
          <a:p>
            <a:pPr marL="114300" indent="-342900">
              <a:buFont typeface="Arial" panose="020B0604020202020204" pitchFamily="34" charset="0"/>
              <a:buChar char="•"/>
            </a:pPr>
            <a:r>
              <a:rPr lang="en-US" dirty="0">
                <a:hlinkClick r:id="rId4"/>
              </a:rPr>
              <a:t>https://andthewest.stanford.edu/2025/thirsty-for-power-and-water-ai-crunching-data-centers-sprout-across-the-west/</a:t>
            </a:r>
            <a:endParaRPr lang="en-US" dirty="0"/>
          </a:p>
          <a:p>
            <a:pPr marL="0"/>
            <a:endParaRPr lang="en-US" dirty="0"/>
          </a:p>
          <a:p>
            <a:pPr marL="0"/>
            <a:endParaRPr lang="en-US" dirty="0"/>
          </a:p>
        </p:txBody>
      </p:sp>
      <p:sp>
        <p:nvSpPr>
          <p:cNvPr id="2" name="Text Placeholder 1">
            <a:extLst>
              <a:ext uri="{FF2B5EF4-FFF2-40B4-BE49-F238E27FC236}">
                <a16:creationId xmlns:a16="http://schemas.microsoft.com/office/drawing/2014/main" id="{A6800EF7-5103-F279-AF94-05DD4FA842C5}"/>
              </a:ext>
            </a:extLst>
          </p:cNvPr>
          <p:cNvSpPr>
            <a:spLocks noGrp="1"/>
          </p:cNvSpPr>
          <p:nvPr>
            <p:ph type="body" sz="quarter" idx="16"/>
          </p:nvPr>
        </p:nvSpPr>
        <p:spPr/>
        <p:txBody>
          <a:bodyPr/>
          <a:lstStyle/>
          <a:p>
            <a:r>
              <a:rPr lang="en-US" dirty="0" err="1"/>
              <a:t>Lisälukemista</a:t>
            </a:r>
            <a:r>
              <a:rPr lang="en-US" dirty="0"/>
              <a:t>/</a:t>
            </a:r>
            <a:r>
              <a:rPr lang="en-US" dirty="0" err="1"/>
              <a:t>tutkimusta</a:t>
            </a:r>
            <a:endParaRPr lang="en-US" dirty="0"/>
          </a:p>
        </p:txBody>
      </p:sp>
      <p:pic>
        <p:nvPicPr>
          <p:cNvPr id="7" name="Picture Placeholder 6" descr="A person holding a tablet&#10;&#10;AI-generated content may be incorrect.">
            <a:extLst>
              <a:ext uri="{FF2B5EF4-FFF2-40B4-BE49-F238E27FC236}">
                <a16:creationId xmlns:a16="http://schemas.microsoft.com/office/drawing/2014/main" id="{D0ED0E11-8E93-C6F8-7B57-19DF8777BA61}"/>
              </a:ext>
            </a:extLst>
          </p:cNvPr>
          <p:cNvPicPr>
            <a:picLocks noGrp="1" noChangeAspect="1"/>
          </p:cNvPicPr>
          <p:nvPr>
            <p:ph type="pic" sz="quarter" idx="10"/>
          </p:nvPr>
        </p:nvPicPr>
        <p:blipFill>
          <a:blip r:embed="rId5"/>
          <a:srcRect l="34158" r="34158"/>
          <a:stretch>
            <a:fillRect/>
          </a:stretch>
        </p:blipFill>
        <p:spPr/>
      </p:pic>
    </p:spTree>
    <p:extLst>
      <p:ext uri="{BB962C8B-B14F-4D97-AF65-F5344CB8AC3E}">
        <p14:creationId xmlns:p14="http://schemas.microsoft.com/office/powerpoint/2010/main" val="9905332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B90C2-1077-27BB-0D84-1B7276CE3F4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5463624-BAD5-7A2F-F0E5-065A216AF9FC}"/>
              </a:ext>
            </a:extLst>
          </p:cNvPr>
          <p:cNvSpPr>
            <a:spLocks noGrp="1"/>
          </p:cNvSpPr>
          <p:nvPr>
            <p:ph type="body" sz="quarter" idx="18"/>
          </p:nvPr>
        </p:nvSpPr>
        <p:spPr>
          <a:xfrm>
            <a:off x="798380" y="1565257"/>
            <a:ext cx="10595237" cy="4330365"/>
          </a:xfrm>
          <a:prstGeom prst="rect">
            <a:avLst/>
          </a:prstGeom>
        </p:spPr>
        <p:txBody>
          <a:bodyPr/>
          <a:lstStyle/>
          <a:p>
            <a:pPr marL="114300" indent="-342900">
              <a:buFont typeface="Arial" panose="020B0604020202020204" pitchFamily="34" charset="0"/>
              <a:buChar char="•"/>
            </a:pPr>
            <a:r>
              <a:rPr lang="en-US" sz="2000" dirty="0" err="1"/>
              <a:t>Pitäisikö</a:t>
            </a:r>
            <a:r>
              <a:rPr lang="en-US" sz="2000" dirty="0"/>
              <a:t> </a:t>
            </a:r>
            <a:r>
              <a:rPr lang="en-US" sz="2000" dirty="0" err="1"/>
              <a:t>datakeskusten</a:t>
            </a:r>
            <a:r>
              <a:rPr lang="en-US" sz="2000" dirty="0"/>
              <a:t> </a:t>
            </a:r>
            <a:r>
              <a:rPr lang="en-US" sz="2000" dirty="0" err="1"/>
              <a:t>sallia</a:t>
            </a:r>
            <a:r>
              <a:rPr lang="en-US" sz="2000" dirty="0"/>
              <a:t> </a:t>
            </a:r>
            <a:r>
              <a:rPr lang="en-US" sz="2000" dirty="0" err="1"/>
              <a:t>käyttää</a:t>
            </a:r>
            <a:r>
              <a:rPr lang="en-US" sz="2000" dirty="0"/>
              <a:t> </a:t>
            </a:r>
            <a:r>
              <a:rPr lang="en-US" sz="2000" dirty="0" err="1"/>
              <a:t>juomavettä</a:t>
            </a:r>
            <a:r>
              <a:rPr lang="en-US" sz="2000" dirty="0"/>
              <a:t> </a:t>
            </a:r>
            <a:r>
              <a:rPr lang="en-US" sz="2000" dirty="0" err="1"/>
              <a:t>jäähdytykseen</a:t>
            </a:r>
            <a:r>
              <a:rPr lang="en-US" sz="2000" dirty="0"/>
              <a:t> </a:t>
            </a:r>
            <a:r>
              <a:rPr lang="en-US" sz="2000" dirty="0" err="1"/>
              <a:t>vesipulasta</a:t>
            </a:r>
            <a:r>
              <a:rPr lang="en-US" sz="2000" dirty="0"/>
              <a:t> </a:t>
            </a:r>
            <a:r>
              <a:rPr lang="en-US" sz="2000" dirty="0" err="1"/>
              <a:t>kärsivillä</a:t>
            </a:r>
            <a:r>
              <a:rPr lang="en-US" sz="2000" dirty="0"/>
              <a:t> </a:t>
            </a:r>
            <a:r>
              <a:rPr lang="en-US" sz="2000" dirty="0" err="1"/>
              <a:t>alueilla</a:t>
            </a:r>
            <a:r>
              <a:rPr lang="en-US" sz="2000" dirty="0"/>
              <a:t>?</a:t>
            </a:r>
          </a:p>
          <a:p>
            <a:pPr marL="114300" indent="-342900">
              <a:buFont typeface="Arial" panose="020B0604020202020204" pitchFamily="34" charset="0"/>
              <a:buChar char="•"/>
            </a:pPr>
            <a:r>
              <a:rPr lang="en-US" sz="2000" dirty="0"/>
              <a:t>Onko </a:t>
            </a:r>
            <a:r>
              <a:rPr lang="en-US" sz="2000" dirty="0" err="1"/>
              <a:t>oikeudenmukaista</a:t>
            </a:r>
            <a:r>
              <a:rPr lang="en-US" sz="2000" dirty="0"/>
              <a:t> </a:t>
            </a:r>
            <a:r>
              <a:rPr lang="en-US" sz="2000" dirty="0" err="1"/>
              <a:t>hyväksyä</a:t>
            </a:r>
            <a:r>
              <a:rPr lang="en-US" sz="2000" dirty="0"/>
              <a:t> </a:t>
            </a:r>
            <a:r>
              <a:rPr lang="en-US" sz="2000" dirty="0" err="1"/>
              <a:t>datakeskus</a:t>
            </a:r>
            <a:r>
              <a:rPr lang="en-US" sz="2000" dirty="0"/>
              <a:t>, </a:t>
            </a:r>
            <a:r>
              <a:rPr lang="en-US" sz="2000" dirty="0" err="1"/>
              <a:t>jos</a:t>
            </a:r>
            <a:r>
              <a:rPr lang="en-US" sz="2000" dirty="0"/>
              <a:t> se </a:t>
            </a:r>
            <a:r>
              <a:rPr lang="en-US" sz="2000" dirty="0" err="1"/>
              <a:t>luo</a:t>
            </a:r>
            <a:r>
              <a:rPr lang="en-US" sz="2000" dirty="0"/>
              <a:t> vain </a:t>
            </a:r>
            <a:r>
              <a:rPr lang="en-US" sz="2000" dirty="0" err="1"/>
              <a:t>vähän</a:t>
            </a:r>
            <a:r>
              <a:rPr lang="en-US" sz="2000" dirty="0"/>
              <a:t> </a:t>
            </a:r>
            <a:r>
              <a:rPr lang="en-US" sz="2000" dirty="0" err="1"/>
              <a:t>pysyviä</a:t>
            </a:r>
            <a:r>
              <a:rPr lang="en-US" sz="2000" dirty="0"/>
              <a:t> </a:t>
            </a:r>
            <a:r>
              <a:rPr lang="en-US" sz="2000" dirty="0" err="1"/>
              <a:t>työpaikkoja</a:t>
            </a:r>
            <a:r>
              <a:rPr lang="en-US" sz="2000" dirty="0"/>
              <a:t>, </a:t>
            </a:r>
            <a:r>
              <a:rPr lang="en-US" sz="2000" dirty="0" err="1"/>
              <a:t>mutta</a:t>
            </a:r>
            <a:r>
              <a:rPr lang="en-US" sz="2000" dirty="0"/>
              <a:t> </a:t>
            </a:r>
            <a:r>
              <a:rPr lang="en-US" sz="2000" dirty="0" err="1"/>
              <a:t>kuluttaa</a:t>
            </a:r>
            <a:r>
              <a:rPr lang="en-US" sz="2000" dirty="0"/>
              <a:t> </a:t>
            </a:r>
            <a:r>
              <a:rPr lang="en-US" sz="2000" dirty="0" err="1"/>
              <a:t>merkittävästi</a:t>
            </a:r>
            <a:r>
              <a:rPr lang="en-US" sz="2000" dirty="0"/>
              <a:t> </a:t>
            </a:r>
            <a:r>
              <a:rPr lang="en-US" sz="2000" dirty="0" err="1"/>
              <a:t>paikallista</a:t>
            </a:r>
            <a:r>
              <a:rPr lang="en-US" sz="2000" dirty="0"/>
              <a:t> </a:t>
            </a:r>
            <a:r>
              <a:rPr lang="en-US" sz="2000" dirty="0" err="1"/>
              <a:t>vettä</a:t>
            </a:r>
            <a:r>
              <a:rPr lang="en-US" sz="2000" dirty="0"/>
              <a:t>?</a:t>
            </a:r>
          </a:p>
          <a:p>
            <a:pPr marL="114300" indent="-342900">
              <a:buFont typeface="Arial" panose="020B0604020202020204" pitchFamily="34" charset="0"/>
              <a:buChar char="•"/>
            </a:pPr>
            <a:r>
              <a:rPr lang="en-US" sz="2000" dirty="0" err="1"/>
              <a:t>Kumpi</a:t>
            </a:r>
            <a:r>
              <a:rPr lang="en-US" sz="2000" dirty="0"/>
              <a:t> on </a:t>
            </a:r>
            <a:r>
              <a:rPr lang="en-US" sz="2000" dirty="0" err="1"/>
              <a:t>pahempi</a:t>
            </a:r>
            <a:r>
              <a:rPr lang="en-US" sz="2000" dirty="0"/>
              <a:t>: </a:t>
            </a:r>
            <a:r>
              <a:rPr lang="en-US" sz="2000" dirty="0" err="1"/>
              <a:t>suurempi</a:t>
            </a:r>
            <a:r>
              <a:rPr lang="en-US" sz="2000" dirty="0"/>
              <a:t> </a:t>
            </a:r>
            <a:r>
              <a:rPr lang="en-US" sz="2000" dirty="0" err="1"/>
              <a:t>vedenkulutus</a:t>
            </a:r>
            <a:r>
              <a:rPr lang="en-US" sz="2000" dirty="0"/>
              <a:t> </a:t>
            </a:r>
            <a:r>
              <a:rPr lang="en-US" sz="2000" dirty="0" err="1"/>
              <a:t>vai</a:t>
            </a:r>
            <a:r>
              <a:rPr lang="en-US" sz="2000" dirty="0"/>
              <a:t> </a:t>
            </a:r>
            <a:r>
              <a:rPr lang="en-US" sz="2000" dirty="0" err="1"/>
              <a:t>suurempi</a:t>
            </a:r>
            <a:r>
              <a:rPr lang="en-US" sz="2000" dirty="0"/>
              <a:t> </a:t>
            </a:r>
            <a:r>
              <a:rPr lang="en-US" sz="2000" dirty="0" err="1"/>
              <a:t>sähkönkulutus</a:t>
            </a:r>
            <a:r>
              <a:rPr lang="en-US" sz="2000" dirty="0"/>
              <a:t> (ja </a:t>
            </a:r>
            <a:r>
              <a:rPr lang="en-US" sz="2000" dirty="0" err="1"/>
              <a:t>miksi</a:t>
            </a:r>
            <a:r>
              <a:rPr lang="en-US" sz="2000" dirty="0"/>
              <a:t>)?</a:t>
            </a:r>
          </a:p>
          <a:p>
            <a:pPr marL="114300" indent="-342900">
              <a:buFont typeface="Arial" panose="020B0604020202020204" pitchFamily="34" charset="0"/>
              <a:buChar char="•"/>
            </a:pPr>
            <a:r>
              <a:rPr lang="en-US" sz="2000" dirty="0" err="1"/>
              <a:t>Ovatko</a:t>
            </a:r>
            <a:r>
              <a:rPr lang="en-US" sz="2000" dirty="0"/>
              <a:t> "</a:t>
            </a:r>
            <a:r>
              <a:rPr lang="en-US" sz="2000" dirty="0" err="1"/>
              <a:t>vesipositiiviset</a:t>
            </a:r>
            <a:r>
              <a:rPr lang="en-US" sz="2000" dirty="0"/>
              <a:t>" </a:t>
            </a:r>
            <a:r>
              <a:rPr lang="en-US" sz="2000" dirty="0" err="1"/>
              <a:t>väitteet</a:t>
            </a:r>
            <a:r>
              <a:rPr lang="en-US" sz="2000" dirty="0"/>
              <a:t> </a:t>
            </a:r>
            <a:r>
              <a:rPr lang="en-US" sz="2000" dirty="0" err="1"/>
              <a:t>merkityksellisiä</a:t>
            </a:r>
            <a:r>
              <a:rPr lang="en-US" sz="2000" dirty="0"/>
              <a:t>, </a:t>
            </a:r>
            <a:r>
              <a:rPr lang="en-US" sz="2000" dirty="0" err="1"/>
              <a:t>jos</a:t>
            </a:r>
            <a:r>
              <a:rPr lang="en-US" sz="2000" dirty="0"/>
              <a:t> </a:t>
            </a:r>
            <a:r>
              <a:rPr lang="en-US" sz="2000" dirty="0" err="1"/>
              <a:t>täydennys</a:t>
            </a:r>
            <a:r>
              <a:rPr lang="en-US" sz="2000" dirty="0"/>
              <a:t> </a:t>
            </a:r>
            <a:r>
              <a:rPr lang="en-US" sz="2000" dirty="0" err="1"/>
              <a:t>tapahtuu</a:t>
            </a:r>
            <a:r>
              <a:rPr lang="en-US" sz="2000" dirty="0"/>
              <a:t> </a:t>
            </a:r>
            <a:r>
              <a:rPr lang="en-US" sz="2000" dirty="0" err="1"/>
              <a:t>eri</a:t>
            </a:r>
            <a:r>
              <a:rPr lang="en-US" sz="2000" dirty="0"/>
              <a:t> </a:t>
            </a:r>
            <a:r>
              <a:rPr lang="en-US" sz="2000" dirty="0" err="1"/>
              <a:t>valuma-alueella</a:t>
            </a:r>
            <a:r>
              <a:rPr lang="en-US" sz="2000" dirty="0"/>
              <a:t>?</a:t>
            </a:r>
          </a:p>
          <a:p>
            <a:pPr marL="114300" indent="-342900">
              <a:buFont typeface="Arial" panose="020B0604020202020204" pitchFamily="34" charset="0"/>
              <a:buChar char="•"/>
            </a:pPr>
            <a:r>
              <a:rPr lang="en-US" sz="2000" dirty="0" err="1"/>
              <a:t>Mitä</a:t>
            </a:r>
            <a:r>
              <a:rPr lang="en-US" sz="2000" dirty="0"/>
              <a:t> </a:t>
            </a:r>
            <a:r>
              <a:rPr lang="en-US" sz="2000" dirty="0" err="1"/>
              <a:t>tietoja</a:t>
            </a:r>
            <a:r>
              <a:rPr lang="en-US" sz="2000" dirty="0"/>
              <a:t> </a:t>
            </a:r>
            <a:r>
              <a:rPr lang="en-US" sz="2000" dirty="0" err="1"/>
              <a:t>luvissa</a:t>
            </a:r>
            <a:r>
              <a:rPr lang="en-US" sz="2000" dirty="0"/>
              <a:t> </a:t>
            </a:r>
            <a:r>
              <a:rPr lang="en-US" sz="2000" dirty="0" err="1"/>
              <a:t>tulisi</a:t>
            </a:r>
            <a:r>
              <a:rPr lang="en-US" sz="2000" dirty="0"/>
              <a:t> olla </a:t>
            </a:r>
            <a:r>
              <a:rPr lang="en-US" sz="2000" dirty="0" err="1"/>
              <a:t>pakollisia</a:t>
            </a:r>
            <a:r>
              <a:rPr lang="en-US" sz="2000" dirty="0"/>
              <a:t>? (VIE, </a:t>
            </a:r>
            <a:r>
              <a:rPr lang="en-US" sz="2000" dirty="0" err="1"/>
              <a:t>lähdetyyppi</a:t>
            </a:r>
            <a:r>
              <a:rPr lang="en-US" sz="2000" dirty="0"/>
              <a:t>, </a:t>
            </a:r>
            <a:r>
              <a:rPr lang="en-US" sz="2000" dirty="0" err="1"/>
              <a:t>valuma-alueen</a:t>
            </a:r>
            <a:r>
              <a:rPr lang="en-US" sz="2000" dirty="0"/>
              <a:t> </a:t>
            </a:r>
            <a:r>
              <a:rPr lang="en-US" sz="2000" dirty="0" err="1"/>
              <a:t>kuormitus</a:t>
            </a:r>
            <a:r>
              <a:rPr lang="en-US" sz="2000" dirty="0"/>
              <a:t>, </a:t>
            </a:r>
            <a:r>
              <a:rPr lang="en-US" sz="2000" dirty="0" err="1"/>
              <a:t>epäsuora</a:t>
            </a:r>
            <a:r>
              <a:rPr lang="en-US" sz="2000" dirty="0"/>
              <a:t> </a:t>
            </a:r>
            <a:r>
              <a:rPr lang="en-US" sz="2000" dirty="0" err="1"/>
              <a:t>vesi</a:t>
            </a:r>
            <a:r>
              <a:rPr lang="en-US" sz="2000" dirty="0"/>
              <a:t>, </a:t>
            </a:r>
            <a:r>
              <a:rPr lang="en-US" sz="2000" dirty="0" err="1"/>
              <a:t>kausittaiset</a:t>
            </a:r>
            <a:r>
              <a:rPr lang="en-US" sz="2000" dirty="0"/>
              <a:t> </a:t>
            </a:r>
            <a:r>
              <a:rPr lang="en-US" sz="2000" dirty="0" err="1"/>
              <a:t>huippukulutukset</a:t>
            </a:r>
            <a:r>
              <a:rPr lang="en-US" sz="2000" dirty="0"/>
              <a:t>?)</a:t>
            </a:r>
          </a:p>
          <a:p>
            <a:pPr marL="114300" indent="-342900">
              <a:buFont typeface="Arial" panose="020B0604020202020204" pitchFamily="34" charset="0"/>
              <a:buChar char="•"/>
            </a:pPr>
            <a:r>
              <a:rPr lang="en-US" sz="2000" dirty="0" err="1"/>
              <a:t>Pitäisikö</a:t>
            </a:r>
            <a:r>
              <a:rPr lang="en-US" sz="2000" dirty="0"/>
              <a:t> </a:t>
            </a:r>
            <a:r>
              <a:rPr lang="en-US" sz="2000" dirty="0" err="1"/>
              <a:t>hallitusten</a:t>
            </a:r>
            <a:r>
              <a:rPr lang="en-US" sz="2000" dirty="0"/>
              <a:t> </a:t>
            </a:r>
            <a:r>
              <a:rPr lang="en-US" sz="2000" dirty="0" err="1"/>
              <a:t>priorisoida</a:t>
            </a:r>
            <a:r>
              <a:rPr lang="en-US" sz="2000" dirty="0"/>
              <a:t> </a:t>
            </a:r>
            <a:r>
              <a:rPr lang="en-US" sz="2000" dirty="0" err="1"/>
              <a:t>vesi</a:t>
            </a:r>
            <a:r>
              <a:rPr lang="en-US" sz="2000" dirty="0"/>
              <a:t> </a:t>
            </a:r>
            <a:r>
              <a:rPr lang="en-US" sz="2000" dirty="0" err="1"/>
              <a:t>ihmisille</a:t>
            </a:r>
            <a:r>
              <a:rPr lang="en-US" sz="2000" dirty="0"/>
              <a:t>, </a:t>
            </a:r>
            <a:r>
              <a:rPr lang="en-US" sz="2000" dirty="0" err="1"/>
              <a:t>ruoalle</a:t>
            </a:r>
            <a:r>
              <a:rPr lang="en-US" sz="2000" dirty="0"/>
              <a:t>, </a:t>
            </a:r>
            <a:r>
              <a:rPr lang="en-US" sz="2000" dirty="0" err="1"/>
              <a:t>ekosysteemeille</a:t>
            </a:r>
            <a:r>
              <a:rPr lang="en-US" sz="2000" dirty="0"/>
              <a:t> </a:t>
            </a:r>
            <a:r>
              <a:rPr lang="en-US" sz="2000" dirty="0" err="1"/>
              <a:t>vai</a:t>
            </a:r>
            <a:r>
              <a:rPr lang="en-US" sz="2000" dirty="0"/>
              <a:t> </a:t>
            </a:r>
            <a:r>
              <a:rPr lang="en-US" sz="2000" dirty="0" err="1"/>
              <a:t>digitaaliselle</a:t>
            </a:r>
            <a:r>
              <a:rPr lang="en-US" sz="2000" dirty="0"/>
              <a:t> </a:t>
            </a:r>
            <a:r>
              <a:rPr lang="en-US" sz="2000" dirty="0" err="1"/>
              <a:t>infrastruktuurille</a:t>
            </a:r>
            <a:r>
              <a:rPr lang="en-US" sz="2000" dirty="0"/>
              <a:t>?</a:t>
            </a:r>
          </a:p>
          <a:p>
            <a:pPr marL="114300" indent="-342900">
              <a:buFont typeface="Arial" panose="020B0604020202020204" pitchFamily="34" charset="0"/>
              <a:buChar char="•"/>
            </a:pPr>
            <a:r>
              <a:rPr lang="en-US" sz="2000" dirty="0"/>
              <a:t>Kenen </a:t>
            </a:r>
            <a:r>
              <a:rPr lang="en-US" sz="2000" dirty="0" err="1"/>
              <a:t>tulisi</a:t>
            </a:r>
            <a:r>
              <a:rPr lang="en-US" sz="2000" dirty="0"/>
              <a:t> </a:t>
            </a:r>
            <a:r>
              <a:rPr lang="en-US" sz="2000" dirty="0" err="1"/>
              <a:t>maksaa</a:t>
            </a:r>
            <a:r>
              <a:rPr lang="en-US" sz="2000" dirty="0"/>
              <a:t> </a:t>
            </a:r>
            <a:r>
              <a:rPr lang="en-US" sz="2000" dirty="0" err="1"/>
              <a:t>päivityksistä</a:t>
            </a:r>
            <a:r>
              <a:rPr lang="en-US" sz="2000" dirty="0"/>
              <a:t>: </a:t>
            </a:r>
            <a:r>
              <a:rPr lang="en-US" sz="2000" dirty="0" err="1"/>
              <a:t>yrityksen</a:t>
            </a:r>
            <a:r>
              <a:rPr lang="en-US" sz="2000" dirty="0"/>
              <a:t>, </a:t>
            </a:r>
            <a:r>
              <a:rPr lang="en-US" sz="2000" dirty="0" err="1"/>
              <a:t>sähköyhtiön</a:t>
            </a:r>
            <a:r>
              <a:rPr lang="en-US" sz="2000" dirty="0"/>
              <a:t>, </a:t>
            </a:r>
            <a:r>
              <a:rPr lang="en-US" sz="2000" dirty="0" err="1"/>
              <a:t>veronmaksajien</a:t>
            </a:r>
            <a:r>
              <a:rPr lang="en-US" sz="2000" dirty="0"/>
              <a:t>?</a:t>
            </a:r>
          </a:p>
          <a:p>
            <a:pPr marL="114300" indent="-342900">
              <a:buFont typeface="Arial" panose="020B0604020202020204" pitchFamily="34" charset="0"/>
              <a:buChar char="•"/>
            </a:pPr>
            <a:r>
              <a:rPr lang="en-US" sz="2000" dirty="0"/>
              <a:t>Jos </a:t>
            </a:r>
            <a:r>
              <a:rPr lang="en-US" sz="2000" dirty="0" err="1"/>
              <a:t>tekoälypalvelut</a:t>
            </a:r>
            <a:r>
              <a:rPr lang="en-US" sz="2000" dirty="0"/>
              <a:t> </a:t>
            </a:r>
            <a:r>
              <a:rPr lang="en-US" sz="2000" dirty="0" err="1"/>
              <a:t>hyödyttävät</a:t>
            </a:r>
            <a:r>
              <a:rPr lang="en-US" sz="2000" dirty="0"/>
              <a:t> </a:t>
            </a:r>
            <a:r>
              <a:rPr lang="en-US" sz="2000" dirty="0" err="1"/>
              <a:t>koko</a:t>
            </a:r>
            <a:r>
              <a:rPr lang="en-US" sz="2000" dirty="0"/>
              <a:t> </a:t>
            </a:r>
            <a:r>
              <a:rPr lang="en-US" sz="2000" dirty="0" err="1"/>
              <a:t>maata</a:t>
            </a:r>
            <a:r>
              <a:rPr lang="en-US" sz="2000" dirty="0"/>
              <a:t>, </a:t>
            </a:r>
            <a:r>
              <a:rPr lang="en-US" sz="2000" dirty="0" err="1"/>
              <a:t>pitäisikö</a:t>
            </a:r>
            <a:r>
              <a:rPr lang="en-US" sz="2000" dirty="0"/>
              <a:t> </a:t>
            </a:r>
            <a:r>
              <a:rPr lang="en-US" sz="2000" dirty="0" err="1"/>
              <a:t>vesitaakka</a:t>
            </a:r>
            <a:r>
              <a:rPr lang="en-US" sz="2000" dirty="0"/>
              <a:t> "</a:t>
            </a:r>
            <a:r>
              <a:rPr lang="en-US" sz="2000" dirty="0" err="1"/>
              <a:t>jaettua</a:t>
            </a:r>
            <a:r>
              <a:rPr lang="en-US" sz="2000" dirty="0"/>
              <a:t>" – </a:t>
            </a:r>
            <a:r>
              <a:rPr lang="en-US" sz="2000" dirty="0" err="1"/>
              <a:t>vai</a:t>
            </a:r>
            <a:r>
              <a:rPr lang="en-US" sz="2000" dirty="0"/>
              <a:t> </a:t>
            </a:r>
            <a:r>
              <a:rPr lang="en-US" sz="2000" dirty="0" err="1"/>
              <a:t>onko</a:t>
            </a:r>
            <a:r>
              <a:rPr lang="en-US" sz="2000" dirty="0"/>
              <a:t> </a:t>
            </a:r>
            <a:r>
              <a:rPr lang="en-US" sz="2000" dirty="0" err="1"/>
              <a:t>sen</a:t>
            </a:r>
            <a:r>
              <a:rPr lang="en-US" sz="2000" dirty="0"/>
              <a:t> </a:t>
            </a:r>
            <a:r>
              <a:rPr lang="en-US" sz="2000" dirty="0" err="1"/>
              <a:t>oltava</a:t>
            </a:r>
            <a:r>
              <a:rPr lang="en-US" sz="2000" dirty="0"/>
              <a:t> </a:t>
            </a:r>
            <a:r>
              <a:rPr lang="en-US" sz="2000" dirty="0" err="1"/>
              <a:t>paikallista</a:t>
            </a:r>
            <a:r>
              <a:rPr lang="en-US" sz="2000" dirty="0"/>
              <a:t>?</a:t>
            </a:r>
          </a:p>
        </p:txBody>
      </p:sp>
      <p:sp>
        <p:nvSpPr>
          <p:cNvPr id="5" name="Text Placeholder 4">
            <a:extLst>
              <a:ext uri="{FF2B5EF4-FFF2-40B4-BE49-F238E27FC236}">
                <a16:creationId xmlns:a16="http://schemas.microsoft.com/office/drawing/2014/main" id="{D6661DB1-3D77-7747-3353-F4F2C095916B}"/>
              </a:ext>
            </a:extLst>
          </p:cNvPr>
          <p:cNvSpPr>
            <a:spLocks noGrp="1"/>
          </p:cNvSpPr>
          <p:nvPr>
            <p:ph type="body" sz="quarter" idx="16"/>
          </p:nvPr>
        </p:nvSpPr>
        <p:spPr>
          <a:prstGeom prst="rect">
            <a:avLst/>
          </a:prstGeom>
        </p:spPr>
        <p:txBody>
          <a:bodyPr/>
          <a:lstStyle/>
          <a:p>
            <a:r>
              <a:rPr lang="en-US" dirty="0" err="1"/>
              <a:t>Vinkkejä</a:t>
            </a:r>
            <a:r>
              <a:rPr lang="en-US" dirty="0"/>
              <a:t> </a:t>
            </a:r>
            <a:r>
              <a:rPr lang="en-US" dirty="0" err="1"/>
              <a:t>luokkahuoneeseen</a:t>
            </a:r>
            <a:r>
              <a:rPr lang="en-US" dirty="0"/>
              <a:t>: </a:t>
            </a:r>
            <a:r>
              <a:rPr lang="en-US" dirty="0" err="1"/>
              <a:t>Keskustelukysymykset</a:t>
            </a:r>
            <a:endParaRPr lang="en-US" dirty="0"/>
          </a:p>
        </p:txBody>
      </p:sp>
    </p:spTree>
    <p:extLst>
      <p:ext uri="{BB962C8B-B14F-4D97-AF65-F5344CB8AC3E}">
        <p14:creationId xmlns:p14="http://schemas.microsoft.com/office/powerpoint/2010/main" val="37444730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E7AE6-FBB7-BC0D-E467-1C6DBD172A18}"/>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E7920C96-B7B0-001F-9771-98B726A8CCDC}"/>
              </a:ext>
            </a:extLst>
          </p:cNvPr>
          <p:cNvSpPr>
            <a:spLocks noGrp="1"/>
          </p:cNvSpPr>
          <p:nvPr>
            <p:ph type="body" sz="quarter" idx="18"/>
          </p:nvPr>
        </p:nvSpPr>
        <p:spPr>
          <a:xfrm>
            <a:off x="6613875" y="1452064"/>
            <a:ext cx="4934657" cy="4377696"/>
          </a:xfrm>
        </p:spPr>
        <p:txBody>
          <a:bodyPr/>
          <a:lstStyle/>
          <a:p>
            <a:pPr marL="0"/>
            <a:r>
              <a:rPr lang="en-US" b="1" noProof="1"/>
              <a:t>Datalukutaito</a:t>
            </a:r>
          </a:p>
          <a:p>
            <a:pPr marL="0"/>
            <a:r>
              <a:rPr lang="en-US" noProof="1"/>
              <a:t>Materiaalit: Yksi dia, jossa on 6–8 lyhyttä ”väitettä”</a:t>
            </a:r>
          </a:p>
          <a:p>
            <a:pPr marL="0"/>
            <a:r>
              <a:rPr lang="en-US" noProof="1"/>
              <a:t>Jokaisesta väitteestä oppilaiden tulee vastata:</a:t>
            </a:r>
          </a:p>
          <a:p>
            <a:pPr marL="0"/>
            <a:r>
              <a:rPr lang="en-US" b="1" noProof="1"/>
              <a:t>1. Mitä se tarkoittaa?</a:t>
            </a:r>
          </a:p>
          <a:p>
            <a:pPr marL="0"/>
            <a:r>
              <a:rPr lang="en-US" b="1" noProof="1"/>
              <a:t>2. Mitä tietoja puuttuu? </a:t>
            </a:r>
            <a:r>
              <a:rPr lang="en-US" noProof="1"/>
              <a:t>(lähdetyyppi, altaan kuormitus, kausittaiset huiput, epäsuora vesi, menetelmä)</a:t>
            </a:r>
          </a:p>
          <a:p>
            <a:pPr marL="0"/>
            <a:r>
              <a:rPr lang="en-US" b="1" noProof="1"/>
              <a:t>3. Mitä pyytäisit sen todentamiseksi?</a:t>
            </a:r>
          </a:p>
          <a:p>
            <a:pPr marL="0"/>
            <a:r>
              <a:rPr lang="en-US" noProof="1"/>
              <a:t>Tuloste: Vähimmäisvaatimusten tarkistuslista</a:t>
            </a:r>
            <a:endParaRPr lang="en-TR" dirty="0"/>
          </a:p>
        </p:txBody>
      </p:sp>
      <p:sp>
        <p:nvSpPr>
          <p:cNvPr id="7" name="Text Placeholder 6">
            <a:extLst>
              <a:ext uri="{FF2B5EF4-FFF2-40B4-BE49-F238E27FC236}">
                <a16:creationId xmlns:a16="http://schemas.microsoft.com/office/drawing/2014/main" id="{0715B9F0-814D-0FD5-98B3-E6AE10A48189}"/>
              </a:ext>
            </a:extLst>
          </p:cNvPr>
          <p:cNvSpPr>
            <a:spLocks noGrp="1"/>
          </p:cNvSpPr>
          <p:nvPr>
            <p:ph type="body" sz="quarter" idx="16"/>
          </p:nvPr>
        </p:nvSpPr>
        <p:spPr>
          <a:xfrm>
            <a:off x="6791158" y="260747"/>
            <a:ext cx="4934657" cy="992652"/>
          </a:xfrm>
        </p:spPr>
        <p:txBody>
          <a:bodyPr/>
          <a:lstStyle/>
          <a:p>
            <a:r>
              <a:rPr lang="en-US" dirty="0" err="1"/>
              <a:t>Vinkkejä</a:t>
            </a:r>
            <a:r>
              <a:rPr lang="en-US" dirty="0"/>
              <a:t> </a:t>
            </a:r>
            <a:r>
              <a:rPr lang="en-US" dirty="0" err="1"/>
              <a:t>luokkahuoneeseen</a:t>
            </a:r>
            <a:endParaRPr lang="en-IE" dirty="0"/>
          </a:p>
        </p:txBody>
      </p:sp>
      <p:sp>
        <p:nvSpPr>
          <p:cNvPr id="17" name="Freeform 16">
            <a:extLst>
              <a:ext uri="{FF2B5EF4-FFF2-40B4-BE49-F238E27FC236}">
                <a16:creationId xmlns:a16="http://schemas.microsoft.com/office/drawing/2014/main" id="{E4D75A18-9B4F-9A89-2E95-A6C9E1EA3D1D}"/>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5" name="Picture Placeholder 4" descr="A hand holding a yellow question mark&#10;&#10;AI-generated content may be incorrect.">
            <a:extLst>
              <a:ext uri="{FF2B5EF4-FFF2-40B4-BE49-F238E27FC236}">
                <a16:creationId xmlns:a16="http://schemas.microsoft.com/office/drawing/2014/main" id="{0DB5B078-23BB-70BD-5EF1-7DA44AA36F07}"/>
              </a:ext>
            </a:extLst>
          </p:cNvPr>
          <p:cNvPicPr>
            <a:picLocks noGrp="1" noChangeAspect="1"/>
          </p:cNvPicPr>
          <p:nvPr>
            <p:ph type="pic" sz="quarter" idx="44"/>
          </p:nvPr>
        </p:nvPicPr>
        <p:blipFill>
          <a:blip r:embed="rId2"/>
          <a:srcRect t="11868" b="11868"/>
          <a:stretch>
            <a:fillRect/>
          </a:stretch>
        </p:blipFill>
        <p:spPr/>
      </p:pic>
    </p:spTree>
    <p:extLst>
      <p:ext uri="{BB962C8B-B14F-4D97-AF65-F5344CB8AC3E}">
        <p14:creationId xmlns:p14="http://schemas.microsoft.com/office/powerpoint/2010/main" val="21043951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5328264C-32A9-A14B-88CE-E920BC4BEE14}"/>
              </a:ext>
            </a:extLst>
          </p:cNvPr>
          <p:cNvSpPr>
            <a:spLocks noGrp="1"/>
          </p:cNvSpPr>
          <p:nvPr>
            <p:ph type="body" sz="quarter" idx="20"/>
          </p:nvPr>
        </p:nvSpPr>
        <p:spPr/>
        <p:txBody>
          <a:bodyPr/>
          <a:lstStyle/>
          <a:p>
            <a:r>
              <a:rPr lang="en-US" dirty="0"/>
              <a:t>Kiitos</a:t>
            </a:r>
          </a:p>
        </p:txBody>
      </p:sp>
      <p:sp>
        <p:nvSpPr>
          <p:cNvPr id="29" name="Text Placeholder 28">
            <a:extLst>
              <a:ext uri="{FF2B5EF4-FFF2-40B4-BE49-F238E27FC236}">
                <a16:creationId xmlns:a16="http://schemas.microsoft.com/office/drawing/2014/main" id="{C60527F0-CEFD-CBD9-9FF6-227AF5867BC6}"/>
              </a:ext>
            </a:extLst>
          </p:cNvPr>
          <p:cNvSpPr>
            <a:spLocks noGrp="1"/>
          </p:cNvSpPr>
          <p:nvPr>
            <p:ph type="body" sz="quarter" idx="45"/>
          </p:nvPr>
        </p:nvSpPr>
        <p:spPr>
          <a:prstGeom prst="rect">
            <a:avLst/>
          </a:prstGeom>
        </p:spPr>
        <p:txBody>
          <a:bodyPr/>
          <a:lstStyle/>
          <a:p>
            <a:r>
              <a:rPr lang="en-US" b="0" dirty="0" err="1"/>
              <a:t>www</a:t>
            </a:r>
            <a:r>
              <a:rPr lang="en-US" b="0" err="1"/>
              <a:t>.</a:t>
            </a:r>
            <a:r>
              <a:rPr lang="en-US" b="0"/>
              <a:t>sustainvet.</a:t>
            </a:r>
            <a:r>
              <a:rPr lang="en-US" b="0" dirty="0" err="1"/>
              <a:t>eu</a:t>
            </a:r>
            <a:endParaRPr lang="en-US" b="0" dirty="0"/>
          </a:p>
        </p:txBody>
      </p:sp>
      <p:sp>
        <p:nvSpPr>
          <p:cNvPr id="4" name="Text Placeholder 5">
            <a:extLst>
              <a:ext uri="{FF2B5EF4-FFF2-40B4-BE49-F238E27FC236}">
                <a16:creationId xmlns:a16="http://schemas.microsoft.com/office/drawing/2014/main" id="{5BCD1BC8-1927-5964-A39E-854B770D143A}"/>
              </a:ext>
            </a:extLst>
          </p:cNvPr>
          <p:cNvSpPr txBox="1">
            <a:spLocks/>
          </p:cNvSpPr>
          <p:nvPr/>
        </p:nvSpPr>
        <p:spPr>
          <a:xfrm>
            <a:off x="8440627" y="931769"/>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r>
              <a:rPr lang="en-US" sz="2800" b="1" dirty="0">
                <a:solidFill>
                  <a:srgbClr val="ADD037"/>
                </a:solidFill>
                <a:latin typeface="Calibri" panose="020F0502020204030204" pitchFamily="34" charset="0"/>
                <a:cs typeface="Calibri" panose="020F0502020204030204" pitchFamily="34" charset="0"/>
              </a:rPr>
              <a:t>follow our journey</a:t>
            </a:r>
          </a:p>
        </p:txBody>
      </p:sp>
      <p:grpSp>
        <p:nvGrpSpPr>
          <p:cNvPr id="5" name="Group 4">
            <a:extLst>
              <a:ext uri="{FF2B5EF4-FFF2-40B4-BE49-F238E27FC236}">
                <a16:creationId xmlns:a16="http://schemas.microsoft.com/office/drawing/2014/main" id="{9278A985-5285-9BE5-FF1C-26B03EC8131C}"/>
              </a:ext>
            </a:extLst>
          </p:cNvPr>
          <p:cNvGrpSpPr/>
          <p:nvPr/>
        </p:nvGrpSpPr>
        <p:grpSpPr>
          <a:xfrm>
            <a:off x="7902471" y="1464084"/>
            <a:ext cx="3762674" cy="528310"/>
            <a:chOff x="4467403" y="9581995"/>
            <a:chExt cx="2608104" cy="366199"/>
          </a:xfrm>
        </p:grpSpPr>
        <p:grpSp>
          <p:nvGrpSpPr>
            <p:cNvPr id="6" name="Group 5">
              <a:extLst>
                <a:ext uri="{FF2B5EF4-FFF2-40B4-BE49-F238E27FC236}">
                  <a16:creationId xmlns:a16="http://schemas.microsoft.com/office/drawing/2014/main" id="{2FF774A9-F40B-3B3D-154A-AB13EAE43AA1}"/>
                </a:ext>
              </a:extLst>
            </p:cNvPr>
            <p:cNvGrpSpPr/>
            <p:nvPr/>
          </p:nvGrpSpPr>
          <p:grpSpPr>
            <a:xfrm>
              <a:off x="4467403" y="9581995"/>
              <a:ext cx="2608104" cy="366199"/>
              <a:chOff x="4799009" y="8410612"/>
              <a:chExt cx="2608104" cy="366199"/>
            </a:xfrm>
          </p:grpSpPr>
          <p:grpSp>
            <p:nvGrpSpPr>
              <p:cNvPr id="8" name="Group 7">
                <a:extLst>
                  <a:ext uri="{FF2B5EF4-FFF2-40B4-BE49-F238E27FC236}">
                    <a16:creationId xmlns:a16="http://schemas.microsoft.com/office/drawing/2014/main" id="{A8E4C14C-A815-FB9C-E167-5CE1D00A67C1}"/>
                  </a:ext>
                </a:extLst>
              </p:cNvPr>
              <p:cNvGrpSpPr/>
              <p:nvPr/>
            </p:nvGrpSpPr>
            <p:grpSpPr>
              <a:xfrm>
                <a:off x="4799009" y="8410612"/>
                <a:ext cx="2170624" cy="366199"/>
                <a:chOff x="929373" y="7811372"/>
                <a:chExt cx="1664680" cy="280843"/>
              </a:xfrm>
            </p:grpSpPr>
            <p:grpSp>
              <p:nvGrpSpPr>
                <p:cNvPr id="12" name="Graphic 3">
                  <a:extLst>
                    <a:ext uri="{FF2B5EF4-FFF2-40B4-BE49-F238E27FC236}">
                      <a16:creationId xmlns:a16="http://schemas.microsoft.com/office/drawing/2014/main" id="{F2FD77A9-29E8-DDAA-FC72-646DC1AD43F3}"/>
                    </a:ext>
                  </a:extLst>
                </p:cNvPr>
                <p:cNvGrpSpPr/>
                <p:nvPr/>
              </p:nvGrpSpPr>
              <p:grpSpPr>
                <a:xfrm>
                  <a:off x="1967511" y="7811373"/>
                  <a:ext cx="280634" cy="280634"/>
                  <a:chOff x="1950027" y="2499889"/>
                  <a:chExt cx="850463" cy="850463"/>
                </a:xfrm>
              </p:grpSpPr>
              <p:sp>
                <p:nvSpPr>
                  <p:cNvPr id="24" name="Freeform 23">
                    <a:extLst>
                      <a:ext uri="{FF2B5EF4-FFF2-40B4-BE49-F238E27FC236}">
                        <a16:creationId xmlns:a16="http://schemas.microsoft.com/office/drawing/2014/main" id="{43CF83D4-453C-2EBF-C00F-ABA0515F49E2}"/>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1C4C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5" name="Graphic 3">
                    <a:extLst>
                      <a:ext uri="{FF2B5EF4-FFF2-40B4-BE49-F238E27FC236}">
                        <a16:creationId xmlns:a16="http://schemas.microsoft.com/office/drawing/2014/main" id="{72E18C4A-0488-2F76-2E75-4E0EC5C30704}"/>
                      </a:ext>
                    </a:extLst>
                  </p:cNvPr>
                  <p:cNvGrpSpPr/>
                  <p:nvPr/>
                </p:nvGrpSpPr>
                <p:grpSpPr>
                  <a:xfrm>
                    <a:off x="2107521" y="2657382"/>
                    <a:ext cx="535476" cy="535477"/>
                    <a:chOff x="2107521" y="2657382"/>
                    <a:chExt cx="535476" cy="535477"/>
                  </a:xfrm>
                  <a:solidFill>
                    <a:srgbClr val="FFFFFF"/>
                  </a:solidFill>
                </p:grpSpPr>
                <p:sp>
                  <p:nvSpPr>
                    <p:cNvPr id="26" name="Freeform 25">
                      <a:extLst>
                        <a:ext uri="{FF2B5EF4-FFF2-40B4-BE49-F238E27FC236}">
                          <a16:creationId xmlns:a16="http://schemas.microsoft.com/office/drawing/2014/main" id="{C5EAE385-AB74-3A87-243B-E51708679986}"/>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016F5C8F-83BF-5414-8D01-5BE9CE33FC44}"/>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5CE76F05-4824-411D-E35E-372A02E2144B}"/>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13" name="Freeform 12">
                  <a:extLst>
                    <a:ext uri="{FF2B5EF4-FFF2-40B4-BE49-F238E27FC236}">
                      <a16:creationId xmlns:a16="http://schemas.microsoft.com/office/drawing/2014/main" id="{94A23549-8424-01D5-058A-B2611A3C8BA3}"/>
                    </a:ext>
                  </a:extLst>
                </p:cNvPr>
                <p:cNvSpPr/>
                <p:nvPr/>
              </p:nvSpPr>
              <p:spPr>
                <a:xfrm>
                  <a:off x="1275280" y="7811372"/>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1C4C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4" name="Graphic 3">
                  <a:extLst>
                    <a:ext uri="{FF2B5EF4-FFF2-40B4-BE49-F238E27FC236}">
                      <a16:creationId xmlns:a16="http://schemas.microsoft.com/office/drawing/2014/main" id="{FD3DB357-7B6B-3AD7-F597-2384B7BA651C}"/>
                    </a:ext>
                  </a:extLst>
                </p:cNvPr>
                <p:cNvGrpSpPr/>
                <p:nvPr/>
              </p:nvGrpSpPr>
              <p:grpSpPr>
                <a:xfrm>
                  <a:off x="2313419" y="7811373"/>
                  <a:ext cx="280634" cy="280634"/>
                  <a:chOff x="2998302" y="2499889"/>
                  <a:chExt cx="850463" cy="850463"/>
                </a:xfrm>
              </p:grpSpPr>
              <p:sp>
                <p:nvSpPr>
                  <p:cNvPr id="22" name="Freeform 21">
                    <a:extLst>
                      <a:ext uri="{FF2B5EF4-FFF2-40B4-BE49-F238E27FC236}">
                        <a16:creationId xmlns:a16="http://schemas.microsoft.com/office/drawing/2014/main" id="{57019319-F610-D0C4-6DB8-EA09B84293E1}"/>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51C4C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F86B2767-0A87-E296-1839-374DD6C1A8C1}"/>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5" name="Graphic 3">
                  <a:extLst>
                    <a:ext uri="{FF2B5EF4-FFF2-40B4-BE49-F238E27FC236}">
                      <a16:creationId xmlns:a16="http://schemas.microsoft.com/office/drawing/2014/main" id="{BB306D1E-7B4C-0290-CCF6-71B8DE430DD1}"/>
                    </a:ext>
                  </a:extLst>
                </p:cNvPr>
                <p:cNvGrpSpPr/>
                <p:nvPr/>
              </p:nvGrpSpPr>
              <p:grpSpPr>
                <a:xfrm>
                  <a:off x="929373" y="7811373"/>
                  <a:ext cx="280634" cy="280842"/>
                  <a:chOff x="-1196056" y="2499889"/>
                  <a:chExt cx="850463" cy="851093"/>
                </a:xfrm>
              </p:grpSpPr>
              <p:sp>
                <p:nvSpPr>
                  <p:cNvPr id="18" name="Freeform 17">
                    <a:extLst>
                      <a:ext uri="{FF2B5EF4-FFF2-40B4-BE49-F238E27FC236}">
                        <a16:creationId xmlns:a16="http://schemas.microsoft.com/office/drawing/2014/main" id="{49C44091-F555-3C6F-91E3-69A3B4289579}"/>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51C4C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CCDBF8F5-35A3-7FCE-1961-397028D4A202}"/>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16" name="Freeform 15">
                  <a:extLst>
                    <a:ext uri="{FF2B5EF4-FFF2-40B4-BE49-F238E27FC236}">
                      <a16:creationId xmlns:a16="http://schemas.microsoft.com/office/drawing/2014/main" id="{0C74260C-0ABD-6374-33B3-92F4151D110C}"/>
                    </a:ext>
                  </a:extLst>
                </p:cNvPr>
                <p:cNvSpPr/>
                <p:nvPr/>
              </p:nvSpPr>
              <p:spPr>
                <a:xfrm>
                  <a:off x="1621396" y="7811373"/>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1C4C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17" name="Graphic 16" descr="World with solid fill">
                  <a:extLst>
                    <a:ext uri="{FF2B5EF4-FFF2-40B4-BE49-F238E27FC236}">
                      <a16:creationId xmlns:a16="http://schemas.microsoft.com/office/drawing/2014/main" id="{26F7C531-2FDE-6C1A-326E-F277EAA62710}"/>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638675" y="7828652"/>
                  <a:ext cx="246077" cy="246077"/>
                </a:xfrm>
                <a:prstGeom prst="rect">
                  <a:avLst/>
                </a:prstGeom>
              </p:spPr>
            </p:pic>
          </p:grpSp>
          <p:grpSp>
            <p:nvGrpSpPr>
              <p:cNvPr id="9" name="Group 8">
                <a:extLst>
                  <a:ext uri="{FF2B5EF4-FFF2-40B4-BE49-F238E27FC236}">
                    <a16:creationId xmlns:a16="http://schemas.microsoft.com/office/drawing/2014/main" id="{06F1E608-7343-923B-868D-BDA18898395C}"/>
                  </a:ext>
                </a:extLst>
              </p:cNvPr>
              <p:cNvGrpSpPr/>
              <p:nvPr/>
            </p:nvGrpSpPr>
            <p:grpSpPr>
              <a:xfrm>
                <a:off x="7041186" y="8410621"/>
                <a:ext cx="365927" cy="365927"/>
                <a:chOff x="7041186" y="8410621"/>
                <a:chExt cx="365927" cy="365927"/>
              </a:xfrm>
            </p:grpSpPr>
            <p:sp>
              <p:nvSpPr>
                <p:cNvPr id="10" name="Freeform 9">
                  <a:extLst>
                    <a:ext uri="{FF2B5EF4-FFF2-40B4-BE49-F238E27FC236}">
                      <a16:creationId xmlns:a16="http://schemas.microsoft.com/office/drawing/2014/main" id="{93BB833A-6B01-109D-203E-E16C6C938513}"/>
                    </a:ext>
                  </a:extLst>
                </p:cNvPr>
                <p:cNvSpPr/>
                <p:nvPr/>
              </p:nvSpPr>
              <p:spPr>
                <a:xfrm>
                  <a:off x="7041186" y="8410621"/>
                  <a:ext cx="365927" cy="365927"/>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51C4C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384DEE06-1318-50E3-231D-7D20892448D6}"/>
                    </a:ext>
                  </a:extLst>
                </p:cNvPr>
                <p:cNvSpPr/>
                <p:nvPr/>
              </p:nvSpPr>
              <p:spPr>
                <a:xfrm>
                  <a:off x="7125919" y="8481335"/>
                  <a:ext cx="196461" cy="224498"/>
                </a:xfrm>
                <a:custGeom>
                  <a:avLst/>
                  <a:gdLst>
                    <a:gd name="connsiteX0" fmla="*/ 432429 w 434715"/>
                    <a:gd name="connsiteY0" fmla="*/ 121749 h 496754"/>
                    <a:gd name="connsiteX1" fmla="*/ 430143 w 434715"/>
                    <a:gd name="connsiteY1" fmla="*/ 119462 h 496754"/>
                    <a:gd name="connsiteX2" fmla="*/ 413570 w 434715"/>
                    <a:gd name="connsiteY2" fmla="*/ 117748 h 496754"/>
                    <a:gd name="connsiteX3" fmla="*/ 316986 w 434715"/>
                    <a:gd name="connsiteY3" fmla="*/ 24022 h 496754"/>
                    <a:gd name="connsiteX4" fmla="*/ 314129 w 434715"/>
                    <a:gd name="connsiteY4" fmla="*/ 2876 h 496754"/>
                    <a:gd name="connsiteX5" fmla="*/ 311271 w 434715"/>
                    <a:gd name="connsiteY5" fmla="*/ 19 h 496754"/>
                    <a:gd name="connsiteX6" fmla="*/ 309557 w 434715"/>
                    <a:gd name="connsiteY6" fmla="*/ 19 h 496754"/>
                    <a:gd name="connsiteX7" fmla="*/ 232976 w 434715"/>
                    <a:gd name="connsiteY7" fmla="*/ 19 h 496754"/>
                    <a:gd name="connsiteX8" fmla="*/ 228404 w 434715"/>
                    <a:gd name="connsiteY8" fmla="*/ 4591 h 496754"/>
                    <a:gd name="connsiteX9" fmla="*/ 228404 w 434715"/>
                    <a:gd name="connsiteY9" fmla="*/ 337775 h 496754"/>
                    <a:gd name="connsiteX10" fmla="*/ 227833 w 434715"/>
                    <a:gd name="connsiteY10" fmla="*/ 350349 h 496754"/>
                    <a:gd name="connsiteX11" fmla="*/ 194114 w 434715"/>
                    <a:gd name="connsiteY11" fmla="*/ 400069 h 496754"/>
                    <a:gd name="connsiteX12" fmla="*/ 142108 w 434715"/>
                    <a:gd name="connsiteY12" fmla="*/ 409213 h 496754"/>
                    <a:gd name="connsiteX13" fmla="*/ 124963 w 434715"/>
                    <a:gd name="connsiteY13" fmla="*/ 403498 h 496754"/>
                    <a:gd name="connsiteX14" fmla="*/ 123819 w 434715"/>
                    <a:gd name="connsiteY14" fmla="*/ 402355 h 496754"/>
                    <a:gd name="connsiteX15" fmla="*/ 118104 w 434715"/>
                    <a:gd name="connsiteY15" fmla="*/ 398354 h 496754"/>
                    <a:gd name="connsiteX16" fmla="*/ 86672 w 434715"/>
                    <a:gd name="connsiteY16" fmla="*/ 330346 h 496754"/>
                    <a:gd name="connsiteX17" fmla="*/ 134106 w 434715"/>
                    <a:gd name="connsiteY17" fmla="*/ 271482 h 496754"/>
                    <a:gd name="connsiteX18" fmla="*/ 159824 w 434715"/>
                    <a:gd name="connsiteY18" fmla="*/ 267481 h 496754"/>
                    <a:gd name="connsiteX19" fmla="*/ 176398 w 434715"/>
                    <a:gd name="connsiteY19" fmla="*/ 269767 h 496754"/>
                    <a:gd name="connsiteX20" fmla="*/ 179255 w 434715"/>
                    <a:gd name="connsiteY20" fmla="*/ 267481 h 496754"/>
                    <a:gd name="connsiteX21" fmla="*/ 179255 w 434715"/>
                    <a:gd name="connsiteY21" fmla="*/ 265195 h 496754"/>
                    <a:gd name="connsiteX22" fmla="*/ 178683 w 434715"/>
                    <a:gd name="connsiteY22" fmla="*/ 201759 h 496754"/>
                    <a:gd name="connsiteX23" fmla="*/ 178683 w 434715"/>
                    <a:gd name="connsiteY23" fmla="*/ 184614 h 496754"/>
                    <a:gd name="connsiteX24" fmla="*/ 176398 w 434715"/>
                    <a:gd name="connsiteY24" fmla="*/ 182327 h 496754"/>
                    <a:gd name="connsiteX25" fmla="*/ 145536 w 434715"/>
                    <a:gd name="connsiteY25" fmla="*/ 181756 h 496754"/>
                    <a:gd name="connsiteX26" fmla="*/ 103817 w 434715"/>
                    <a:gd name="connsiteY26" fmla="*/ 190900 h 496754"/>
                    <a:gd name="connsiteX27" fmla="*/ 46667 w 434715"/>
                    <a:gd name="connsiteY27" fmla="*/ 226904 h 496754"/>
                    <a:gd name="connsiteX28" fmla="*/ 13520 w 434715"/>
                    <a:gd name="connsiteY28" fmla="*/ 274339 h 496754"/>
                    <a:gd name="connsiteX29" fmla="*/ 375 w 434715"/>
                    <a:gd name="connsiteY29" fmla="*/ 328060 h 496754"/>
                    <a:gd name="connsiteX30" fmla="*/ 947 w 434715"/>
                    <a:gd name="connsiteY30" fmla="*/ 352634 h 496754"/>
                    <a:gd name="connsiteX31" fmla="*/ 7805 w 434715"/>
                    <a:gd name="connsiteY31" fmla="*/ 385782 h 496754"/>
                    <a:gd name="connsiteX32" fmla="*/ 60954 w 434715"/>
                    <a:gd name="connsiteY32" fmla="*/ 462362 h 496754"/>
                    <a:gd name="connsiteX33" fmla="*/ 68955 w 434715"/>
                    <a:gd name="connsiteY33" fmla="*/ 468077 h 496754"/>
                    <a:gd name="connsiteX34" fmla="*/ 68955 w 434715"/>
                    <a:gd name="connsiteY34" fmla="*/ 468077 h 496754"/>
                    <a:gd name="connsiteX35" fmla="*/ 72956 w 434715"/>
                    <a:gd name="connsiteY35" fmla="*/ 471507 h 496754"/>
                    <a:gd name="connsiteX36" fmla="*/ 86100 w 434715"/>
                    <a:gd name="connsiteY36" fmla="*/ 479507 h 496754"/>
                    <a:gd name="connsiteX37" fmla="*/ 176398 w 434715"/>
                    <a:gd name="connsiteY37" fmla="*/ 495509 h 496754"/>
                    <a:gd name="connsiteX38" fmla="*/ 278696 w 434715"/>
                    <a:gd name="connsiteY38" fmla="*/ 441217 h 496754"/>
                    <a:gd name="connsiteX39" fmla="*/ 316415 w 434715"/>
                    <a:gd name="connsiteY39" fmla="*/ 338347 h 496754"/>
                    <a:gd name="connsiteX40" fmla="*/ 316415 w 434715"/>
                    <a:gd name="connsiteY40" fmla="*/ 172612 h 496754"/>
                    <a:gd name="connsiteX41" fmla="*/ 316986 w 434715"/>
                    <a:gd name="connsiteY41" fmla="*/ 168611 h 496754"/>
                    <a:gd name="connsiteX42" fmla="*/ 320415 w 434715"/>
                    <a:gd name="connsiteY42" fmla="*/ 170326 h 496754"/>
                    <a:gd name="connsiteX43" fmla="*/ 387281 w 434715"/>
                    <a:gd name="connsiteY43" fmla="*/ 198901 h 496754"/>
                    <a:gd name="connsiteX44" fmla="*/ 429572 w 434715"/>
                    <a:gd name="connsiteY44" fmla="*/ 204044 h 496754"/>
                    <a:gd name="connsiteX45" fmla="*/ 434716 w 434715"/>
                    <a:gd name="connsiteY45" fmla="*/ 199472 h 496754"/>
                    <a:gd name="connsiteX46" fmla="*/ 432429 w 434715"/>
                    <a:gd name="connsiteY46" fmla="*/ 121749 h 496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4715" h="496754">
                      <a:moveTo>
                        <a:pt x="432429" y="121749"/>
                      </a:moveTo>
                      <a:cubicBezTo>
                        <a:pt x="432429" y="119462"/>
                        <a:pt x="432429" y="119462"/>
                        <a:pt x="430143" y="119462"/>
                      </a:cubicBezTo>
                      <a:cubicBezTo>
                        <a:pt x="424429" y="119462"/>
                        <a:pt x="418714" y="118891"/>
                        <a:pt x="413570" y="117748"/>
                      </a:cubicBezTo>
                      <a:cubicBezTo>
                        <a:pt x="393568" y="114890"/>
                        <a:pt x="327845" y="80600"/>
                        <a:pt x="316986" y="24022"/>
                      </a:cubicBezTo>
                      <a:cubicBezTo>
                        <a:pt x="316986" y="22879"/>
                        <a:pt x="314129" y="9163"/>
                        <a:pt x="314129" y="2876"/>
                      </a:cubicBezTo>
                      <a:cubicBezTo>
                        <a:pt x="314129" y="19"/>
                        <a:pt x="314129" y="19"/>
                        <a:pt x="311271" y="19"/>
                      </a:cubicBezTo>
                      <a:cubicBezTo>
                        <a:pt x="310700" y="19"/>
                        <a:pt x="310129" y="19"/>
                        <a:pt x="309557" y="19"/>
                      </a:cubicBezTo>
                      <a:cubicBezTo>
                        <a:pt x="283839" y="19"/>
                        <a:pt x="258122" y="19"/>
                        <a:pt x="232976" y="19"/>
                      </a:cubicBezTo>
                      <a:cubicBezTo>
                        <a:pt x="227833" y="19"/>
                        <a:pt x="228404" y="-553"/>
                        <a:pt x="228404" y="4591"/>
                      </a:cubicBezTo>
                      <a:cubicBezTo>
                        <a:pt x="228404" y="115462"/>
                        <a:pt x="228404" y="226904"/>
                        <a:pt x="228404" y="337775"/>
                      </a:cubicBezTo>
                      <a:cubicBezTo>
                        <a:pt x="228404" y="341776"/>
                        <a:pt x="228404" y="345777"/>
                        <a:pt x="227833" y="350349"/>
                      </a:cubicBezTo>
                      <a:cubicBezTo>
                        <a:pt x="223832" y="372065"/>
                        <a:pt x="212973" y="388639"/>
                        <a:pt x="194114" y="400069"/>
                      </a:cubicBezTo>
                      <a:cubicBezTo>
                        <a:pt x="178112" y="409784"/>
                        <a:pt x="160395" y="412642"/>
                        <a:pt x="142108" y="409213"/>
                      </a:cubicBezTo>
                      <a:cubicBezTo>
                        <a:pt x="136393" y="408070"/>
                        <a:pt x="130678" y="405784"/>
                        <a:pt x="124963" y="403498"/>
                      </a:cubicBezTo>
                      <a:cubicBezTo>
                        <a:pt x="124391" y="402927"/>
                        <a:pt x="123819" y="402927"/>
                        <a:pt x="123819" y="402355"/>
                      </a:cubicBezTo>
                      <a:cubicBezTo>
                        <a:pt x="122105" y="400640"/>
                        <a:pt x="119819" y="399497"/>
                        <a:pt x="118104" y="398354"/>
                      </a:cubicBezTo>
                      <a:cubicBezTo>
                        <a:pt x="94673" y="381781"/>
                        <a:pt x="83243" y="358921"/>
                        <a:pt x="86672" y="330346"/>
                      </a:cubicBezTo>
                      <a:cubicBezTo>
                        <a:pt x="90101" y="301199"/>
                        <a:pt x="106674" y="281769"/>
                        <a:pt x="134106" y="271482"/>
                      </a:cubicBezTo>
                      <a:cubicBezTo>
                        <a:pt x="142108" y="268624"/>
                        <a:pt x="150680" y="267481"/>
                        <a:pt x="159824" y="267481"/>
                      </a:cubicBezTo>
                      <a:cubicBezTo>
                        <a:pt x="165539" y="268052"/>
                        <a:pt x="171254" y="268624"/>
                        <a:pt x="176398" y="269767"/>
                      </a:cubicBezTo>
                      <a:cubicBezTo>
                        <a:pt x="178112" y="270339"/>
                        <a:pt x="179255" y="269767"/>
                        <a:pt x="179255" y="267481"/>
                      </a:cubicBezTo>
                      <a:cubicBezTo>
                        <a:pt x="179255" y="266909"/>
                        <a:pt x="179255" y="266338"/>
                        <a:pt x="179255" y="265195"/>
                      </a:cubicBezTo>
                      <a:cubicBezTo>
                        <a:pt x="179255" y="245192"/>
                        <a:pt x="178683" y="201759"/>
                        <a:pt x="178683" y="201759"/>
                      </a:cubicBezTo>
                      <a:cubicBezTo>
                        <a:pt x="178683" y="196044"/>
                        <a:pt x="178683" y="190329"/>
                        <a:pt x="178683" y="184614"/>
                      </a:cubicBezTo>
                      <a:cubicBezTo>
                        <a:pt x="178683" y="182899"/>
                        <a:pt x="178112" y="182899"/>
                        <a:pt x="176398" y="182327"/>
                      </a:cubicBezTo>
                      <a:cubicBezTo>
                        <a:pt x="166110" y="181184"/>
                        <a:pt x="155823" y="180613"/>
                        <a:pt x="145536" y="181756"/>
                      </a:cubicBezTo>
                      <a:cubicBezTo>
                        <a:pt x="131249" y="182899"/>
                        <a:pt x="117533" y="185756"/>
                        <a:pt x="103817" y="190900"/>
                      </a:cubicBezTo>
                      <a:cubicBezTo>
                        <a:pt x="82100" y="198901"/>
                        <a:pt x="63240" y="210902"/>
                        <a:pt x="46667" y="226904"/>
                      </a:cubicBezTo>
                      <a:cubicBezTo>
                        <a:pt x="32379" y="240620"/>
                        <a:pt x="21521" y="256622"/>
                        <a:pt x="13520" y="274339"/>
                      </a:cubicBezTo>
                      <a:cubicBezTo>
                        <a:pt x="5519" y="291484"/>
                        <a:pt x="1518" y="309772"/>
                        <a:pt x="375" y="328060"/>
                      </a:cubicBezTo>
                      <a:cubicBezTo>
                        <a:pt x="-196" y="336061"/>
                        <a:pt x="-196" y="344634"/>
                        <a:pt x="947" y="352634"/>
                      </a:cubicBezTo>
                      <a:cubicBezTo>
                        <a:pt x="2090" y="364064"/>
                        <a:pt x="4376" y="374923"/>
                        <a:pt x="7805" y="385782"/>
                      </a:cubicBezTo>
                      <a:cubicBezTo>
                        <a:pt x="17520" y="416642"/>
                        <a:pt x="35808" y="442360"/>
                        <a:pt x="60954" y="462362"/>
                      </a:cubicBezTo>
                      <a:cubicBezTo>
                        <a:pt x="63812" y="464649"/>
                        <a:pt x="66098" y="466934"/>
                        <a:pt x="68955" y="468077"/>
                      </a:cubicBezTo>
                      <a:cubicBezTo>
                        <a:pt x="68955" y="468077"/>
                        <a:pt x="68955" y="468077"/>
                        <a:pt x="68955" y="468077"/>
                      </a:cubicBezTo>
                      <a:cubicBezTo>
                        <a:pt x="70098" y="469220"/>
                        <a:pt x="71813" y="470364"/>
                        <a:pt x="72956" y="471507"/>
                      </a:cubicBezTo>
                      <a:cubicBezTo>
                        <a:pt x="76956" y="474364"/>
                        <a:pt x="81528" y="477222"/>
                        <a:pt x="86100" y="479507"/>
                      </a:cubicBezTo>
                      <a:cubicBezTo>
                        <a:pt x="114675" y="493795"/>
                        <a:pt x="144393" y="499510"/>
                        <a:pt x="176398" y="495509"/>
                      </a:cubicBezTo>
                      <a:cubicBezTo>
                        <a:pt x="217545" y="490366"/>
                        <a:pt x="251835" y="472078"/>
                        <a:pt x="278696" y="441217"/>
                      </a:cubicBezTo>
                      <a:cubicBezTo>
                        <a:pt x="303842" y="411499"/>
                        <a:pt x="316415" y="377209"/>
                        <a:pt x="316415" y="338347"/>
                      </a:cubicBezTo>
                      <a:cubicBezTo>
                        <a:pt x="316986" y="282912"/>
                        <a:pt x="316415" y="227476"/>
                        <a:pt x="316415" y="172612"/>
                      </a:cubicBezTo>
                      <a:cubicBezTo>
                        <a:pt x="316415" y="171469"/>
                        <a:pt x="315844" y="169183"/>
                        <a:pt x="316986" y="168611"/>
                      </a:cubicBezTo>
                      <a:cubicBezTo>
                        <a:pt x="318129" y="168040"/>
                        <a:pt x="319273" y="169754"/>
                        <a:pt x="320415" y="170326"/>
                      </a:cubicBezTo>
                      <a:cubicBezTo>
                        <a:pt x="340989" y="184042"/>
                        <a:pt x="363278" y="193757"/>
                        <a:pt x="387281" y="198901"/>
                      </a:cubicBezTo>
                      <a:cubicBezTo>
                        <a:pt x="400997" y="202330"/>
                        <a:pt x="415284" y="204044"/>
                        <a:pt x="429572" y="204044"/>
                      </a:cubicBezTo>
                      <a:cubicBezTo>
                        <a:pt x="434144" y="204044"/>
                        <a:pt x="434716" y="204044"/>
                        <a:pt x="434716" y="199472"/>
                      </a:cubicBezTo>
                      <a:cubicBezTo>
                        <a:pt x="433001" y="180613"/>
                        <a:pt x="432429" y="126892"/>
                        <a:pt x="432429" y="121749"/>
                      </a:cubicBezTo>
                      <a:close/>
                    </a:path>
                  </a:pathLst>
                </a:custGeom>
                <a:solidFill>
                  <a:srgbClr val="FFFFFF"/>
                </a:solidFill>
                <a:ln w="5715" cap="flat">
                  <a:noFill/>
                  <a:prstDash val="solid"/>
                  <a:miter/>
                </a:ln>
              </p:spPr>
              <p:txBody>
                <a:bodyPr rtlCol="0" anchor="ctr"/>
                <a:lstStyle/>
                <a:p>
                  <a:endParaRPr lang="en-US"/>
                </a:p>
              </p:txBody>
            </p:sp>
          </p:grpSp>
        </p:grpSp>
        <p:sp>
          <p:nvSpPr>
            <p:cNvPr id="7" name="Graphic 3">
              <a:extLst>
                <a:ext uri="{FF2B5EF4-FFF2-40B4-BE49-F238E27FC236}">
                  <a16:creationId xmlns:a16="http://schemas.microsoft.com/office/drawing/2014/main" id="{A4F13EED-B8AE-0FBC-FDC1-34EB860675C0}"/>
                </a:ext>
              </a:extLst>
            </p:cNvPr>
            <p:cNvSpPr/>
            <p:nvPr/>
          </p:nvSpPr>
          <p:spPr>
            <a:xfrm>
              <a:off x="4990606" y="9663014"/>
              <a:ext cx="204986" cy="193310"/>
            </a:xfrm>
            <a:custGeom>
              <a:avLst/>
              <a:gdLst>
                <a:gd name="connsiteX0" fmla="*/ 40005 w 300989"/>
                <a:gd name="connsiteY0" fmla="*/ 18097 h 283844"/>
                <a:gd name="connsiteX1" fmla="*/ 220980 w 300989"/>
                <a:gd name="connsiteY1" fmla="*/ 260985 h 283844"/>
                <a:gd name="connsiteX2" fmla="*/ 258127 w 300989"/>
                <a:gd name="connsiteY2" fmla="*/ 260985 h 283844"/>
                <a:gd name="connsiteX3" fmla="*/ 76200 w 300989"/>
                <a:gd name="connsiteY3" fmla="*/ 18097 h 283844"/>
                <a:gd name="connsiteX4" fmla="*/ 40005 w 300989"/>
                <a:gd name="connsiteY4" fmla="*/ 18097 h 283844"/>
                <a:gd name="connsiteX5" fmla="*/ 0 w 300989"/>
                <a:gd name="connsiteY5" fmla="*/ 0 h 283844"/>
                <a:gd name="connsiteX6" fmla="*/ 85725 w 300989"/>
                <a:gd name="connsiteY6" fmla="*/ 0 h 283844"/>
                <a:gd name="connsiteX7" fmla="*/ 164782 w 300989"/>
                <a:gd name="connsiteY7" fmla="*/ 102870 h 283844"/>
                <a:gd name="connsiteX8" fmla="*/ 263842 w 300989"/>
                <a:gd name="connsiteY8" fmla="*/ 0 h 283844"/>
                <a:gd name="connsiteX9" fmla="*/ 290513 w 300989"/>
                <a:gd name="connsiteY9" fmla="*/ 0 h 283844"/>
                <a:gd name="connsiteX10" fmla="*/ 178117 w 300989"/>
                <a:gd name="connsiteY10" fmla="*/ 121920 h 283844"/>
                <a:gd name="connsiteX11" fmla="*/ 164782 w 300989"/>
                <a:gd name="connsiteY11" fmla="*/ 104775 h 283844"/>
                <a:gd name="connsiteX12" fmla="*/ 300990 w 300989"/>
                <a:gd name="connsiteY12" fmla="*/ 283845 h 283844"/>
                <a:gd name="connsiteX13" fmla="*/ 208597 w 300989"/>
                <a:gd name="connsiteY13" fmla="*/ 283845 h 283844"/>
                <a:gd name="connsiteX14" fmla="*/ 126682 w 300989"/>
                <a:gd name="connsiteY14" fmla="*/ 173355 h 283844"/>
                <a:gd name="connsiteX15" fmla="*/ 31432 w 300989"/>
                <a:gd name="connsiteY15" fmla="*/ 276225 h 283844"/>
                <a:gd name="connsiteX16" fmla="*/ 3810 w 300989"/>
                <a:gd name="connsiteY16" fmla="*/ 276225 h 283844"/>
                <a:gd name="connsiteX17" fmla="*/ 116205 w 300989"/>
                <a:gd name="connsiteY17" fmla="*/ 157163 h 283844"/>
                <a:gd name="connsiteX18" fmla="*/ 0 w 300989"/>
                <a:gd name="connsiteY18" fmla="*/ 0 h 283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00989" h="283844">
                  <a:moveTo>
                    <a:pt x="40005" y="18097"/>
                  </a:moveTo>
                  <a:lnTo>
                    <a:pt x="220980" y="260985"/>
                  </a:lnTo>
                  <a:lnTo>
                    <a:pt x="258127" y="260985"/>
                  </a:lnTo>
                  <a:lnTo>
                    <a:pt x="76200" y="18097"/>
                  </a:lnTo>
                  <a:lnTo>
                    <a:pt x="40005" y="18097"/>
                  </a:lnTo>
                  <a:close/>
                  <a:moveTo>
                    <a:pt x="0" y="0"/>
                  </a:moveTo>
                  <a:lnTo>
                    <a:pt x="85725" y="0"/>
                  </a:lnTo>
                  <a:lnTo>
                    <a:pt x="164782" y="102870"/>
                  </a:lnTo>
                  <a:lnTo>
                    <a:pt x="263842" y="0"/>
                  </a:lnTo>
                  <a:lnTo>
                    <a:pt x="290513" y="0"/>
                  </a:lnTo>
                  <a:lnTo>
                    <a:pt x="178117" y="121920"/>
                  </a:lnTo>
                  <a:lnTo>
                    <a:pt x="164782" y="104775"/>
                  </a:lnTo>
                  <a:lnTo>
                    <a:pt x="300990" y="283845"/>
                  </a:lnTo>
                  <a:lnTo>
                    <a:pt x="208597" y="283845"/>
                  </a:lnTo>
                  <a:lnTo>
                    <a:pt x="126682" y="173355"/>
                  </a:lnTo>
                  <a:lnTo>
                    <a:pt x="31432" y="276225"/>
                  </a:lnTo>
                  <a:lnTo>
                    <a:pt x="3810" y="276225"/>
                  </a:lnTo>
                  <a:lnTo>
                    <a:pt x="116205" y="157163"/>
                  </a:lnTo>
                  <a:lnTo>
                    <a:pt x="0" y="0"/>
                  </a:lnTo>
                  <a:close/>
                </a:path>
              </a:pathLst>
            </a:custGeom>
            <a:solidFill>
              <a:srgbClr val="FFFFFF"/>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4169825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a:lstStyle/>
          <a:p>
            <a:r>
              <a:rPr lang="en-US" dirty="0" err="1"/>
              <a:t>Yksikkö</a:t>
            </a:r>
            <a:r>
              <a:rPr lang="en-US" dirty="0"/>
              <a:t> 1</a:t>
            </a:r>
          </a:p>
          <a:p>
            <a:r>
              <a:rPr lang="en-US" dirty="0" err="1"/>
              <a:t>Johdanto</a:t>
            </a: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01</a:t>
            </a:r>
          </a:p>
        </p:txBody>
      </p:sp>
    </p:spTree>
    <p:extLst>
      <p:ext uri="{BB962C8B-B14F-4D97-AF65-F5344CB8AC3E}">
        <p14:creationId xmlns:p14="http://schemas.microsoft.com/office/powerpoint/2010/main" val="13291860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8">
            <a:extLst>
              <a:ext uri="{FF2B5EF4-FFF2-40B4-BE49-F238E27FC236}">
                <a16:creationId xmlns:a16="http://schemas.microsoft.com/office/drawing/2014/main" id="{63336A8A-EA59-8347-5D39-E74AEB817ADC}"/>
              </a:ext>
            </a:extLst>
          </p:cNvPr>
          <p:cNvPicPr>
            <a:picLocks noGrp="1" noChangeAspect="1"/>
          </p:cNvPicPr>
          <p:nvPr>
            <p:ph type="pic" sz="quarter" idx="44"/>
          </p:nvPr>
        </p:nvPicPr>
        <p:blipFill>
          <a:blip r:embed="rId2" cstate="screen">
            <a:extLst>
              <a:ext uri="{28A0092B-C50C-407E-A947-70E740481C1C}">
                <a14:useLocalDpi xmlns:a14="http://schemas.microsoft.com/office/drawing/2010/main"/>
              </a:ext>
            </a:extLst>
          </a:blip>
          <a:srcRect/>
          <a:stretch>
            <a:fillRect/>
          </a:stretch>
        </p:blipFill>
        <p:spPr/>
      </p:pic>
      <p:sp>
        <p:nvSpPr>
          <p:cNvPr id="5" name="Text Placeholder 4">
            <a:extLst>
              <a:ext uri="{FF2B5EF4-FFF2-40B4-BE49-F238E27FC236}">
                <a16:creationId xmlns:a16="http://schemas.microsoft.com/office/drawing/2014/main" id="{0B0E6245-30EF-F42E-EAC7-811C919972DE}"/>
              </a:ext>
            </a:extLst>
          </p:cNvPr>
          <p:cNvSpPr>
            <a:spLocks noGrp="1"/>
          </p:cNvSpPr>
          <p:nvPr>
            <p:ph type="body" sz="quarter" idx="13"/>
          </p:nvPr>
        </p:nvSpPr>
        <p:spPr>
          <a:xfrm>
            <a:off x="406405" y="1895981"/>
            <a:ext cx="5126463" cy="3565651"/>
          </a:xfrm>
        </p:spPr>
        <p:txBody>
          <a:bodyPr/>
          <a:lstStyle/>
          <a:p>
            <a:r>
              <a:rPr lang="en-US" sz="3200" dirty="0"/>
              <a:t>“</a:t>
            </a:r>
            <a:r>
              <a:rPr lang="en-US" sz="3200" dirty="0" err="1"/>
              <a:t>Säästä</a:t>
            </a:r>
            <a:r>
              <a:rPr lang="en-US" sz="3200" dirty="0"/>
              <a:t> </a:t>
            </a:r>
            <a:r>
              <a:rPr lang="en-US" sz="3200" dirty="0" err="1"/>
              <a:t>vettä</a:t>
            </a:r>
            <a:r>
              <a:rPr lang="en-US" sz="3200" dirty="0"/>
              <a:t> </a:t>
            </a:r>
            <a:r>
              <a:rPr lang="en-US" sz="3200" dirty="0" err="1"/>
              <a:t>tänään</a:t>
            </a:r>
            <a:r>
              <a:rPr lang="en-US" sz="3200" dirty="0"/>
              <a:t>; se </a:t>
            </a:r>
            <a:r>
              <a:rPr lang="en-US" sz="3200" dirty="0" err="1"/>
              <a:t>pelastaa</a:t>
            </a:r>
            <a:r>
              <a:rPr lang="en-US" sz="3200" dirty="0"/>
              <a:t> </a:t>
            </a:r>
            <a:r>
              <a:rPr lang="en-US" sz="3200" dirty="0" err="1"/>
              <a:t>sinut</a:t>
            </a:r>
            <a:r>
              <a:rPr lang="en-US" sz="3200" dirty="0"/>
              <a:t> </a:t>
            </a:r>
            <a:r>
              <a:rPr lang="en-US" sz="3200" dirty="0" err="1"/>
              <a:t>huomenna</a:t>
            </a:r>
            <a:r>
              <a:rPr lang="en-US" sz="3200" dirty="0"/>
              <a:t>”</a:t>
            </a:r>
          </a:p>
          <a:p>
            <a:endParaRPr lang="en-US" dirty="0"/>
          </a:p>
          <a:p>
            <a:endParaRPr lang="en-US" sz="3200" b="1" dirty="0"/>
          </a:p>
        </p:txBody>
      </p:sp>
      <p:grpSp>
        <p:nvGrpSpPr>
          <p:cNvPr id="4" name="Group 3">
            <a:extLst>
              <a:ext uri="{FF2B5EF4-FFF2-40B4-BE49-F238E27FC236}">
                <a16:creationId xmlns:a16="http://schemas.microsoft.com/office/drawing/2014/main" id="{3A16E5AB-C242-EC52-3006-1AF44CFA050E}"/>
              </a:ext>
            </a:extLst>
          </p:cNvPr>
          <p:cNvGrpSpPr/>
          <p:nvPr/>
        </p:nvGrpSpPr>
        <p:grpSpPr>
          <a:xfrm>
            <a:off x="2362670" y="4874368"/>
            <a:ext cx="1656436" cy="1205913"/>
            <a:chOff x="3400450" y="986392"/>
            <a:chExt cx="1487826" cy="1083162"/>
          </a:xfrm>
          <a:solidFill>
            <a:srgbClr val="51C4C6"/>
          </a:solidFill>
        </p:grpSpPr>
        <p:sp>
          <p:nvSpPr>
            <p:cNvPr id="6" name="Freeform 5">
              <a:extLst>
                <a:ext uri="{FF2B5EF4-FFF2-40B4-BE49-F238E27FC236}">
                  <a16:creationId xmlns:a16="http://schemas.microsoft.com/office/drawing/2014/main" id="{A8CB7F73-7CAF-DB3D-E072-16F2600F9BEA}"/>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ADD037"/>
            </a:solidFill>
            <a:ln w="8971"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41418E73-9DC7-D729-1821-9D037F2E4DE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0898B"/>
            </a:solidFill>
            <a:ln w="8971" cap="flat">
              <a:noFill/>
              <a:prstDash val="solid"/>
              <a:miter/>
            </a:ln>
          </p:spPr>
          <p:txBody>
            <a:bodyPr rtlCol="0" anchor="ctr"/>
            <a:lstStyle/>
            <a:p>
              <a:endParaRPr lang="en-US"/>
            </a:p>
          </p:txBody>
        </p:sp>
      </p:grpSp>
      <p:sp>
        <p:nvSpPr>
          <p:cNvPr id="9" name="Freeform 8">
            <a:extLst>
              <a:ext uri="{FF2B5EF4-FFF2-40B4-BE49-F238E27FC236}">
                <a16:creationId xmlns:a16="http://schemas.microsoft.com/office/drawing/2014/main" id="{3C42CEEE-71C1-D69E-92F5-96DBEAA37DFB}"/>
              </a:ext>
            </a:extLst>
          </p:cNvPr>
          <p:cNvSpPr/>
          <p:nvPr/>
        </p:nvSpPr>
        <p:spPr>
          <a:xfrm rot="16857139">
            <a:off x="-714994" y="1287943"/>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CD7050BF-AC3F-38A7-A83E-E7FA869A0193}"/>
              </a:ext>
            </a:extLst>
          </p:cNvPr>
          <p:cNvSpPr/>
          <p:nvPr/>
        </p:nvSpPr>
        <p:spPr>
          <a:xfrm rot="9866845">
            <a:off x="9662957" y="-659342"/>
            <a:ext cx="3315886" cy="2908633"/>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21805900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9BAAB3-57DF-A8EE-026A-B01885CB426F}"/>
            </a:ext>
          </a:extLst>
        </p:cNvPr>
        <p:cNvGrpSpPr/>
        <p:nvPr/>
      </p:nvGrpSpPr>
      <p:grpSpPr>
        <a:xfrm>
          <a:off x="0" y="0"/>
          <a:ext cx="0" cy="0"/>
          <a:chOff x="0" y="0"/>
          <a:chExt cx="0" cy="0"/>
        </a:xfrm>
      </p:grpSpPr>
      <p:pic>
        <p:nvPicPr>
          <p:cNvPr id="16" name="Picture Placeholder 4">
            <a:extLst>
              <a:ext uri="{FF2B5EF4-FFF2-40B4-BE49-F238E27FC236}">
                <a16:creationId xmlns:a16="http://schemas.microsoft.com/office/drawing/2014/main" id="{2E55AADC-B51A-16AF-0053-10835EEDCA17}"/>
              </a:ext>
            </a:extLst>
          </p:cNvPr>
          <p:cNvPicPr>
            <a:picLocks noGrp="1" noChangeAspect="1"/>
          </p:cNvPicPr>
          <p:nvPr>
            <p:ph type="pic" sz="quarter" idx="44"/>
          </p:nvPr>
        </p:nvPicPr>
        <p:blipFill>
          <a:blip r:embed="rId2" cstate="screen">
            <a:extLst>
              <a:ext uri="{28A0092B-C50C-407E-A947-70E740481C1C}">
                <a14:useLocalDpi xmlns:a14="http://schemas.microsoft.com/office/drawing/2010/main"/>
              </a:ext>
            </a:extLst>
          </a:blip>
          <a:srcRect/>
          <a:stretch/>
        </p:blipFill>
        <p:spPr/>
      </p:pic>
      <p:sp>
        <p:nvSpPr>
          <p:cNvPr id="8" name="Text Placeholder 7">
            <a:extLst>
              <a:ext uri="{FF2B5EF4-FFF2-40B4-BE49-F238E27FC236}">
                <a16:creationId xmlns:a16="http://schemas.microsoft.com/office/drawing/2014/main" id="{B06EE696-A4DD-16D5-92F1-5A56ED0DC5A0}"/>
              </a:ext>
            </a:extLst>
          </p:cNvPr>
          <p:cNvSpPr>
            <a:spLocks noGrp="1"/>
          </p:cNvSpPr>
          <p:nvPr>
            <p:ph type="body" sz="quarter" idx="18"/>
          </p:nvPr>
        </p:nvSpPr>
        <p:spPr>
          <a:xfrm>
            <a:off x="6791158" y="1675120"/>
            <a:ext cx="4639192" cy="4377696"/>
          </a:xfrm>
        </p:spPr>
        <p:txBody>
          <a:bodyPr/>
          <a:lstStyle/>
          <a:p>
            <a:pPr marL="0" algn="just"/>
            <a:r>
              <a:rPr lang="en-IE" dirty="0" err="1"/>
              <a:t>Vesihuollosta</a:t>
            </a:r>
            <a:r>
              <a:rPr lang="en-IE" dirty="0"/>
              <a:t> on </a:t>
            </a:r>
            <a:r>
              <a:rPr lang="en-IE" dirty="0" err="1"/>
              <a:t>tulossa</a:t>
            </a:r>
            <a:r>
              <a:rPr lang="en-IE" dirty="0"/>
              <a:t> </a:t>
            </a:r>
            <a:r>
              <a:rPr lang="en-IE" dirty="0" err="1"/>
              <a:t>yksi</a:t>
            </a:r>
            <a:r>
              <a:rPr lang="en-IE" dirty="0"/>
              <a:t> </a:t>
            </a:r>
            <a:r>
              <a:rPr lang="en-IE" dirty="0" err="1"/>
              <a:t>aikamme</a:t>
            </a:r>
            <a:r>
              <a:rPr lang="en-IE" dirty="0"/>
              <a:t> </a:t>
            </a:r>
            <a:r>
              <a:rPr lang="en-IE" dirty="0" err="1"/>
              <a:t>määrittävistä</a:t>
            </a:r>
            <a:r>
              <a:rPr lang="en-IE" dirty="0"/>
              <a:t> </a:t>
            </a:r>
            <a:r>
              <a:rPr lang="en-IE" dirty="0" err="1"/>
              <a:t>haasteista</a:t>
            </a:r>
            <a:r>
              <a:rPr lang="en-IE" dirty="0"/>
              <a:t>. </a:t>
            </a:r>
            <a:r>
              <a:rPr lang="en-IE" dirty="0" err="1"/>
              <a:t>Ikääntyvä</a:t>
            </a:r>
            <a:r>
              <a:rPr lang="en-IE" dirty="0"/>
              <a:t> </a:t>
            </a:r>
            <a:r>
              <a:rPr lang="en-IE" dirty="0" err="1"/>
              <a:t>infrastruktuuri</a:t>
            </a:r>
            <a:r>
              <a:rPr lang="en-IE" dirty="0"/>
              <a:t>, </a:t>
            </a:r>
            <a:r>
              <a:rPr lang="en-IE" dirty="0" err="1"/>
              <a:t>lisääntyvä</a:t>
            </a:r>
            <a:r>
              <a:rPr lang="en-IE" dirty="0"/>
              <a:t> </a:t>
            </a:r>
            <a:r>
              <a:rPr lang="en-IE" dirty="0" err="1"/>
              <a:t>veden</a:t>
            </a:r>
            <a:r>
              <a:rPr lang="en-IE" dirty="0"/>
              <a:t> </a:t>
            </a:r>
            <a:r>
              <a:rPr lang="en-IE" dirty="0" err="1"/>
              <a:t>saastuminen</a:t>
            </a:r>
            <a:r>
              <a:rPr lang="en-IE" dirty="0"/>
              <a:t>, </a:t>
            </a:r>
            <a:r>
              <a:rPr lang="en-IE" dirty="0" err="1"/>
              <a:t>yleistyvät</a:t>
            </a:r>
            <a:r>
              <a:rPr lang="en-IE" dirty="0"/>
              <a:t> </a:t>
            </a:r>
            <a:r>
              <a:rPr lang="en-IE" dirty="0" err="1"/>
              <a:t>kuivuudet</a:t>
            </a:r>
            <a:r>
              <a:rPr lang="en-IE" dirty="0"/>
              <a:t> </a:t>
            </a:r>
            <a:r>
              <a:rPr lang="en-IE" dirty="0" err="1"/>
              <a:t>ja</a:t>
            </a:r>
            <a:r>
              <a:rPr lang="en-IE" dirty="0"/>
              <a:t> </a:t>
            </a:r>
            <a:r>
              <a:rPr lang="en-IE" dirty="0" err="1"/>
              <a:t>tulvat</a:t>
            </a:r>
            <a:r>
              <a:rPr lang="en-IE" dirty="0"/>
              <a:t> </a:t>
            </a:r>
            <a:r>
              <a:rPr lang="en-IE" dirty="0" err="1"/>
              <a:t>sekä</a:t>
            </a:r>
            <a:r>
              <a:rPr lang="en-IE" dirty="0"/>
              <a:t> </a:t>
            </a:r>
            <a:r>
              <a:rPr lang="en-IE" dirty="0" err="1"/>
              <a:t>kaupunkien</a:t>
            </a:r>
            <a:r>
              <a:rPr lang="en-IE" dirty="0"/>
              <a:t>, </a:t>
            </a:r>
            <a:r>
              <a:rPr lang="en-IE" dirty="0" err="1"/>
              <a:t>maatalouden</a:t>
            </a:r>
            <a:r>
              <a:rPr lang="en-IE" dirty="0"/>
              <a:t> </a:t>
            </a:r>
            <a:r>
              <a:rPr lang="en-IE" dirty="0" err="1"/>
              <a:t>ja</a:t>
            </a:r>
            <a:r>
              <a:rPr lang="en-IE" dirty="0"/>
              <a:t> </a:t>
            </a:r>
            <a:r>
              <a:rPr lang="en-IE" dirty="0" err="1"/>
              <a:t>teollisuuden</a:t>
            </a:r>
            <a:r>
              <a:rPr lang="en-IE" dirty="0"/>
              <a:t> </a:t>
            </a:r>
            <a:r>
              <a:rPr lang="en-IE" dirty="0" err="1"/>
              <a:t>kasvava</a:t>
            </a:r>
            <a:r>
              <a:rPr lang="en-IE" dirty="0"/>
              <a:t> </a:t>
            </a:r>
            <a:r>
              <a:rPr lang="en-IE" dirty="0" err="1"/>
              <a:t>kysyntä</a:t>
            </a:r>
            <a:r>
              <a:rPr lang="en-IE" dirty="0"/>
              <a:t> </a:t>
            </a:r>
            <a:r>
              <a:rPr lang="en-IE" dirty="0" err="1"/>
              <a:t>kuormittavat</a:t>
            </a:r>
            <a:r>
              <a:rPr lang="en-IE" dirty="0"/>
              <a:t> </a:t>
            </a:r>
            <a:r>
              <a:rPr lang="en-IE" dirty="0" err="1"/>
              <a:t>kaikki</a:t>
            </a:r>
            <a:r>
              <a:rPr lang="en-IE" dirty="0"/>
              <a:t> </a:t>
            </a:r>
            <a:r>
              <a:rPr lang="en-IE" dirty="0" err="1"/>
              <a:t>vesijärjestelmiä</a:t>
            </a:r>
            <a:r>
              <a:rPr lang="en-IE" dirty="0"/>
              <a:t>.</a:t>
            </a:r>
          </a:p>
        </p:txBody>
      </p:sp>
      <p:sp>
        <p:nvSpPr>
          <p:cNvPr id="7" name="Text Placeholder 6">
            <a:extLst>
              <a:ext uri="{FF2B5EF4-FFF2-40B4-BE49-F238E27FC236}">
                <a16:creationId xmlns:a16="http://schemas.microsoft.com/office/drawing/2014/main" id="{43BB5A1D-BC30-F3B3-36FF-C097BE8728EB}"/>
              </a:ext>
            </a:extLst>
          </p:cNvPr>
          <p:cNvSpPr>
            <a:spLocks noGrp="1"/>
          </p:cNvSpPr>
          <p:nvPr>
            <p:ph type="body" sz="quarter" idx="16"/>
          </p:nvPr>
        </p:nvSpPr>
        <p:spPr/>
        <p:txBody>
          <a:bodyPr/>
          <a:lstStyle/>
          <a:p>
            <a:r>
              <a:rPr lang="en-US" dirty="0" err="1"/>
              <a:t>Miksi</a:t>
            </a:r>
            <a:r>
              <a:rPr lang="en-US" dirty="0"/>
              <a:t> </a:t>
            </a:r>
            <a:r>
              <a:rPr lang="en-US" dirty="0" err="1"/>
              <a:t>tekoälyä</a:t>
            </a:r>
            <a:r>
              <a:rPr lang="en-US" dirty="0"/>
              <a:t> </a:t>
            </a:r>
            <a:r>
              <a:rPr lang="en-US" dirty="0" err="1"/>
              <a:t>vedenhallinnassa</a:t>
            </a:r>
            <a:r>
              <a:rPr lang="en-US" dirty="0"/>
              <a:t>?</a:t>
            </a:r>
          </a:p>
          <a:p>
            <a:endParaRPr lang="en-IE" dirty="0"/>
          </a:p>
        </p:txBody>
      </p:sp>
      <p:sp>
        <p:nvSpPr>
          <p:cNvPr id="17" name="Freeform 16">
            <a:extLst>
              <a:ext uri="{FF2B5EF4-FFF2-40B4-BE49-F238E27FC236}">
                <a16:creationId xmlns:a16="http://schemas.microsoft.com/office/drawing/2014/main" id="{40FC3DF2-BAF1-F579-7F32-ED22A03B8B9C}"/>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5695412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FA7C2-1CBA-8CC3-74A6-75E3ED435072}"/>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89DE284A-D4CB-FB82-45EB-99A7836F1918}"/>
              </a:ext>
            </a:extLst>
          </p:cNvPr>
          <p:cNvSpPr>
            <a:spLocks noGrp="1"/>
          </p:cNvSpPr>
          <p:nvPr>
            <p:ph type="body" sz="quarter" idx="18"/>
          </p:nvPr>
        </p:nvSpPr>
        <p:spPr>
          <a:xfrm>
            <a:off x="643467" y="2107770"/>
            <a:ext cx="4639192" cy="4377696"/>
          </a:xfrm>
        </p:spPr>
        <p:txBody>
          <a:bodyPr/>
          <a:lstStyle/>
          <a:p>
            <a:pPr marL="0" algn="just"/>
            <a:r>
              <a:rPr lang="en-US" dirty="0" err="1"/>
              <a:t>Tässä</a:t>
            </a:r>
            <a:r>
              <a:rPr lang="en-US" dirty="0"/>
              <a:t> </a:t>
            </a:r>
            <a:r>
              <a:rPr lang="en-US" dirty="0" err="1"/>
              <a:t>yhteydessä</a:t>
            </a:r>
            <a:r>
              <a:rPr lang="en-US" dirty="0"/>
              <a:t> </a:t>
            </a:r>
            <a:r>
              <a:rPr lang="en-US" dirty="0" err="1"/>
              <a:t>tekoäly</a:t>
            </a:r>
            <a:r>
              <a:rPr lang="en-US" dirty="0"/>
              <a:t> (AI) on </a:t>
            </a:r>
            <a:r>
              <a:rPr lang="en-US" dirty="0" err="1"/>
              <a:t>nousemassa</a:t>
            </a:r>
            <a:r>
              <a:rPr lang="en-US" dirty="0"/>
              <a:t> </a:t>
            </a:r>
            <a:r>
              <a:rPr lang="en-US" dirty="0" err="1"/>
              <a:t>käytännölliseksi</a:t>
            </a:r>
            <a:r>
              <a:rPr lang="en-US" dirty="0"/>
              <a:t> ja </a:t>
            </a:r>
            <a:r>
              <a:rPr lang="en-US" dirty="0" err="1"/>
              <a:t>tehokkaaksi</a:t>
            </a:r>
            <a:r>
              <a:rPr lang="en-US" dirty="0"/>
              <a:t> </a:t>
            </a:r>
            <a:r>
              <a:rPr lang="en-US" dirty="0" err="1"/>
              <a:t>tueksi</a:t>
            </a:r>
            <a:r>
              <a:rPr lang="en-US" dirty="0"/>
              <a:t> </a:t>
            </a:r>
            <a:r>
              <a:rPr lang="en-US" dirty="0" err="1"/>
              <a:t>kestävälle</a:t>
            </a:r>
            <a:r>
              <a:rPr lang="en-US" dirty="0"/>
              <a:t> </a:t>
            </a:r>
            <a:r>
              <a:rPr lang="en-US" dirty="0" err="1"/>
              <a:t>vedenhallinnalle</a:t>
            </a:r>
            <a:r>
              <a:rPr lang="en-US" dirty="0"/>
              <a:t>. </a:t>
            </a:r>
            <a:r>
              <a:rPr lang="en-US" dirty="0" err="1"/>
              <a:t>Tekoäly</a:t>
            </a:r>
            <a:r>
              <a:rPr lang="en-US" dirty="0"/>
              <a:t> </a:t>
            </a:r>
            <a:r>
              <a:rPr lang="en-US" dirty="0" err="1"/>
              <a:t>voi</a:t>
            </a:r>
            <a:r>
              <a:rPr lang="en-US" dirty="0"/>
              <a:t> </a:t>
            </a:r>
            <a:r>
              <a:rPr lang="en-US" dirty="0" err="1"/>
              <a:t>auttaa</a:t>
            </a:r>
            <a:r>
              <a:rPr lang="en-US" dirty="0"/>
              <a:t> </a:t>
            </a:r>
            <a:r>
              <a:rPr lang="en-US" dirty="0" err="1"/>
              <a:t>vesialan</a:t>
            </a:r>
            <a:r>
              <a:rPr lang="en-US" dirty="0"/>
              <a:t> </a:t>
            </a:r>
            <a:r>
              <a:rPr lang="en-US" dirty="0" err="1"/>
              <a:t>ammattilaisia</a:t>
            </a:r>
            <a:r>
              <a:rPr lang="en-US" dirty="0"/>
              <a:t> ​​ja </a:t>
            </a:r>
            <a:r>
              <a:rPr lang="en-US" dirty="0" err="1"/>
              <a:t>laitoksia</a:t>
            </a:r>
            <a:r>
              <a:rPr lang="en-US" dirty="0"/>
              <a:t> </a:t>
            </a:r>
            <a:r>
              <a:rPr lang="en-US" dirty="0" err="1"/>
              <a:t>tekemään</a:t>
            </a:r>
            <a:r>
              <a:rPr lang="en-US" dirty="0"/>
              <a:t> </a:t>
            </a:r>
            <a:r>
              <a:rPr lang="en-US" dirty="0" err="1"/>
              <a:t>nopeampia</a:t>
            </a:r>
            <a:r>
              <a:rPr lang="en-US" dirty="0"/>
              <a:t> ja </a:t>
            </a:r>
            <a:r>
              <a:rPr lang="en-US" dirty="0" err="1"/>
              <a:t>tarkempia</a:t>
            </a:r>
            <a:r>
              <a:rPr lang="en-US" dirty="0"/>
              <a:t> </a:t>
            </a:r>
            <a:r>
              <a:rPr lang="en-US" dirty="0" err="1"/>
              <a:t>päätöksiä</a:t>
            </a:r>
            <a:r>
              <a:rPr lang="en-US" dirty="0"/>
              <a:t> </a:t>
            </a:r>
            <a:r>
              <a:rPr lang="en-US" dirty="0" err="1"/>
              <a:t>muuttamalla</a:t>
            </a:r>
            <a:r>
              <a:rPr lang="en-US" dirty="0"/>
              <a:t> </a:t>
            </a:r>
            <a:r>
              <a:rPr lang="en-US" dirty="0" err="1"/>
              <a:t>suuret</a:t>
            </a:r>
            <a:r>
              <a:rPr lang="en-US" dirty="0"/>
              <a:t> </a:t>
            </a:r>
            <a:r>
              <a:rPr lang="en-US" dirty="0" err="1"/>
              <a:t>tietomäärät</a:t>
            </a:r>
            <a:r>
              <a:rPr lang="en-US" dirty="0"/>
              <a:t> </a:t>
            </a:r>
            <a:r>
              <a:rPr lang="en-US" dirty="0" err="1"/>
              <a:t>toimiviksi</a:t>
            </a:r>
            <a:r>
              <a:rPr lang="en-US" dirty="0"/>
              <a:t> </a:t>
            </a:r>
            <a:r>
              <a:rPr lang="en-US" dirty="0" err="1"/>
              <a:t>näkemyksiksi</a:t>
            </a:r>
            <a:r>
              <a:rPr lang="en-US" dirty="0"/>
              <a:t>.</a:t>
            </a:r>
            <a:endParaRPr lang="en-IE" dirty="0"/>
          </a:p>
        </p:txBody>
      </p:sp>
      <p:sp>
        <p:nvSpPr>
          <p:cNvPr id="7" name="Text Placeholder 6">
            <a:extLst>
              <a:ext uri="{FF2B5EF4-FFF2-40B4-BE49-F238E27FC236}">
                <a16:creationId xmlns:a16="http://schemas.microsoft.com/office/drawing/2014/main" id="{A686E94A-FCCC-AD36-6639-E48A866AFD34}"/>
              </a:ext>
            </a:extLst>
          </p:cNvPr>
          <p:cNvSpPr>
            <a:spLocks noGrp="1"/>
          </p:cNvSpPr>
          <p:nvPr>
            <p:ph type="body" sz="quarter" idx="16"/>
          </p:nvPr>
        </p:nvSpPr>
        <p:spPr/>
        <p:txBody>
          <a:bodyPr/>
          <a:lstStyle/>
          <a:p>
            <a:r>
              <a:rPr lang="en-US" dirty="0" err="1"/>
              <a:t>Miksi</a:t>
            </a:r>
            <a:r>
              <a:rPr lang="en-US" dirty="0"/>
              <a:t> </a:t>
            </a:r>
            <a:r>
              <a:rPr lang="en-US" dirty="0" err="1"/>
              <a:t>tekoälyä</a:t>
            </a:r>
            <a:r>
              <a:rPr lang="en-US" dirty="0"/>
              <a:t> </a:t>
            </a:r>
            <a:r>
              <a:rPr lang="en-US" dirty="0" err="1"/>
              <a:t>vedenhallinnassa</a:t>
            </a:r>
            <a:r>
              <a:rPr lang="en-US" dirty="0"/>
              <a:t>?</a:t>
            </a:r>
          </a:p>
        </p:txBody>
      </p:sp>
      <p:sp>
        <p:nvSpPr>
          <p:cNvPr id="17" name="Freeform 16">
            <a:extLst>
              <a:ext uri="{FF2B5EF4-FFF2-40B4-BE49-F238E27FC236}">
                <a16:creationId xmlns:a16="http://schemas.microsoft.com/office/drawing/2014/main" id="{B72B255D-7442-E7A5-5D64-30555179BA75}"/>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4" name="TextBox 3">
            <a:extLst>
              <a:ext uri="{FF2B5EF4-FFF2-40B4-BE49-F238E27FC236}">
                <a16:creationId xmlns:a16="http://schemas.microsoft.com/office/drawing/2014/main" id="{61BC1B5C-41B0-2ADC-3B51-176577FC9521}"/>
              </a:ext>
            </a:extLst>
          </p:cNvPr>
          <p:cNvSpPr txBox="1"/>
          <p:nvPr/>
        </p:nvSpPr>
        <p:spPr>
          <a:xfrm>
            <a:off x="10374658" y="6485466"/>
            <a:ext cx="2114810" cy="246221"/>
          </a:xfrm>
          <a:prstGeom prst="rect">
            <a:avLst/>
          </a:prstGeom>
          <a:noFill/>
        </p:spPr>
        <p:txBody>
          <a:bodyPr wrap="square" rtlCol="0">
            <a:spAutoFit/>
          </a:bodyPr>
          <a:lstStyle/>
          <a:p>
            <a:r>
              <a:rPr lang="en-US" sz="1000" dirty="0"/>
              <a:t>Image by WangXiNa </a:t>
            </a:r>
          </a:p>
        </p:txBody>
      </p:sp>
      <p:pic>
        <p:nvPicPr>
          <p:cNvPr id="11" name="Picture Placeholder 10" descr="A blue water drop made of dots and lines&#10;&#10;AI-generated content may be incorrect.">
            <a:extLst>
              <a:ext uri="{FF2B5EF4-FFF2-40B4-BE49-F238E27FC236}">
                <a16:creationId xmlns:a16="http://schemas.microsoft.com/office/drawing/2014/main" id="{03715850-49B7-3575-3EE4-AF8FEA4D6591}"/>
              </a:ext>
            </a:extLst>
          </p:cNvPr>
          <p:cNvPicPr>
            <a:picLocks noGrp="1" noChangeAspect="1"/>
          </p:cNvPicPr>
          <p:nvPr>
            <p:ph type="pic" sz="quarter" idx="44"/>
          </p:nvPr>
        </p:nvPicPr>
        <p:blipFill>
          <a:blip r:embed="rId2"/>
          <a:srcRect l="18785" r="18785"/>
          <a:stretch>
            <a:fillRect/>
          </a:stretch>
        </p:blipFill>
        <p:spPr/>
      </p:pic>
    </p:spTree>
    <p:extLst>
      <p:ext uri="{BB962C8B-B14F-4D97-AF65-F5344CB8AC3E}">
        <p14:creationId xmlns:p14="http://schemas.microsoft.com/office/powerpoint/2010/main" val="20153838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prstGeom prst="rect">
            <a:avLst/>
          </a:prstGeom>
        </p:spPr>
        <p:txBody>
          <a:bodyPr/>
          <a:lstStyle/>
          <a:p>
            <a:pPr marL="0" algn="just"/>
            <a:r>
              <a:rPr lang="en-US" dirty="0" err="1"/>
              <a:t>Anturiverkoista</a:t>
            </a:r>
            <a:r>
              <a:rPr lang="en-US" dirty="0"/>
              <a:t> ja </a:t>
            </a:r>
            <a:r>
              <a:rPr lang="en-US" dirty="0" err="1"/>
              <a:t>älymittareista</a:t>
            </a:r>
            <a:r>
              <a:rPr lang="en-US" dirty="0"/>
              <a:t> </a:t>
            </a:r>
            <a:r>
              <a:rPr lang="en-US" dirty="0" err="1"/>
              <a:t>satelliittikuviin</a:t>
            </a:r>
            <a:r>
              <a:rPr lang="en-US" dirty="0"/>
              <a:t> ja </a:t>
            </a:r>
            <a:r>
              <a:rPr lang="en-US" dirty="0" err="1"/>
              <a:t>säätietoihin</a:t>
            </a:r>
            <a:r>
              <a:rPr lang="en-US" dirty="0"/>
              <a:t>, </a:t>
            </a:r>
            <a:r>
              <a:rPr lang="en-US" dirty="0" err="1"/>
              <a:t>tekoäly</a:t>
            </a:r>
            <a:r>
              <a:rPr lang="en-US" dirty="0"/>
              <a:t> </a:t>
            </a:r>
            <a:r>
              <a:rPr lang="en-US" dirty="0" err="1"/>
              <a:t>voi</a:t>
            </a:r>
            <a:r>
              <a:rPr lang="en-US" dirty="0"/>
              <a:t> </a:t>
            </a:r>
            <a:r>
              <a:rPr lang="en-US" dirty="0" err="1"/>
              <a:t>analysoida</a:t>
            </a:r>
            <a:r>
              <a:rPr lang="en-US" dirty="0"/>
              <a:t> </a:t>
            </a:r>
            <a:r>
              <a:rPr lang="en-US" dirty="0" err="1"/>
              <a:t>malleja</a:t>
            </a:r>
            <a:r>
              <a:rPr lang="en-US" dirty="0"/>
              <a:t>, </a:t>
            </a:r>
            <a:r>
              <a:rPr lang="en-US" dirty="0" err="1"/>
              <a:t>havaita</a:t>
            </a:r>
            <a:r>
              <a:rPr lang="en-US" dirty="0"/>
              <a:t> </a:t>
            </a:r>
            <a:r>
              <a:rPr lang="en-US" dirty="0" err="1"/>
              <a:t>poikkeavuuksia</a:t>
            </a:r>
            <a:r>
              <a:rPr lang="en-US" dirty="0"/>
              <a:t>, </a:t>
            </a:r>
            <a:r>
              <a:rPr lang="en-US" dirty="0" err="1"/>
              <a:t>ennustaa</a:t>
            </a:r>
            <a:r>
              <a:rPr lang="en-US" dirty="0"/>
              <a:t> </a:t>
            </a:r>
            <a:r>
              <a:rPr lang="en-US" dirty="0" err="1"/>
              <a:t>riskejä</a:t>
            </a:r>
            <a:r>
              <a:rPr lang="en-US" dirty="0"/>
              <a:t> ja </a:t>
            </a:r>
            <a:r>
              <a:rPr lang="en-US" dirty="0" err="1"/>
              <a:t>optimoida</a:t>
            </a:r>
            <a:r>
              <a:rPr lang="en-US" dirty="0"/>
              <a:t> </a:t>
            </a:r>
            <a:r>
              <a:rPr lang="en-US" dirty="0" err="1"/>
              <a:t>toimintaa</a:t>
            </a:r>
            <a:r>
              <a:rPr lang="en-US" dirty="0"/>
              <a:t>, </a:t>
            </a:r>
            <a:r>
              <a:rPr lang="en-US" dirty="0" err="1"/>
              <a:t>usein</a:t>
            </a:r>
            <a:r>
              <a:rPr lang="en-US" dirty="0"/>
              <a:t> </a:t>
            </a:r>
            <a:r>
              <a:rPr lang="en-US" dirty="0" err="1"/>
              <a:t>reaaliajassa</a:t>
            </a:r>
            <a:r>
              <a:rPr lang="en-US" dirty="0"/>
              <a:t>. </a:t>
            </a:r>
            <a:r>
              <a:rPr lang="en-US" dirty="0" err="1"/>
              <a:t>Tekoäly</a:t>
            </a:r>
            <a:r>
              <a:rPr lang="en-US" dirty="0"/>
              <a:t> </a:t>
            </a:r>
            <a:r>
              <a:rPr lang="en-US" dirty="0" err="1"/>
              <a:t>ei</a:t>
            </a:r>
            <a:r>
              <a:rPr lang="en-US" dirty="0"/>
              <a:t> </a:t>
            </a:r>
            <a:r>
              <a:rPr lang="en-US" dirty="0" err="1"/>
              <a:t>kuitenkaan</a:t>
            </a:r>
            <a:r>
              <a:rPr lang="en-US" dirty="0"/>
              <a:t> ole "</a:t>
            </a:r>
            <a:r>
              <a:rPr lang="en-US" dirty="0" err="1"/>
              <a:t>taikaratkaisu</a:t>
            </a:r>
            <a:r>
              <a:rPr lang="en-US" dirty="0"/>
              <a:t>". Sen </a:t>
            </a:r>
            <a:r>
              <a:rPr lang="en-US" dirty="0" err="1"/>
              <a:t>tehokkuus</a:t>
            </a:r>
            <a:r>
              <a:rPr lang="en-US" dirty="0"/>
              <a:t> </a:t>
            </a:r>
            <a:r>
              <a:rPr lang="en-US" dirty="0" err="1"/>
              <a:t>riippuu</a:t>
            </a:r>
            <a:r>
              <a:rPr lang="en-US" dirty="0"/>
              <a:t> </a:t>
            </a:r>
            <a:r>
              <a:rPr lang="en-US" dirty="0" err="1"/>
              <a:t>datan</a:t>
            </a:r>
            <a:r>
              <a:rPr lang="en-US" dirty="0"/>
              <a:t> </a:t>
            </a:r>
            <a:r>
              <a:rPr lang="en-US" dirty="0" err="1"/>
              <a:t>laadusta</a:t>
            </a:r>
            <a:r>
              <a:rPr lang="en-US" dirty="0"/>
              <a:t>, </a:t>
            </a:r>
            <a:r>
              <a:rPr lang="en-US" dirty="0" err="1"/>
              <a:t>luotettavasta</a:t>
            </a:r>
            <a:r>
              <a:rPr lang="en-US" dirty="0"/>
              <a:t> </a:t>
            </a:r>
            <a:r>
              <a:rPr lang="en-US" dirty="0" err="1"/>
              <a:t>infrastruktuurista</a:t>
            </a:r>
            <a:r>
              <a:rPr lang="en-US" dirty="0"/>
              <a:t>, </a:t>
            </a:r>
            <a:r>
              <a:rPr lang="en-US" dirty="0" err="1"/>
              <a:t>läpinäkyvyydestä</a:t>
            </a:r>
            <a:r>
              <a:rPr lang="en-US" dirty="0"/>
              <a:t> ja </a:t>
            </a:r>
            <a:r>
              <a:rPr lang="en-US" dirty="0" err="1"/>
              <a:t>vastuullisesta</a:t>
            </a:r>
            <a:r>
              <a:rPr lang="en-US" dirty="0"/>
              <a:t> </a:t>
            </a:r>
            <a:r>
              <a:rPr lang="en-US" dirty="0" err="1"/>
              <a:t>käytöstä</a:t>
            </a:r>
            <a:r>
              <a:rPr lang="en-US" dirty="0"/>
              <a:t>. </a:t>
            </a:r>
            <a:r>
              <a:rPr lang="en-US" dirty="0" err="1"/>
              <a:t>Huonolaatuinen</a:t>
            </a:r>
            <a:r>
              <a:rPr lang="en-US" dirty="0"/>
              <a:t> data, </a:t>
            </a:r>
            <a:r>
              <a:rPr lang="en-US" dirty="0" err="1"/>
              <a:t>heikot</a:t>
            </a:r>
            <a:r>
              <a:rPr lang="en-US" dirty="0"/>
              <a:t> </a:t>
            </a:r>
            <a:r>
              <a:rPr lang="en-US" dirty="0" err="1"/>
              <a:t>järjestelmät</a:t>
            </a:r>
            <a:r>
              <a:rPr lang="en-US" dirty="0"/>
              <a:t> tai </a:t>
            </a:r>
            <a:r>
              <a:rPr lang="en-US" dirty="0" err="1"/>
              <a:t>turvaton</a:t>
            </a:r>
            <a:r>
              <a:rPr lang="en-US" dirty="0"/>
              <a:t> </a:t>
            </a:r>
            <a:r>
              <a:rPr lang="en-US" dirty="0" err="1"/>
              <a:t>käyttöönotto</a:t>
            </a:r>
            <a:r>
              <a:rPr lang="en-US" dirty="0"/>
              <a:t> </a:t>
            </a:r>
            <a:r>
              <a:rPr lang="en-US" dirty="0" err="1"/>
              <a:t>voivat</a:t>
            </a:r>
            <a:r>
              <a:rPr lang="en-US" dirty="0"/>
              <a:t> </a:t>
            </a:r>
            <a:r>
              <a:rPr lang="en-US" dirty="0" err="1"/>
              <a:t>johtaa</a:t>
            </a:r>
            <a:r>
              <a:rPr lang="en-US" dirty="0"/>
              <a:t> </a:t>
            </a:r>
            <a:r>
              <a:rPr lang="en-US" dirty="0" err="1"/>
              <a:t>vääriin</a:t>
            </a:r>
            <a:r>
              <a:rPr lang="en-US" dirty="0"/>
              <a:t> </a:t>
            </a:r>
            <a:r>
              <a:rPr lang="en-US" dirty="0" err="1"/>
              <a:t>päätöksiin</a:t>
            </a:r>
            <a:r>
              <a:rPr lang="en-US" dirty="0"/>
              <a:t> ja </a:t>
            </a:r>
            <a:r>
              <a:rPr lang="en-US" dirty="0" err="1"/>
              <a:t>tahattomiin</a:t>
            </a:r>
            <a:r>
              <a:rPr lang="en-US" dirty="0"/>
              <a:t> </a:t>
            </a:r>
            <a:r>
              <a:rPr lang="en-US" dirty="0" err="1"/>
              <a:t>seurauksiin</a:t>
            </a:r>
            <a:r>
              <a:rPr lang="en-US" dirty="0"/>
              <a:t>, </a:t>
            </a:r>
            <a:r>
              <a:rPr lang="en-US" dirty="0" err="1"/>
              <a:t>mikä</a:t>
            </a:r>
            <a:r>
              <a:rPr lang="en-US" dirty="0"/>
              <a:t> </a:t>
            </a:r>
            <a:r>
              <a:rPr lang="en-US" dirty="0" err="1"/>
              <a:t>voi</a:t>
            </a:r>
            <a:r>
              <a:rPr lang="en-US" dirty="0"/>
              <a:t> </a:t>
            </a:r>
            <a:r>
              <a:rPr lang="en-US" dirty="0" err="1"/>
              <a:t>heikentää</a:t>
            </a:r>
            <a:r>
              <a:rPr lang="en-US" dirty="0"/>
              <a:t> </a:t>
            </a:r>
            <a:r>
              <a:rPr lang="en-US" dirty="0" err="1"/>
              <a:t>kestävän</a:t>
            </a:r>
            <a:r>
              <a:rPr lang="en-US" dirty="0"/>
              <a:t> </a:t>
            </a:r>
            <a:r>
              <a:rPr lang="en-US" dirty="0" err="1"/>
              <a:t>kehityksen</a:t>
            </a:r>
            <a:r>
              <a:rPr lang="en-US" dirty="0"/>
              <a:t> </a:t>
            </a:r>
            <a:r>
              <a:rPr lang="en-US" dirty="0" err="1"/>
              <a:t>edistymistä</a:t>
            </a:r>
            <a:r>
              <a:rPr lang="en-US" dirty="0"/>
              <a:t> </a:t>
            </a:r>
            <a:r>
              <a:rPr lang="en-US" dirty="0" err="1"/>
              <a:t>sen</a:t>
            </a:r>
            <a:r>
              <a:rPr lang="en-US" dirty="0"/>
              <a:t> </a:t>
            </a:r>
            <a:r>
              <a:rPr lang="en-US" dirty="0" err="1"/>
              <a:t>vahvistamisen</a:t>
            </a:r>
            <a:r>
              <a:rPr lang="en-US" dirty="0"/>
              <a:t> </a:t>
            </a:r>
            <a:r>
              <a:rPr lang="en-US" dirty="0" err="1"/>
              <a:t>sijaan</a:t>
            </a:r>
            <a:r>
              <a:rPr lang="en-US" dirty="0"/>
              <a:t>.</a:t>
            </a:r>
          </a:p>
          <a:p>
            <a:pPr marL="0" algn="just"/>
            <a:r>
              <a:rPr lang="en-US" dirty="0" err="1"/>
              <a:t>Tämä</a:t>
            </a:r>
            <a:r>
              <a:rPr lang="en-US" dirty="0"/>
              <a:t> </a:t>
            </a:r>
            <a:r>
              <a:rPr lang="en-US" dirty="0" err="1"/>
              <a:t>moduuli</a:t>
            </a:r>
            <a:r>
              <a:rPr lang="en-US" dirty="0"/>
              <a:t> on </a:t>
            </a:r>
            <a:r>
              <a:rPr lang="en-US" dirty="0" err="1"/>
              <a:t>suunniteltu</a:t>
            </a:r>
            <a:r>
              <a:rPr lang="en-US" dirty="0"/>
              <a:t> </a:t>
            </a:r>
            <a:r>
              <a:rPr lang="en-US" dirty="0" err="1"/>
              <a:t>ammatillisen</a:t>
            </a:r>
            <a:r>
              <a:rPr lang="en-US" dirty="0"/>
              <a:t> </a:t>
            </a:r>
            <a:r>
              <a:rPr lang="en-US" dirty="0" err="1"/>
              <a:t>koulutuksen</a:t>
            </a:r>
            <a:r>
              <a:rPr lang="en-US" dirty="0"/>
              <a:t> </a:t>
            </a:r>
            <a:r>
              <a:rPr lang="en-US" dirty="0" err="1"/>
              <a:t>opettajille</a:t>
            </a:r>
            <a:r>
              <a:rPr lang="en-US" dirty="0"/>
              <a:t> ja </a:t>
            </a:r>
            <a:r>
              <a:rPr lang="en-US" dirty="0" err="1"/>
              <a:t>oppijoille</a:t>
            </a:r>
            <a:r>
              <a:rPr lang="en-US" dirty="0"/>
              <a:t>, </a:t>
            </a:r>
            <a:r>
              <a:rPr lang="en-US" dirty="0" err="1"/>
              <a:t>jotka</a:t>
            </a:r>
            <a:r>
              <a:rPr lang="en-US" dirty="0"/>
              <a:t> </a:t>
            </a:r>
            <a:r>
              <a:rPr lang="en-US" dirty="0" err="1"/>
              <a:t>haluavat</a:t>
            </a:r>
            <a:r>
              <a:rPr lang="en-US" dirty="0"/>
              <a:t> </a:t>
            </a:r>
            <a:r>
              <a:rPr lang="en-US" dirty="0" err="1"/>
              <a:t>ymmärtää</a:t>
            </a:r>
            <a:r>
              <a:rPr lang="en-US" dirty="0"/>
              <a:t>, </a:t>
            </a:r>
            <a:r>
              <a:rPr lang="en-US" dirty="0" err="1"/>
              <a:t>miksi</a:t>
            </a:r>
            <a:r>
              <a:rPr lang="en-US" dirty="0"/>
              <a:t> </a:t>
            </a:r>
            <a:r>
              <a:rPr lang="en-US" dirty="0" err="1"/>
              <a:t>tekoälyllä</a:t>
            </a:r>
            <a:r>
              <a:rPr lang="en-US" dirty="0"/>
              <a:t> on </a:t>
            </a:r>
            <a:r>
              <a:rPr lang="en-US" dirty="0" err="1"/>
              <a:t>merkitystä</a:t>
            </a:r>
            <a:r>
              <a:rPr lang="en-US" dirty="0"/>
              <a:t> </a:t>
            </a:r>
            <a:r>
              <a:rPr lang="en-US" dirty="0" err="1"/>
              <a:t>vesienhallinnassa</a:t>
            </a:r>
            <a:r>
              <a:rPr lang="en-US" dirty="0"/>
              <a:t> ja </a:t>
            </a:r>
            <a:r>
              <a:rPr lang="en-US" dirty="0" err="1"/>
              <a:t>miten</a:t>
            </a:r>
            <a:r>
              <a:rPr lang="en-US" dirty="0"/>
              <a:t> </a:t>
            </a:r>
            <a:r>
              <a:rPr lang="en-US" dirty="0" err="1"/>
              <a:t>sitä</a:t>
            </a:r>
            <a:r>
              <a:rPr lang="en-US" dirty="0"/>
              <a:t> </a:t>
            </a:r>
            <a:r>
              <a:rPr lang="en-US" dirty="0" err="1"/>
              <a:t>voidaan</a:t>
            </a:r>
            <a:r>
              <a:rPr lang="en-US" dirty="0"/>
              <a:t> </a:t>
            </a:r>
            <a:r>
              <a:rPr lang="en-US" dirty="0" err="1"/>
              <a:t>soveltaa</a:t>
            </a:r>
            <a:r>
              <a:rPr lang="en-US" dirty="0"/>
              <a:t> </a:t>
            </a:r>
            <a:r>
              <a:rPr lang="en-US" dirty="0" err="1"/>
              <a:t>ammatillisessa</a:t>
            </a:r>
            <a:r>
              <a:rPr lang="en-US" dirty="0"/>
              <a:t> </a:t>
            </a:r>
            <a:r>
              <a:rPr lang="en-US" dirty="0" err="1"/>
              <a:t>koulutuksessa</a:t>
            </a:r>
            <a:r>
              <a:rPr lang="en-US" dirty="0"/>
              <a:t> ja </a:t>
            </a:r>
            <a:r>
              <a:rPr lang="en-US" dirty="0" err="1"/>
              <a:t>käytännön</a:t>
            </a:r>
            <a:r>
              <a:rPr lang="en-US" dirty="0"/>
              <a:t> </a:t>
            </a:r>
            <a:r>
              <a:rPr lang="en-US" dirty="0" err="1"/>
              <a:t>työssä</a:t>
            </a:r>
            <a:r>
              <a:rPr lang="en-US" dirty="0"/>
              <a:t>.</a:t>
            </a: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prstGeom prst="rect">
            <a:avLst/>
          </a:prstGeom>
        </p:spPr>
        <p:txBody>
          <a:bodyPr/>
          <a:lstStyle/>
          <a:p>
            <a:r>
              <a:rPr lang="en-US" dirty="0" err="1"/>
              <a:t>Miksi</a:t>
            </a:r>
            <a:r>
              <a:rPr lang="en-US" dirty="0"/>
              <a:t> </a:t>
            </a:r>
            <a:r>
              <a:rPr lang="en-US" dirty="0" err="1"/>
              <a:t>tekoälyä</a:t>
            </a:r>
            <a:r>
              <a:rPr lang="en-US" dirty="0"/>
              <a:t> </a:t>
            </a:r>
            <a:r>
              <a:rPr lang="en-US" dirty="0" err="1"/>
              <a:t>vedenhallinnassa</a:t>
            </a:r>
            <a:r>
              <a:rPr lang="en-US" dirty="0"/>
              <a:t>?</a:t>
            </a:r>
          </a:p>
        </p:txBody>
      </p:sp>
    </p:spTree>
    <p:extLst>
      <p:ext uri="{BB962C8B-B14F-4D97-AF65-F5344CB8AC3E}">
        <p14:creationId xmlns:p14="http://schemas.microsoft.com/office/powerpoint/2010/main" val="39335636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EBA56-20EB-E01F-F0EC-A0ECE8DF292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3CED5AB-ECCF-1E09-0468-230860080B78}"/>
              </a:ext>
            </a:extLst>
          </p:cNvPr>
          <p:cNvSpPr>
            <a:spLocks noGrp="1"/>
          </p:cNvSpPr>
          <p:nvPr>
            <p:ph type="body" sz="quarter" idx="16"/>
          </p:nvPr>
        </p:nvSpPr>
        <p:spPr>
          <a:xfrm>
            <a:off x="5297321" y="2639356"/>
            <a:ext cx="6813813" cy="2253043"/>
          </a:xfrm>
        </p:spPr>
        <p:txBody>
          <a:bodyPr>
            <a:normAutofit/>
          </a:bodyPr>
          <a:lstStyle/>
          <a:p>
            <a:r>
              <a:rPr lang="en-US" dirty="0" err="1"/>
              <a:t>Yksikkö</a:t>
            </a:r>
            <a:r>
              <a:rPr lang="en-US" dirty="0"/>
              <a:t> 2</a:t>
            </a:r>
          </a:p>
          <a:p>
            <a:r>
              <a:rPr lang="en-US" dirty="0" err="1"/>
              <a:t>Vesihuollon</a:t>
            </a:r>
            <a:r>
              <a:rPr lang="en-US" dirty="0"/>
              <a:t> </a:t>
            </a:r>
            <a:r>
              <a:rPr lang="en-US" dirty="0" err="1"/>
              <a:t>haasteet</a:t>
            </a:r>
            <a:r>
              <a:rPr lang="en-US" dirty="0"/>
              <a:t> </a:t>
            </a:r>
            <a:r>
              <a:rPr lang="en-US" dirty="0" err="1"/>
              <a:t>nykyaikana</a:t>
            </a:r>
            <a:endParaRPr lang="en-US" dirty="0"/>
          </a:p>
        </p:txBody>
      </p:sp>
      <p:sp>
        <p:nvSpPr>
          <p:cNvPr id="5" name="Text Placeholder 4">
            <a:extLst>
              <a:ext uri="{FF2B5EF4-FFF2-40B4-BE49-F238E27FC236}">
                <a16:creationId xmlns:a16="http://schemas.microsoft.com/office/drawing/2014/main" id="{6AF7473C-6E34-0570-FBF3-F3709D99662C}"/>
              </a:ext>
            </a:extLst>
          </p:cNvPr>
          <p:cNvSpPr>
            <a:spLocks noGrp="1"/>
          </p:cNvSpPr>
          <p:nvPr>
            <p:ph type="body" sz="quarter" idx="17"/>
          </p:nvPr>
        </p:nvSpPr>
        <p:spPr/>
        <p:txBody>
          <a:bodyPr/>
          <a:lstStyle/>
          <a:p>
            <a:r>
              <a:rPr lang="en-US" dirty="0"/>
              <a:t>02</a:t>
            </a:r>
          </a:p>
        </p:txBody>
      </p:sp>
    </p:spTree>
    <p:extLst>
      <p:ext uri="{BB962C8B-B14F-4D97-AF65-F5344CB8AC3E}">
        <p14:creationId xmlns:p14="http://schemas.microsoft.com/office/powerpoint/2010/main" val="678314151"/>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urviving digital -  landscape powerpoint.potx" id="{1D4B4119-D1A6-FE49-944E-44D0450B8D70}" vid="{BE5704CA-28D9-BF4E-9D78-EE5BB389335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2256</TotalTime>
  <Words>1662</Words>
  <Application>Microsoft Macintosh PowerPoint</Application>
  <PresentationFormat>Widescreen</PresentationFormat>
  <Paragraphs>183</Paragraphs>
  <Slides>35</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Arial</vt:lpstr>
      <vt:lpstr>Calibri</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gizem cengiz</cp:lastModifiedBy>
  <cp:revision>40</cp:revision>
  <dcterms:created xsi:type="dcterms:W3CDTF">2022-05-09T10:29:33Z</dcterms:created>
  <dcterms:modified xsi:type="dcterms:W3CDTF">2026-05-25T21:22:26Z</dcterms:modified>
</cp:coreProperties>
</file>