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Lst>
  <p:sldSz cy="6858000" cx="12192000"/>
  <p:notesSz cx="6858000" cy="9144000"/>
  <p:embeddedFontLst>
    <p:embeddedFont>
      <p:font typeface="Montserrat"/>
      <p:regular r:id="rId51"/>
      <p:bold r:id="rId52"/>
      <p:italic r:id="rId53"/>
      <p:boldItalic r:id="rId54"/>
    </p:embeddedFont>
    <p:embeddedFont>
      <p:font typeface="Montserrat Light"/>
      <p:regular r:id="rId55"/>
      <p:bold r:id="rId56"/>
      <p:italic r:id="rId57"/>
      <p:boldItalic r:id="rId58"/>
    </p:embeddedFont>
    <p:embeddedFont>
      <p:font typeface="Quattrocento Sans"/>
      <p:regular r:id="rId59"/>
      <p:bold r:id="rId60"/>
      <p:italic r:id="rId61"/>
      <p:boldItalic r:id="rId6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3" roundtripDataSignature="AMtx7mgx/i6DFRypqD9NyzKbqUtArVDuI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62" Type="http://schemas.openxmlformats.org/officeDocument/2006/relationships/font" Target="fonts/QuattrocentoSans-boldItalic.fntdata"/><Relationship Id="rId61" Type="http://schemas.openxmlformats.org/officeDocument/2006/relationships/font" Target="fonts/QuattrocentoSans-italic.fntdata"/><Relationship Id="rId20" Type="http://schemas.openxmlformats.org/officeDocument/2006/relationships/slide" Target="slides/slide16.xml"/><Relationship Id="rId63" Type="http://customschemas.google.com/relationships/presentationmetadata" Target="metadata"/><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60" Type="http://schemas.openxmlformats.org/officeDocument/2006/relationships/font" Target="fonts/QuattrocentoSans-bold.fntdata"/><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font" Target="fonts/Montserrat-regular.fntdata"/><Relationship Id="rId50" Type="http://schemas.openxmlformats.org/officeDocument/2006/relationships/slide" Target="slides/slide46.xml"/><Relationship Id="rId53" Type="http://schemas.openxmlformats.org/officeDocument/2006/relationships/font" Target="fonts/Montserrat-italic.fntdata"/><Relationship Id="rId52" Type="http://schemas.openxmlformats.org/officeDocument/2006/relationships/font" Target="fonts/Montserrat-bold.fntdata"/><Relationship Id="rId11" Type="http://schemas.openxmlformats.org/officeDocument/2006/relationships/slide" Target="slides/slide7.xml"/><Relationship Id="rId55" Type="http://schemas.openxmlformats.org/officeDocument/2006/relationships/font" Target="fonts/MontserratLight-regular.fntdata"/><Relationship Id="rId10" Type="http://schemas.openxmlformats.org/officeDocument/2006/relationships/slide" Target="slides/slide6.xml"/><Relationship Id="rId54" Type="http://schemas.openxmlformats.org/officeDocument/2006/relationships/font" Target="fonts/Montserrat-boldItalic.fntdata"/><Relationship Id="rId13" Type="http://schemas.openxmlformats.org/officeDocument/2006/relationships/slide" Target="slides/slide9.xml"/><Relationship Id="rId57" Type="http://schemas.openxmlformats.org/officeDocument/2006/relationships/font" Target="fonts/MontserratLight-italic.fntdata"/><Relationship Id="rId12" Type="http://schemas.openxmlformats.org/officeDocument/2006/relationships/slide" Target="slides/slide8.xml"/><Relationship Id="rId56" Type="http://schemas.openxmlformats.org/officeDocument/2006/relationships/font" Target="fonts/MontserratLight-bold.fntdata"/><Relationship Id="rId15" Type="http://schemas.openxmlformats.org/officeDocument/2006/relationships/slide" Target="slides/slide11.xml"/><Relationship Id="rId59" Type="http://schemas.openxmlformats.org/officeDocument/2006/relationships/font" Target="fonts/QuattrocentoSans-regular.fntdata"/><Relationship Id="rId14" Type="http://schemas.openxmlformats.org/officeDocument/2006/relationships/slide" Target="slides/slide10.xml"/><Relationship Id="rId58" Type="http://schemas.openxmlformats.org/officeDocument/2006/relationships/font" Target="fonts/MontserratLight-boldItalic.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I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 name="Google Shape;177;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7" name="Google Shape;18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 name="Google Shape;188;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 name="Google Shape;20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8" name="Google Shape;208;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 name="Google Shape;209;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5" name="Google Shape;215;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 name="Google Shape;22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4" name="Google Shape;23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2" name="Google Shape;24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8" name="Google Shape;248;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6" name="Google Shape;25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6" name="Google Shape;266;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7" name="Google Shape;267;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3" name="Google Shape;273;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1" name="Google Shape;281;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2" name="Google Shape;282;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7" name="Google Shape;29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5" name="Google Shape;305;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3" name="Google Shape;313;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4" name="Google Shape;314;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1" name="Google Shape;321;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9" name="Google Shape;329;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6" name="Google Shape;336;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4" name="Google Shape;344;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5" name="Google Shape;345;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4" name="Google Shape;354;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5" name="Google Shape;355;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1" name="Google Shape;361;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7" name="Google Shape;367;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5" name="Google Shape;375;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6" name="Google Shape;376;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1" name="Google Shape;391;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1" name="Google Shape;401;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9" name="Google Shape;409;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0" name="Google Shape;410;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7" name="Google Shape;427;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8" name="Google Shape;428;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1" name="Google Shape;441;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9" name="Google Shape;449;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7" name="Google Shape;457;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8" name="Google Shape;458;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4" name="Google Shape;474;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4" name="Google Shape;484;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1" name="Google Shape;491;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2" name="Google Shape;492;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8" name="Google Shape;498;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6" name="Google Shape;506;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2" name="Google Shape;512;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8" name="Google Shape;518;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4" name="Google Shape;524;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2" name="Google Shape;532;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1" name="Google Shape;541;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1" name="Google Shape;561;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8" name="Google Shape;568;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1" name="Google Shape;581;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7" name="Google Shape;587;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4" name="Google Shape;594;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5" name="Google Shape;595;p4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IE"/>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 showMasterSp="0">
  <p:cSld name="Cover Slide ">
    <p:spTree>
      <p:nvGrpSpPr>
        <p:cNvPr id="12" name="Shape 12"/>
        <p:cNvGrpSpPr/>
        <p:nvPr/>
      </p:nvGrpSpPr>
      <p:grpSpPr>
        <a:xfrm>
          <a:off x="0" y="0"/>
          <a:ext cx="0" cy="0"/>
          <a:chOff x="0" y="0"/>
          <a:chExt cx="0" cy="0"/>
        </a:xfrm>
      </p:grpSpPr>
      <p:sp>
        <p:nvSpPr>
          <p:cNvPr id="13" name="Google Shape;13;p48"/>
          <p:cNvSpPr/>
          <p:nvPr/>
        </p:nvSpPr>
        <p:spPr>
          <a:xfrm>
            <a:off x="0" y="2584174"/>
            <a:ext cx="12192000" cy="3021537"/>
          </a:xfrm>
          <a:custGeom>
            <a:rect b="b" l="l" r="r" t="t"/>
            <a:pathLst>
              <a:path extrusionOk="0" h="6806308" w="7600392">
                <a:moveTo>
                  <a:pt x="0" y="0"/>
                </a:moveTo>
                <a:lnTo>
                  <a:pt x="7600393" y="0"/>
                </a:lnTo>
                <a:lnTo>
                  <a:pt x="7600393" y="6806308"/>
                </a:lnTo>
                <a:lnTo>
                  <a:pt x="0" y="6806308"/>
                </a:lnTo>
                <a:close/>
              </a:path>
            </a:pathLst>
          </a:custGeom>
          <a:gradFill>
            <a:gsLst>
              <a:gs pos="0">
                <a:srgbClr val="00403F"/>
              </a:gs>
              <a:gs pos="83000">
                <a:srgbClr val="51C4C6"/>
              </a:gs>
              <a:gs pos="100000">
                <a:srgbClr val="51C4C6"/>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14" name="Google Shape;14;p48"/>
          <p:cNvSpPr txBox="1"/>
          <p:nvPr>
            <p:ph idx="1" type="body"/>
          </p:nvPr>
        </p:nvSpPr>
        <p:spPr>
          <a:xfrm>
            <a:off x="699281" y="4050410"/>
            <a:ext cx="3354126" cy="100839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8850"/>
              </a:lnSpc>
              <a:spcBef>
                <a:spcPts val="0"/>
              </a:spcBef>
              <a:spcAft>
                <a:spcPts val="0"/>
              </a:spcAft>
              <a:buClr>
                <a:schemeClr val="lt1"/>
              </a:buClr>
              <a:buSzPts val="4000"/>
              <a:buFont typeface="Arial"/>
              <a:buNone/>
              <a:defRPr b="0" i="0" sz="40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 name="Google Shape;15;p48"/>
          <p:cNvSpPr txBox="1"/>
          <p:nvPr>
            <p:ph idx="2" type="body"/>
          </p:nvPr>
        </p:nvSpPr>
        <p:spPr>
          <a:xfrm>
            <a:off x="741406" y="3170166"/>
            <a:ext cx="3311988" cy="5331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chemeClr val="lt1"/>
              </a:buClr>
              <a:buSzPts val="3200"/>
              <a:buFont typeface="Arial"/>
              <a:buNone/>
              <a:defRPr b="0" i="0" sz="32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6" name="Google Shape;16;p48"/>
          <p:cNvSpPr/>
          <p:nvPr>
            <p:ph idx="3" type="pic"/>
          </p:nvPr>
        </p:nvSpPr>
        <p:spPr>
          <a:xfrm>
            <a:off x="5736127" y="561497"/>
            <a:ext cx="5982506" cy="4129773"/>
          </a:xfrm>
          <a:prstGeom prst="rect">
            <a:avLst/>
          </a:prstGeom>
          <a:solidFill>
            <a:srgbClr val="F2F2F2"/>
          </a:solidFill>
          <a:ln>
            <a:noFill/>
          </a:ln>
        </p:spPr>
      </p:sp>
      <p:sp>
        <p:nvSpPr>
          <p:cNvPr id="17" name="Google Shape;17;p48"/>
          <p:cNvSpPr txBox="1"/>
          <p:nvPr/>
        </p:nvSpPr>
        <p:spPr>
          <a:xfrm>
            <a:off x="2612157" y="5952371"/>
            <a:ext cx="4528232" cy="46166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0" i="0" lang="en-IE" sz="800">
                <a:solidFill>
                  <a:srgbClr val="262626"/>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800">
              <a:solidFill>
                <a:srgbClr val="262626"/>
              </a:solidFill>
              <a:latin typeface="Calibri"/>
              <a:ea typeface="Calibri"/>
              <a:cs typeface="Calibri"/>
              <a:sym typeface="Calibri"/>
            </a:endParaRPr>
          </a:p>
        </p:txBody>
      </p:sp>
      <p:pic>
        <p:nvPicPr>
          <p:cNvPr descr="Co-funded by the European Union logo in png for web usage" id="18" name="Google Shape;18;p48"/>
          <p:cNvPicPr preferRelativeResize="0"/>
          <p:nvPr/>
        </p:nvPicPr>
        <p:blipFill rotWithShape="1">
          <a:blip r:embed="rId2">
            <a:alphaModFix/>
          </a:blip>
          <a:srcRect b="0" l="0" r="0" t="0"/>
          <a:stretch/>
        </p:blipFill>
        <p:spPr>
          <a:xfrm>
            <a:off x="698614" y="5965816"/>
            <a:ext cx="1959683" cy="410131"/>
          </a:xfrm>
          <a:prstGeom prst="rect">
            <a:avLst/>
          </a:prstGeom>
          <a:noFill/>
          <a:ln>
            <a:noFill/>
          </a:ln>
        </p:spPr>
      </p:pic>
      <p:pic>
        <p:nvPicPr>
          <p:cNvPr id="19" name="Google Shape;19;p48"/>
          <p:cNvPicPr preferRelativeResize="0"/>
          <p:nvPr/>
        </p:nvPicPr>
        <p:blipFill rotWithShape="1">
          <a:blip r:embed="rId3">
            <a:alphaModFix/>
          </a:blip>
          <a:srcRect b="0" l="0" r="0" t="0"/>
          <a:stretch/>
        </p:blipFill>
        <p:spPr>
          <a:xfrm>
            <a:off x="579069" y="376291"/>
            <a:ext cx="4010625" cy="1899769"/>
          </a:xfrm>
          <a:prstGeom prst="rect">
            <a:avLst/>
          </a:prstGeom>
          <a:noFill/>
          <a:ln>
            <a:noFill/>
          </a:ln>
        </p:spPr>
      </p:pic>
      <p:sp>
        <p:nvSpPr>
          <p:cNvPr id="20" name="Google Shape;20;p48"/>
          <p:cNvSpPr/>
          <p:nvPr/>
        </p:nvSpPr>
        <p:spPr>
          <a:xfrm rot="-4500000">
            <a:off x="9684991" y="3328031"/>
            <a:ext cx="3239534" cy="2841658"/>
          </a:xfrm>
          <a:custGeom>
            <a:rect b="b" l="l" r="r" t="t"/>
            <a:pathLst>
              <a:path extrusionOk="0" h="2282313" w="2601872">
                <a:moveTo>
                  <a:pt x="2527716" y="1215850"/>
                </a:moveTo>
                <a:cubicBezTo>
                  <a:pt x="2507444" y="1215850"/>
                  <a:pt x="2488771" y="1223319"/>
                  <a:pt x="2474367" y="1237190"/>
                </a:cubicBezTo>
                <a:cubicBezTo>
                  <a:pt x="2459962" y="1251061"/>
                  <a:pt x="2451960" y="1270267"/>
                  <a:pt x="2451426" y="1290006"/>
                </a:cubicBezTo>
                <a:cubicBezTo>
                  <a:pt x="2451426" y="1304944"/>
                  <a:pt x="2455161" y="1318815"/>
                  <a:pt x="2462630" y="1330552"/>
                </a:cubicBezTo>
                <a:lnTo>
                  <a:pt x="2270570" y="1522611"/>
                </a:lnTo>
                <a:lnTo>
                  <a:pt x="1605831" y="1522611"/>
                </a:lnTo>
                <a:cubicBezTo>
                  <a:pt x="1601030" y="1522611"/>
                  <a:pt x="1596761" y="1524212"/>
                  <a:pt x="1593560" y="1527413"/>
                </a:cubicBezTo>
                <a:lnTo>
                  <a:pt x="1375359" y="1745614"/>
                </a:lnTo>
                <a:lnTo>
                  <a:pt x="1347618" y="1717872"/>
                </a:lnTo>
                <a:lnTo>
                  <a:pt x="1183834" y="1881656"/>
                </a:lnTo>
                <a:lnTo>
                  <a:pt x="1095273" y="1793095"/>
                </a:lnTo>
                <a:lnTo>
                  <a:pt x="1259057" y="1629311"/>
                </a:lnTo>
                <a:lnTo>
                  <a:pt x="1232915" y="1603170"/>
                </a:lnTo>
                <a:lnTo>
                  <a:pt x="1513536" y="1322549"/>
                </a:lnTo>
                <a:cubicBezTo>
                  <a:pt x="1527406" y="1322549"/>
                  <a:pt x="1841637" y="1322549"/>
                  <a:pt x="1841637" y="1322549"/>
                </a:cubicBezTo>
                <a:cubicBezTo>
                  <a:pt x="1846439" y="1322549"/>
                  <a:pt x="1850706" y="1320949"/>
                  <a:pt x="1853908" y="1317748"/>
                </a:cubicBezTo>
                <a:lnTo>
                  <a:pt x="1880049" y="1291607"/>
                </a:lnTo>
                <a:lnTo>
                  <a:pt x="1880049" y="1291607"/>
                </a:lnTo>
                <a:cubicBezTo>
                  <a:pt x="1880049" y="1291607"/>
                  <a:pt x="1967009" y="1205180"/>
                  <a:pt x="1967009" y="1205180"/>
                </a:cubicBezTo>
                <a:cubicBezTo>
                  <a:pt x="1977146" y="1210515"/>
                  <a:pt x="1988883" y="1214249"/>
                  <a:pt x="2001687" y="1214249"/>
                </a:cubicBezTo>
                <a:cubicBezTo>
                  <a:pt x="2043300" y="1214783"/>
                  <a:pt x="2077443" y="1181706"/>
                  <a:pt x="2077977" y="1140093"/>
                </a:cubicBezTo>
                <a:cubicBezTo>
                  <a:pt x="2078511" y="1098480"/>
                  <a:pt x="2045433" y="1064336"/>
                  <a:pt x="2003821" y="1063803"/>
                </a:cubicBezTo>
                <a:cubicBezTo>
                  <a:pt x="1983548" y="1063803"/>
                  <a:pt x="1964875" y="1071272"/>
                  <a:pt x="1950471" y="1085143"/>
                </a:cubicBezTo>
                <a:cubicBezTo>
                  <a:pt x="1936066" y="1099014"/>
                  <a:pt x="1928064" y="1118219"/>
                  <a:pt x="1927530" y="1137959"/>
                </a:cubicBezTo>
                <a:cubicBezTo>
                  <a:pt x="1927530" y="1154497"/>
                  <a:pt x="1932332" y="1169969"/>
                  <a:pt x="1941401" y="1182239"/>
                </a:cubicBezTo>
                <a:lnTo>
                  <a:pt x="1934466" y="1189175"/>
                </a:lnTo>
                <a:lnTo>
                  <a:pt x="1934466" y="1189175"/>
                </a:lnTo>
                <a:cubicBezTo>
                  <a:pt x="1934466" y="1189175"/>
                  <a:pt x="1835236" y="1288406"/>
                  <a:pt x="1835236" y="1288406"/>
                </a:cubicBezTo>
                <a:cubicBezTo>
                  <a:pt x="1821364" y="1288406"/>
                  <a:pt x="1507134" y="1288406"/>
                  <a:pt x="1507134" y="1288406"/>
                </a:cubicBezTo>
                <a:cubicBezTo>
                  <a:pt x="1502332" y="1288406"/>
                  <a:pt x="1498064" y="1290006"/>
                  <a:pt x="1494863" y="1293207"/>
                </a:cubicBezTo>
                <a:lnTo>
                  <a:pt x="1209441" y="1578629"/>
                </a:lnTo>
                <a:lnTo>
                  <a:pt x="1182233" y="1551420"/>
                </a:lnTo>
                <a:lnTo>
                  <a:pt x="1018449" y="1715204"/>
                </a:lnTo>
                <a:lnTo>
                  <a:pt x="929888" y="1626644"/>
                </a:lnTo>
                <a:lnTo>
                  <a:pt x="1093672" y="1462860"/>
                </a:lnTo>
                <a:lnTo>
                  <a:pt x="1065930" y="1435118"/>
                </a:lnTo>
                <a:lnTo>
                  <a:pt x="1283064" y="1217984"/>
                </a:lnTo>
                <a:cubicBezTo>
                  <a:pt x="1286265" y="1214783"/>
                  <a:pt x="1287866" y="1210515"/>
                  <a:pt x="1287866" y="1205713"/>
                </a:cubicBezTo>
                <a:cubicBezTo>
                  <a:pt x="1287866" y="1205713"/>
                  <a:pt x="1287866" y="893083"/>
                  <a:pt x="1287866" y="879746"/>
                </a:cubicBezTo>
                <a:lnTo>
                  <a:pt x="1464454" y="703158"/>
                </a:lnTo>
                <a:cubicBezTo>
                  <a:pt x="1476191" y="710627"/>
                  <a:pt x="1490595" y="714895"/>
                  <a:pt x="1505533" y="714895"/>
                </a:cubicBezTo>
                <a:cubicBezTo>
                  <a:pt x="1525806" y="714895"/>
                  <a:pt x="1544478" y="706358"/>
                  <a:pt x="1558350" y="691954"/>
                </a:cubicBezTo>
                <a:cubicBezTo>
                  <a:pt x="1572220" y="677550"/>
                  <a:pt x="1580223" y="658344"/>
                  <a:pt x="1579690" y="638604"/>
                </a:cubicBezTo>
                <a:cubicBezTo>
                  <a:pt x="1579156" y="596991"/>
                  <a:pt x="1545012" y="563914"/>
                  <a:pt x="1503399" y="564448"/>
                </a:cubicBezTo>
                <a:cubicBezTo>
                  <a:pt x="1461786" y="564981"/>
                  <a:pt x="1428709" y="599125"/>
                  <a:pt x="1429243" y="640738"/>
                </a:cubicBezTo>
                <a:cubicBezTo>
                  <a:pt x="1429243" y="654609"/>
                  <a:pt x="1433511" y="667947"/>
                  <a:pt x="1440446" y="679150"/>
                </a:cubicBezTo>
                <a:lnTo>
                  <a:pt x="1258523" y="861073"/>
                </a:lnTo>
                <a:cubicBezTo>
                  <a:pt x="1255322" y="864274"/>
                  <a:pt x="1253722" y="868542"/>
                  <a:pt x="1253722" y="873344"/>
                </a:cubicBezTo>
                <a:cubicBezTo>
                  <a:pt x="1253722" y="873344"/>
                  <a:pt x="1253722" y="1185974"/>
                  <a:pt x="1253722" y="1199311"/>
                </a:cubicBezTo>
                <a:lnTo>
                  <a:pt x="1041923" y="1411110"/>
                </a:lnTo>
                <a:lnTo>
                  <a:pt x="1016315" y="1385502"/>
                </a:lnTo>
                <a:lnTo>
                  <a:pt x="852531" y="1549286"/>
                </a:lnTo>
                <a:lnTo>
                  <a:pt x="763970" y="1460726"/>
                </a:lnTo>
                <a:lnTo>
                  <a:pt x="927754" y="1296942"/>
                </a:lnTo>
                <a:lnTo>
                  <a:pt x="901079" y="1270267"/>
                </a:lnTo>
                <a:lnTo>
                  <a:pt x="989107" y="1182239"/>
                </a:lnTo>
                <a:cubicBezTo>
                  <a:pt x="1000844" y="1189708"/>
                  <a:pt x="1014714" y="1193976"/>
                  <a:pt x="1029652" y="1193443"/>
                </a:cubicBezTo>
                <a:cubicBezTo>
                  <a:pt x="1049925" y="1193443"/>
                  <a:pt x="1068598" y="1184907"/>
                  <a:pt x="1082469" y="1170502"/>
                </a:cubicBezTo>
                <a:cubicBezTo>
                  <a:pt x="1096340" y="1156098"/>
                  <a:pt x="1104342" y="1136892"/>
                  <a:pt x="1103809" y="1117152"/>
                </a:cubicBezTo>
                <a:cubicBezTo>
                  <a:pt x="1103275" y="1075540"/>
                  <a:pt x="1069131" y="1042463"/>
                  <a:pt x="1027519" y="1042996"/>
                </a:cubicBezTo>
                <a:cubicBezTo>
                  <a:pt x="985905" y="1043530"/>
                  <a:pt x="952829" y="1077674"/>
                  <a:pt x="953362" y="1119287"/>
                </a:cubicBezTo>
                <a:cubicBezTo>
                  <a:pt x="953362" y="1133691"/>
                  <a:pt x="957630" y="1146495"/>
                  <a:pt x="964565" y="1157698"/>
                </a:cubicBezTo>
                <a:lnTo>
                  <a:pt x="876538" y="1245726"/>
                </a:lnTo>
                <a:lnTo>
                  <a:pt x="849863" y="1219051"/>
                </a:lnTo>
                <a:lnTo>
                  <a:pt x="686079" y="1382835"/>
                </a:lnTo>
                <a:lnTo>
                  <a:pt x="597518" y="1294274"/>
                </a:lnTo>
                <a:lnTo>
                  <a:pt x="761303" y="1130490"/>
                </a:lnTo>
                <a:lnTo>
                  <a:pt x="737295" y="1106482"/>
                </a:lnTo>
                <a:lnTo>
                  <a:pt x="1165694" y="678083"/>
                </a:lnTo>
                <a:cubicBezTo>
                  <a:pt x="1177432" y="685552"/>
                  <a:pt x="1191302" y="689820"/>
                  <a:pt x="1206241" y="689287"/>
                </a:cubicBezTo>
                <a:cubicBezTo>
                  <a:pt x="1226513" y="689287"/>
                  <a:pt x="1245186" y="680751"/>
                  <a:pt x="1259057" y="666346"/>
                </a:cubicBezTo>
                <a:cubicBezTo>
                  <a:pt x="1272928" y="651942"/>
                  <a:pt x="1279330" y="632736"/>
                  <a:pt x="1280397" y="612996"/>
                </a:cubicBezTo>
                <a:cubicBezTo>
                  <a:pt x="1281997" y="577252"/>
                  <a:pt x="1241985" y="538840"/>
                  <a:pt x="1204106" y="538840"/>
                </a:cubicBezTo>
                <a:cubicBezTo>
                  <a:pt x="1162494" y="538840"/>
                  <a:pt x="1129417" y="573517"/>
                  <a:pt x="1129950" y="615130"/>
                </a:cubicBezTo>
                <a:cubicBezTo>
                  <a:pt x="1129950" y="629535"/>
                  <a:pt x="1134218" y="642339"/>
                  <a:pt x="1141154" y="653542"/>
                </a:cubicBezTo>
                <a:lnTo>
                  <a:pt x="712754" y="1081942"/>
                </a:lnTo>
                <a:lnTo>
                  <a:pt x="683412" y="1052599"/>
                </a:lnTo>
                <a:lnTo>
                  <a:pt x="519628" y="1216383"/>
                </a:lnTo>
                <a:lnTo>
                  <a:pt x="431067" y="1127822"/>
                </a:lnTo>
                <a:lnTo>
                  <a:pt x="594851" y="964038"/>
                </a:lnTo>
                <a:lnTo>
                  <a:pt x="571377" y="940565"/>
                </a:lnTo>
                <a:lnTo>
                  <a:pt x="827990" y="683952"/>
                </a:lnTo>
                <a:cubicBezTo>
                  <a:pt x="831191" y="680751"/>
                  <a:pt x="832792" y="676483"/>
                  <a:pt x="832792" y="671681"/>
                </a:cubicBezTo>
                <a:lnTo>
                  <a:pt x="832792" y="346780"/>
                </a:lnTo>
                <a:lnTo>
                  <a:pt x="1040856" y="138716"/>
                </a:lnTo>
                <a:cubicBezTo>
                  <a:pt x="1052593" y="146185"/>
                  <a:pt x="1066997" y="150453"/>
                  <a:pt x="1081935" y="150453"/>
                </a:cubicBezTo>
                <a:cubicBezTo>
                  <a:pt x="1102208" y="150453"/>
                  <a:pt x="1120881" y="141917"/>
                  <a:pt x="1134752" y="127513"/>
                </a:cubicBezTo>
                <a:cubicBezTo>
                  <a:pt x="1148622" y="113108"/>
                  <a:pt x="1156625" y="93902"/>
                  <a:pt x="1156092" y="74163"/>
                </a:cubicBezTo>
                <a:cubicBezTo>
                  <a:pt x="1155558" y="32550"/>
                  <a:pt x="1121414" y="-527"/>
                  <a:pt x="1079801" y="6"/>
                </a:cubicBezTo>
                <a:cubicBezTo>
                  <a:pt x="1038188" y="540"/>
                  <a:pt x="1005112" y="34684"/>
                  <a:pt x="1005645" y="76297"/>
                </a:cubicBezTo>
                <a:cubicBezTo>
                  <a:pt x="1005645" y="90168"/>
                  <a:pt x="1009913" y="103505"/>
                  <a:pt x="1016849" y="114709"/>
                </a:cubicBezTo>
                <a:lnTo>
                  <a:pt x="803982" y="327575"/>
                </a:lnTo>
                <a:cubicBezTo>
                  <a:pt x="800782" y="330776"/>
                  <a:pt x="799181" y="335044"/>
                  <a:pt x="799181" y="339845"/>
                </a:cubicBezTo>
                <a:cubicBezTo>
                  <a:pt x="799181" y="339845"/>
                  <a:pt x="799181" y="650875"/>
                  <a:pt x="799181" y="664746"/>
                </a:cubicBezTo>
                <a:lnTo>
                  <a:pt x="547370" y="916557"/>
                </a:lnTo>
                <a:lnTo>
                  <a:pt x="517494" y="886681"/>
                </a:lnTo>
                <a:lnTo>
                  <a:pt x="353710" y="1050465"/>
                </a:lnTo>
                <a:lnTo>
                  <a:pt x="300360" y="997115"/>
                </a:lnTo>
                <a:cubicBezTo>
                  <a:pt x="221402" y="918157"/>
                  <a:pt x="93362" y="918157"/>
                  <a:pt x="13871" y="997115"/>
                </a:cubicBezTo>
                <a:lnTo>
                  <a:pt x="0" y="1010986"/>
                </a:lnTo>
                <a:lnTo>
                  <a:pt x="1271327" y="2282314"/>
                </a:lnTo>
                <a:lnTo>
                  <a:pt x="1285198" y="2268442"/>
                </a:lnTo>
                <a:cubicBezTo>
                  <a:pt x="1364156" y="2189485"/>
                  <a:pt x="1364156" y="2061445"/>
                  <a:pt x="1285198" y="1981954"/>
                </a:cubicBezTo>
                <a:lnTo>
                  <a:pt x="1261724" y="1958480"/>
                </a:lnTo>
                <a:lnTo>
                  <a:pt x="1425508" y="1794696"/>
                </a:lnTo>
                <a:lnTo>
                  <a:pt x="1399900" y="1769088"/>
                </a:lnTo>
                <a:lnTo>
                  <a:pt x="1613300" y="1555688"/>
                </a:lnTo>
                <a:cubicBezTo>
                  <a:pt x="1627171" y="1555688"/>
                  <a:pt x="2278039" y="1555688"/>
                  <a:pt x="2278039" y="1555688"/>
                </a:cubicBezTo>
                <a:cubicBezTo>
                  <a:pt x="2282840" y="1555688"/>
                  <a:pt x="2287109" y="1554088"/>
                  <a:pt x="2290310" y="1550887"/>
                </a:cubicBezTo>
                <a:lnTo>
                  <a:pt x="2487171" y="1354026"/>
                </a:lnTo>
                <a:cubicBezTo>
                  <a:pt x="2498374" y="1360961"/>
                  <a:pt x="2511711" y="1365229"/>
                  <a:pt x="2525582" y="1365229"/>
                </a:cubicBezTo>
                <a:cubicBezTo>
                  <a:pt x="2567195" y="1365763"/>
                  <a:pt x="2601339" y="1332686"/>
                  <a:pt x="2601873" y="1291073"/>
                </a:cubicBezTo>
                <a:cubicBezTo>
                  <a:pt x="2601873" y="1249460"/>
                  <a:pt x="2568796" y="1215316"/>
                  <a:pt x="2527716" y="1214783"/>
                </a:cubicBezTo>
                <a:close/>
                <a:moveTo>
                  <a:pt x="2000620" y="1091011"/>
                </a:moveTo>
                <a:cubicBezTo>
                  <a:pt x="2013958" y="1091011"/>
                  <a:pt x="2026228" y="1096346"/>
                  <a:pt x="2035298" y="1105416"/>
                </a:cubicBezTo>
                <a:cubicBezTo>
                  <a:pt x="2043833" y="1113952"/>
                  <a:pt x="2049168" y="1125688"/>
                  <a:pt x="2049168" y="1139026"/>
                </a:cubicBezTo>
                <a:cubicBezTo>
                  <a:pt x="2049168" y="1151830"/>
                  <a:pt x="2044367" y="1164100"/>
                  <a:pt x="2035298" y="1173170"/>
                </a:cubicBezTo>
                <a:cubicBezTo>
                  <a:pt x="2026228" y="1182239"/>
                  <a:pt x="2014491" y="1187574"/>
                  <a:pt x="2001153" y="1187574"/>
                </a:cubicBezTo>
                <a:cubicBezTo>
                  <a:pt x="1974479" y="1187574"/>
                  <a:pt x="1952605" y="1166768"/>
                  <a:pt x="1952605" y="1140093"/>
                </a:cubicBezTo>
                <a:cubicBezTo>
                  <a:pt x="1952605" y="1113418"/>
                  <a:pt x="1973411" y="1091545"/>
                  <a:pt x="2000086" y="1091011"/>
                </a:cubicBezTo>
                <a:close/>
                <a:moveTo>
                  <a:pt x="1503399" y="592190"/>
                </a:moveTo>
                <a:cubicBezTo>
                  <a:pt x="1516736" y="592190"/>
                  <a:pt x="1529007" y="597525"/>
                  <a:pt x="1538076" y="606594"/>
                </a:cubicBezTo>
                <a:cubicBezTo>
                  <a:pt x="1546613" y="615130"/>
                  <a:pt x="1551948" y="626867"/>
                  <a:pt x="1551948" y="640205"/>
                </a:cubicBezTo>
                <a:cubicBezTo>
                  <a:pt x="1551948" y="653009"/>
                  <a:pt x="1547146" y="665279"/>
                  <a:pt x="1538076" y="674349"/>
                </a:cubicBezTo>
                <a:cubicBezTo>
                  <a:pt x="1529007" y="683418"/>
                  <a:pt x="1517270" y="688753"/>
                  <a:pt x="1503933" y="688753"/>
                </a:cubicBezTo>
                <a:cubicBezTo>
                  <a:pt x="1477258" y="688753"/>
                  <a:pt x="1455384" y="667947"/>
                  <a:pt x="1454851" y="641272"/>
                </a:cubicBezTo>
                <a:cubicBezTo>
                  <a:pt x="1454851" y="614597"/>
                  <a:pt x="1475657" y="592723"/>
                  <a:pt x="1502332" y="592190"/>
                </a:cubicBezTo>
                <a:close/>
                <a:moveTo>
                  <a:pt x="1080335" y="28282"/>
                </a:moveTo>
                <a:cubicBezTo>
                  <a:pt x="1093672" y="28282"/>
                  <a:pt x="1105943" y="33617"/>
                  <a:pt x="1115012" y="42686"/>
                </a:cubicBezTo>
                <a:cubicBezTo>
                  <a:pt x="1123548" y="51222"/>
                  <a:pt x="1128883" y="62959"/>
                  <a:pt x="1128883" y="76297"/>
                </a:cubicBezTo>
                <a:cubicBezTo>
                  <a:pt x="1128883" y="89101"/>
                  <a:pt x="1124082" y="101371"/>
                  <a:pt x="1115012" y="110441"/>
                </a:cubicBezTo>
                <a:cubicBezTo>
                  <a:pt x="1105943" y="119510"/>
                  <a:pt x="1094206" y="124845"/>
                  <a:pt x="1080868" y="124845"/>
                </a:cubicBezTo>
                <a:cubicBezTo>
                  <a:pt x="1054193" y="124845"/>
                  <a:pt x="1032320" y="104039"/>
                  <a:pt x="1032320" y="77364"/>
                </a:cubicBezTo>
                <a:cubicBezTo>
                  <a:pt x="1032320" y="50689"/>
                  <a:pt x="1053126" y="28815"/>
                  <a:pt x="1079801" y="28282"/>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 name="Google Shape;21;p48"/>
          <p:cNvSpPr/>
          <p:nvPr/>
        </p:nvSpPr>
        <p:spPr>
          <a:xfrm>
            <a:off x="8053470" y="5377413"/>
            <a:ext cx="4138530" cy="756631"/>
          </a:xfrm>
          <a:custGeom>
            <a:rect b="b" l="l" r="r" t="t"/>
            <a:pathLst>
              <a:path extrusionOk="0" h="6806308" w="7600392">
                <a:moveTo>
                  <a:pt x="0" y="0"/>
                </a:moveTo>
                <a:lnTo>
                  <a:pt x="7600393" y="0"/>
                </a:lnTo>
                <a:lnTo>
                  <a:pt x="7600393" y="6806308"/>
                </a:lnTo>
                <a:lnTo>
                  <a:pt x="0" y="6806308"/>
                </a:lnTo>
                <a:close/>
              </a:path>
            </a:pathLst>
          </a:custGeom>
          <a:solidFill>
            <a:srgbClr val="ADD03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22" name="Google Shape;22;p48"/>
          <p:cNvSpPr txBox="1"/>
          <p:nvPr>
            <p:ph idx="4" type="body"/>
          </p:nvPr>
        </p:nvSpPr>
        <p:spPr>
          <a:xfrm>
            <a:off x="8376237" y="5402904"/>
            <a:ext cx="3195486" cy="731140"/>
          </a:xfrm>
          <a:prstGeom prst="rect">
            <a:avLst/>
          </a:prstGeom>
          <a:noFill/>
          <a:ln>
            <a:noFill/>
          </a:ln>
        </p:spPr>
        <p:txBody>
          <a:bodyPr anchorCtr="0" anchor="ctr" bIns="45700" lIns="91425" spcFirstLastPara="1" rIns="91425" wrap="square" tIns="45700">
            <a:normAutofit/>
          </a:bodyPr>
          <a:lstStyle>
            <a:lvl1pPr indent="-228600" lvl="0" marL="457200" marR="0" rtl="0" algn="r">
              <a:lnSpc>
                <a:spcPct val="90000"/>
              </a:lnSpc>
              <a:spcBef>
                <a:spcPts val="1000"/>
              </a:spcBef>
              <a:spcAft>
                <a:spcPts val="0"/>
              </a:spcAft>
              <a:buClr>
                <a:schemeClr val="lt1"/>
              </a:buClr>
              <a:buSzPts val="3000"/>
              <a:buFont typeface="Arial"/>
              <a:buNone/>
              <a:defRPr b="1" i="0" sz="3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verview/Content Slide">
  <p:cSld name="Overview/Content Slide">
    <p:spTree>
      <p:nvGrpSpPr>
        <p:cNvPr id="23" name="Shape 23"/>
        <p:cNvGrpSpPr/>
        <p:nvPr/>
      </p:nvGrpSpPr>
      <p:grpSpPr>
        <a:xfrm>
          <a:off x="0" y="0"/>
          <a:ext cx="0" cy="0"/>
          <a:chOff x="0" y="0"/>
          <a:chExt cx="0" cy="0"/>
        </a:xfrm>
      </p:grpSpPr>
      <p:sp>
        <p:nvSpPr>
          <p:cNvPr id="24" name="Google Shape;24;p49"/>
          <p:cNvSpPr txBox="1"/>
          <p:nvPr>
            <p:ph idx="1" type="body"/>
          </p:nvPr>
        </p:nvSpPr>
        <p:spPr>
          <a:xfrm>
            <a:off x="772707" y="1786741"/>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ADD037"/>
              </a:buClr>
              <a:buSzPts val="3200"/>
              <a:buFont typeface="Arial"/>
              <a:buNone/>
              <a:defRPr b="1" i="0" sz="3200" u="none" cap="none" strike="noStrike">
                <a:solidFill>
                  <a:srgbClr val="ADD037"/>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5" name="Google Shape;25;p49"/>
          <p:cNvSpPr txBox="1"/>
          <p:nvPr>
            <p:ph idx="2" type="body"/>
          </p:nvPr>
        </p:nvSpPr>
        <p:spPr>
          <a:xfrm>
            <a:off x="1608004" y="1786741"/>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6" name="Google Shape;26;p49"/>
          <p:cNvSpPr txBox="1"/>
          <p:nvPr>
            <p:ph idx="3" type="body"/>
          </p:nvPr>
        </p:nvSpPr>
        <p:spPr>
          <a:xfrm>
            <a:off x="772707" y="2498531"/>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ADD037"/>
              </a:buClr>
              <a:buSzPts val="3200"/>
              <a:buFont typeface="Arial"/>
              <a:buNone/>
              <a:defRPr b="1" i="0" sz="3200" u="none" cap="none" strike="noStrike">
                <a:solidFill>
                  <a:srgbClr val="ADD037"/>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7" name="Google Shape;27;p49"/>
          <p:cNvSpPr txBox="1"/>
          <p:nvPr>
            <p:ph idx="4" type="body"/>
          </p:nvPr>
        </p:nvSpPr>
        <p:spPr>
          <a:xfrm>
            <a:off x="1608004" y="2498531"/>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8" name="Google Shape;28;p49"/>
          <p:cNvSpPr txBox="1"/>
          <p:nvPr>
            <p:ph idx="5" type="body"/>
          </p:nvPr>
        </p:nvSpPr>
        <p:spPr>
          <a:xfrm>
            <a:off x="772707" y="3210318"/>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ADD037"/>
              </a:buClr>
              <a:buSzPts val="3200"/>
              <a:buFont typeface="Arial"/>
              <a:buNone/>
              <a:defRPr b="1" i="0" sz="3200" u="none" cap="none" strike="noStrike">
                <a:solidFill>
                  <a:srgbClr val="ADD037"/>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9" name="Google Shape;29;p49"/>
          <p:cNvSpPr txBox="1"/>
          <p:nvPr>
            <p:ph idx="6" type="body"/>
          </p:nvPr>
        </p:nvSpPr>
        <p:spPr>
          <a:xfrm>
            <a:off x="1608004" y="3210318"/>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0" name="Google Shape;30;p49"/>
          <p:cNvSpPr txBox="1"/>
          <p:nvPr>
            <p:ph idx="7" type="body"/>
          </p:nvPr>
        </p:nvSpPr>
        <p:spPr>
          <a:xfrm>
            <a:off x="772707" y="3922110"/>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ADD037"/>
              </a:buClr>
              <a:buSzPts val="3200"/>
              <a:buFont typeface="Arial"/>
              <a:buNone/>
              <a:defRPr b="1" i="0" sz="3200" u="none" cap="none" strike="noStrike">
                <a:solidFill>
                  <a:srgbClr val="ADD037"/>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1" name="Google Shape;31;p49"/>
          <p:cNvSpPr txBox="1"/>
          <p:nvPr>
            <p:ph idx="8" type="body"/>
          </p:nvPr>
        </p:nvSpPr>
        <p:spPr>
          <a:xfrm>
            <a:off x="1608004" y="3922110"/>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2" name="Google Shape;32;p49"/>
          <p:cNvSpPr txBox="1"/>
          <p:nvPr>
            <p:ph idx="9" type="body"/>
          </p:nvPr>
        </p:nvSpPr>
        <p:spPr>
          <a:xfrm>
            <a:off x="772707" y="4616963"/>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ADD037"/>
              </a:buClr>
              <a:buSzPts val="3200"/>
              <a:buFont typeface="Arial"/>
              <a:buNone/>
              <a:defRPr b="1" i="0" sz="3200" u="none" cap="none" strike="noStrike">
                <a:solidFill>
                  <a:srgbClr val="ADD037"/>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3" name="Google Shape;33;p49"/>
          <p:cNvSpPr txBox="1"/>
          <p:nvPr>
            <p:ph idx="13" type="body"/>
          </p:nvPr>
        </p:nvSpPr>
        <p:spPr>
          <a:xfrm>
            <a:off x="1608004" y="4616963"/>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4" name="Google Shape;34;p49"/>
          <p:cNvSpPr/>
          <p:nvPr/>
        </p:nvSpPr>
        <p:spPr>
          <a:xfrm rot="10800000">
            <a:off x="-4454" y="0"/>
            <a:ext cx="12189954" cy="1303382"/>
          </a:xfrm>
          <a:prstGeom prst="rect">
            <a:avLst/>
          </a:prstGeom>
          <a:gradFill>
            <a:gsLst>
              <a:gs pos="0">
                <a:srgbClr val="00403F"/>
              </a:gs>
              <a:gs pos="83000">
                <a:srgbClr val="51C4C6"/>
              </a:gs>
              <a:gs pos="100000">
                <a:srgbClr val="51C4C6"/>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sp>
        <p:nvSpPr>
          <p:cNvPr id="35" name="Google Shape;35;p49"/>
          <p:cNvSpPr txBox="1"/>
          <p:nvPr>
            <p:ph idx="14" type="body"/>
          </p:nvPr>
        </p:nvSpPr>
        <p:spPr>
          <a:xfrm>
            <a:off x="548420" y="195206"/>
            <a:ext cx="5041923" cy="720752"/>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0"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6" name="Google Shape;36;p49"/>
          <p:cNvSpPr/>
          <p:nvPr/>
        </p:nvSpPr>
        <p:spPr>
          <a:xfrm rot="5400000">
            <a:off x="1314218" y="462088"/>
            <a:ext cx="108000" cy="1685648"/>
          </a:xfrm>
          <a:custGeom>
            <a:rect b="b" l="l" r="r" t="t"/>
            <a:pathLst>
              <a:path extrusionOk="0" h="260044" w="30700">
                <a:moveTo>
                  <a:pt x="0" y="0"/>
                </a:moveTo>
                <a:lnTo>
                  <a:pt x="30701" y="0"/>
                </a:lnTo>
                <a:lnTo>
                  <a:pt x="30701" y="260044"/>
                </a:lnTo>
                <a:lnTo>
                  <a:pt x="0" y="260044"/>
                </a:lnTo>
                <a:close/>
              </a:path>
            </a:pathLst>
          </a:custGeom>
          <a:solidFill>
            <a:srgbClr val="ADD03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 name="Google Shape;37;p49"/>
          <p:cNvSpPr txBox="1"/>
          <p:nvPr/>
        </p:nvSpPr>
        <p:spPr>
          <a:xfrm>
            <a:off x="2612157" y="5952371"/>
            <a:ext cx="4528232" cy="46166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0" i="0" lang="en-IE" sz="800">
                <a:solidFill>
                  <a:srgbClr val="262626"/>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800">
              <a:solidFill>
                <a:srgbClr val="262626"/>
              </a:solidFill>
              <a:latin typeface="Calibri"/>
              <a:ea typeface="Calibri"/>
              <a:cs typeface="Calibri"/>
              <a:sym typeface="Calibri"/>
            </a:endParaRPr>
          </a:p>
        </p:txBody>
      </p:sp>
      <p:pic>
        <p:nvPicPr>
          <p:cNvPr descr="Co-funded by the European Union logo in png for web usage" id="38" name="Google Shape;38;p49"/>
          <p:cNvPicPr preferRelativeResize="0"/>
          <p:nvPr/>
        </p:nvPicPr>
        <p:blipFill rotWithShape="1">
          <a:blip r:embed="rId2">
            <a:alphaModFix/>
          </a:blip>
          <a:srcRect b="0" l="0" r="0" t="0"/>
          <a:stretch/>
        </p:blipFill>
        <p:spPr>
          <a:xfrm>
            <a:off x="698614" y="5965816"/>
            <a:ext cx="1959683" cy="410131"/>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1">
  <p:cSld name="Text Slide 1">
    <p:spTree>
      <p:nvGrpSpPr>
        <p:cNvPr id="39" name="Shape 39"/>
        <p:cNvGrpSpPr/>
        <p:nvPr/>
      </p:nvGrpSpPr>
      <p:grpSpPr>
        <a:xfrm>
          <a:off x="0" y="0"/>
          <a:ext cx="0" cy="0"/>
          <a:chOff x="0" y="0"/>
          <a:chExt cx="0" cy="0"/>
        </a:xfrm>
      </p:grpSpPr>
      <p:sp>
        <p:nvSpPr>
          <p:cNvPr id="40" name="Google Shape;40;p50"/>
          <p:cNvSpPr/>
          <p:nvPr/>
        </p:nvSpPr>
        <p:spPr>
          <a:xfrm rot="10800000">
            <a:off x="0" y="0"/>
            <a:ext cx="12192000" cy="6858000"/>
          </a:xfrm>
          <a:prstGeom prst="rect">
            <a:avLst/>
          </a:prstGeom>
          <a:gradFill>
            <a:gsLst>
              <a:gs pos="0">
                <a:srgbClr val="00403F"/>
              </a:gs>
              <a:gs pos="83000">
                <a:srgbClr val="51C4C6"/>
              </a:gs>
              <a:gs pos="100000">
                <a:srgbClr val="51C4C6"/>
              </a:gs>
            </a:gsLst>
            <a:lin ang="27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 name="Google Shape;41;p50"/>
          <p:cNvSpPr/>
          <p:nvPr/>
        </p:nvSpPr>
        <p:spPr>
          <a:xfrm>
            <a:off x="370688" y="323520"/>
            <a:ext cx="11133740" cy="621096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 name="Google Shape;42;p50"/>
          <p:cNvSpPr txBox="1"/>
          <p:nvPr>
            <p:ph idx="1" type="body"/>
          </p:nvPr>
        </p:nvSpPr>
        <p:spPr>
          <a:xfrm>
            <a:off x="798380" y="2045704"/>
            <a:ext cx="10595237" cy="384991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400"/>
              <a:buFont typeface="Arial"/>
              <a:buNone/>
              <a:defRPr b="0" i="0" sz="2400" u="none" cap="none" strike="noStrike">
                <a:solidFill>
                  <a:srgbClr val="262626"/>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3" name="Google Shape;43;p50"/>
          <p:cNvSpPr txBox="1"/>
          <p:nvPr>
            <p:ph idx="2" type="body"/>
          </p:nvPr>
        </p:nvSpPr>
        <p:spPr>
          <a:xfrm>
            <a:off x="798381" y="761603"/>
            <a:ext cx="10595237" cy="80365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51C4C6"/>
              </a:buClr>
              <a:buSzPts val="3600"/>
              <a:buFont typeface="Arial"/>
              <a:buNone/>
              <a:defRPr b="1" i="0" sz="3600" u="none" cap="none" strike="noStrike">
                <a:solidFill>
                  <a:srgbClr val="51C4C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4" name="Google Shape;44;p50"/>
          <p:cNvSpPr/>
          <p:nvPr/>
        </p:nvSpPr>
        <p:spPr>
          <a:xfrm rot="8146203">
            <a:off x="10066356" y="-638751"/>
            <a:ext cx="3230562" cy="2833788"/>
          </a:xfrm>
          <a:custGeom>
            <a:rect b="b" l="l" r="r" t="t"/>
            <a:pathLst>
              <a:path extrusionOk="0" h="2282313" w="2601872">
                <a:moveTo>
                  <a:pt x="2527716" y="1215850"/>
                </a:moveTo>
                <a:cubicBezTo>
                  <a:pt x="2507444" y="1215850"/>
                  <a:pt x="2488771" y="1223319"/>
                  <a:pt x="2474367" y="1237190"/>
                </a:cubicBezTo>
                <a:cubicBezTo>
                  <a:pt x="2459962" y="1251061"/>
                  <a:pt x="2451960" y="1270267"/>
                  <a:pt x="2451426" y="1290006"/>
                </a:cubicBezTo>
                <a:cubicBezTo>
                  <a:pt x="2451426" y="1304944"/>
                  <a:pt x="2455161" y="1318815"/>
                  <a:pt x="2462630" y="1330552"/>
                </a:cubicBezTo>
                <a:lnTo>
                  <a:pt x="2270570" y="1522611"/>
                </a:lnTo>
                <a:lnTo>
                  <a:pt x="1605831" y="1522611"/>
                </a:lnTo>
                <a:cubicBezTo>
                  <a:pt x="1601030" y="1522611"/>
                  <a:pt x="1596761" y="1524212"/>
                  <a:pt x="1593560" y="1527413"/>
                </a:cubicBezTo>
                <a:lnTo>
                  <a:pt x="1375359" y="1745614"/>
                </a:lnTo>
                <a:lnTo>
                  <a:pt x="1347618" y="1717872"/>
                </a:lnTo>
                <a:lnTo>
                  <a:pt x="1183834" y="1881656"/>
                </a:lnTo>
                <a:lnTo>
                  <a:pt x="1095273" y="1793095"/>
                </a:lnTo>
                <a:lnTo>
                  <a:pt x="1259057" y="1629311"/>
                </a:lnTo>
                <a:lnTo>
                  <a:pt x="1232915" y="1603170"/>
                </a:lnTo>
                <a:lnTo>
                  <a:pt x="1513536" y="1322549"/>
                </a:lnTo>
                <a:cubicBezTo>
                  <a:pt x="1527406" y="1322549"/>
                  <a:pt x="1841637" y="1322549"/>
                  <a:pt x="1841637" y="1322549"/>
                </a:cubicBezTo>
                <a:cubicBezTo>
                  <a:pt x="1846439" y="1322549"/>
                  <a:pt x="1850706" y="1320949"/>
                  <a:pt x="1853908" y="1317748"/>
                </a:cubicBezTo>
                <a:lnTo>
                  <a:pt x="1880049" y="1291607"/>
                </a:lnTo>
                <a:lnTo>
                  <a:pt x="1880049" y="1291607"/>
                </a:lnTo>
                <a:cubicBezTo>
                  <a:pt x="1880049" y="1291607"/>
                  <a:pt x="1967009" y="1205180"/>
                  <a:pt x="1967009" y="1205180"/>
                </a:cubicBezTo>
                <a:cubicBezTo>
                  <a:pt x="1977146" y="1210515"/>
                  <a:pt x="1988883" y="1214249"/>
                  <a:pt x="2001687" y="1214249"/>
                </a:cubicBezTo>
                <a:cubicBezTo>
                  <a:pt x="2043300" y="1214783"/>
                  <a:pt x="2077443" y="1181706"/>
                  <a:pt x="2077977" y="1140093"/>
                </a:cubicBezTo>
                <a:cubicBezTo>
                  <a:pt x="2078511" y="1098480"/>
                  <a:pt x="2045433" y="1064336"/>
                  <a:pt x="2003821" y="1063803"/>
                </a:cubicBezTo>
                <a:cubicBezTo>
                  <a:pt x="1983548" y="1063803"/>
                  <a:pt x="1964875" y="1071272"/>
                  <a:pt x="1950471" y="1085143"/>
                </a:cubicBezTo>
                <a:cubicBezTo>
                  <a:pt x="1936066" y="1099014"/>
                  <a:pt x="1928064" y="1118219"/>
                  <a:pt x="1927530" y="1137959"/>
                </a:cubicBezTo>
                <a:cubicBezTo>
                  <a:pt x="1927530" y="1154497"/>
                  <a:pt x="1932332" y="1169969"/>
                  <a:pt x="1941401" y="1182239"/>
                </a:cubicBezTo>
                <a:lnTo>
                  <a:pt x="1934466" y="1189175"/>
                </a:lnTo>
                <a:lnTo>
                  <a:pt x="1934466" y="1189175"/>
                </a:lnTo>
                <a:cubicBezTo>
                  <a:pt x="1934466" y="1189175"/>
                  <a:pt x="1835236" y="1288406"/>
                  <a:pt x="1835236" y="1288406"/>
                </a:cubicBezTo>
                <a:cubicBezTo>
                  <a:pt x="1821364" y="1288406"/>
                  <a:pt x="1507134" y="1288406"/>
                  <a:pt x="1507134" y="1288406"/>
                </a:cubicBezTo>
                <a:cubicBezTo>
                  <a:pt x="1502332" y="1288406"/>
                  <a:pt x="1498064" y="1290006"/>
                  <a:pt x="1494863" y="1293207"/>
                </a:cubicBezTo>
                <a:lnTo>
                  <a:pt x="1209441" y="1578629"/>
                </a:lnTo>
                <a:lnTo>
                  <a:pt x="1182233" y="1551420"/>
                </a:lnTo>
                <a:lnTo>
                  <a:pt x="1018449" y="1715204"/>
                </a:lnTo>
                <a:lnTo>
                  <a:pt x="929888" y="1626644"/>
                </a:lnTo>
                <a:lnTo>
                  <a:pt x="1093672" y="1462860"/>
                </a:lnTo>
                <a:lnTo>
                  <a:pt x="1065930" y="1435118"/>
                </a:lnTo>
                <a:lnTo>
                  <a:pt x="1283064" y="1217984"/>
                </a:lnTo>
                <a:cubicBezTo>
                  <a:pt x="1286265" y="1214783"/>
                  <a:pt x="1287866" y="1210515"/>
                  <a:pt x="1287866" y="1205713"/>
                </a:cubicBezTo>
                <a:cubicBezTo>
                  <a:pt x="1287866" y="1205713"/>
                  <a:pt x="1287866" y="893083"/>
                  <a:pt x="1287866" y="879746"/>
                </a:cubicBezTo>
                <a:lnTo>
                  <a:pt x="1464454" y="703158"/>
                </a:lnTo>
                <a:cubicBezTo>
                  <a:pt x="1476191" y="710627"/>
                  <a:pt x="1490595" y="714895"/>
                  <a:pt x="1505533" y="714895"/>
                </a:cubicBezTo>
                <a:cubicBezTo>
                  <a:pt x="1525806" y="714895"/>
                  <a:pt x="1544478" y="706358"/>
                  <a:pt x="1558350" y="691954"/>
                </a:cubicBezTo>
                <a:cubicBezTo>
                  <a:pt x="1572220" y="677550"/>
                  <a:pt x="1580223" y="658344"/>
                  <a:pt x="1579690" y="638604"/>
                </a:cubicBezTo>
                <a:cubicBezTo>
                  <a:pt x="1579156" y="596991"/>
                  <a:pt x="1545012" y="563914"/>
                  <a:pt x="1503399" y="564448"/>
                </a:cubicBezTo>
                <a:cubicBezTo>
                  <a:pt x="1461786" y="564981"/>
                  <a:pt x="1428709" y="599125"/>
                  <a:pt x="1429243" y="640738"/>
                </a:cubicBezTo>
                <a:cubicBezTo>
                  <a:pt x="1429243" y="654609"/>
                  <a:pt x="1433511" y="667947"/>
                  <a:pt x="1440446" y="679150"/>
                </a:cubicBezTo>
                <a:lnTo>
                  <a:pt x="1258523" y="861073"/>
                </a:lnTo>
                <a:cubicBezTo>
                  <a:pt x="1255322" y="864274"/>
                  <a:pt x="1253722" y="868542"/>
                  <a:pt x="1253722" y="873344"/>
                </a:cubicBezTo>
                <a:cubicBezTo>
                  <a:pt x="1253722" y="873344"/>
                  <a:pt x="1253722" y="1185974"/>
                  <a:pt x="1253722" y="1199311"/>
                </a:cubicBezTo>
                <a:lnTo>
                  <a:pt x="1041923" y="1411110"/>
                </a:lnTo>
                <a:lnTo>
                  <a:pt x="1016315" y="1385502"/>
                </a:lnTo>
                <a:lnTo>
                  <a:pt x="852531" y="1549286"/>
                </a:lnTo>
                <a:lnTo>
                  <a:pt x="763970" y="1460726"/>
                </a:lnTo>
                <a:lnTo>
                  <a:pt x="927754" y="1296942"/>
                </a:lnTo>
                <a:lnTo>
                  <a:pt x="901079" y="1270267"/>
                </a:lnTo>
                <a:lnTo>
                  <a:pt x="989107" y="1182239"/>
                </a:lnTo>
                <a:cubicBezTo>
                  <a:pt x="1000844" y="1189708"/>
                  <a:pt x="1014714" y="1193976"/>
                  <a:pt x="1029652" y="1193443"/>
                </a:cubicBezTo>
                <a:cubicBezTo>
                  <a:pt x="1049925" y="1193443"/>
                  <a:pt x="1068598" y="1184907"/>
                  <a:pt x="1082469" y="1170502"/>
                </a:cubicBezTo>
                <a:cubicBezTo>
                  <a:pt x="1096340" y="1156098"/>
                  <a:pt x="1104342" y="1136892"/>
                  <a:pt x="1103809" y="1117152"/>
                </a:cubicBezTo>
                <a:cubicBezTo>
                  <a:pt x="1103275" y="1075540"/>
                  <a:pt x="1069131" y="1042463"/>
                  <a:pt x="1027519" y="1042996"/>
                </a:cubicBezTo>
                <a:cubicBezTo>
                  <a:pt x="985905" y="1043530"/>
                  <a:pt x="952829" y="1077674"/>
                  <a:pt x="953362" y="1119287"/>
                </a:cubicBezTo>
                <a:cubicBezTo>
                  <a:pt x="953362" y="1133691"/>
                  <a:pt x="957630" y="1146495"/>
                  <a:pt x="964565" y="1157698"/>
                </a:cubicBezTo>
                <a:lnTo>
                  <a:pt x="876538" y="1245726"/>
                </a:lnTo>
                <a:lnTo>
                  <a:pt x="849863" y="1219051"/>
                </a:lnTo>
                <a:lnTo>
                  <a:pt x="686079" y="1382835"/>
                </a:lnTo>
                <a:lnTo>
                  <a:pt x="597518" y="1294274"/>
                </a:lnTo>
                <a:lnTo>
                  <a:pt x="761303" y="1130490"/>
                </a:lnTo>
                <a:lnTo>
                  <a:pt x="737295" y="1106482"/>
                </a:lnTo>
                <a:lnTo>
                  <a:pt x="1165694" y="678083"/>
                </a:lnTo>
                <a:cubicBezTo>
                  <a:pt x="1177432" y="685552"/>
                  <a:pt x="1191302" y="689820"/>
                  <a:pt x="1206241" y="689287"/>
                </a:cubicBezTo>
                <a:cubicBezTo>
                  <a:pt x="1226513" y="689287"/>
                  <a:pt x="1245186" y="680751"/>
                  <a:pt x="1259057" y="666346"/>
                </a:cubicBezTo>
                <a:cubicBezTo>
                  <a:pt x="1272928" y="651942"/>
                  <a:pt x="1279330" y="632736"/>
                  <a:pt x="1280397" y="612996"/>
                </a:cubicBezTo>
                <a:cubicBezTo>
                  <a:pt x="1281997" y="577252"/>
                  <a:pt x="1241985" y="538840"/>
                  <a:pt x="1204106" y="538840"/>
                </a:cubicBezTo>
                <a:cubicBezTo>
                  <a:pt x="1162494" y="538840"/>
                  <a:pt x="1129417" y="573517"/>
                  <a:pt x="1129950" y="615130"/>
                </a:cubicBezTo>
                <a:cubicBezTo>
                  <a:pt x="1129950" y="629535"/>
                  <a:pt x="1134218" y="642339"/>
                  <a:pt x="1141154" y="653542"/>
                </a:cubicBezTo>
                <a:lnTo>
                  <a:pt x="712754" y="1081942"/>
                </a:lnTo>
                <a:lnTo>
                  <a:pt x="683412" y="1052599"/>
                </a:lnTo>
                <a:lnTo>
                  <a:pt x="519628" y="1216383"/>
                </a:lnTo>
                <a:lnTo>
                  <a:pt x="431067" y="1127822"/>
                </a:lnTo>
                <a:lnTo>
                  <a:pt x="594851" y="964038"/>
                </a:lnTo>
                <a:lnTo>
                  <a:pt x="571377" y="940565"/>
                </a:lnTo>
                <a:lnTo>
                  <a:pt x="827990" y="683952"/>
                </a:lnTo>
                <a:cubicBezTo>
                  <a:pt x="831191" y="680751"/>
                  <a:pt x="832792" y="676483"/>
                  <a:pt x="832792" y="671681"/>
                </a:cubicBezTo>
                <a:lnTo>
                  <a:pt x="832792" y="346780"/>
                </a:lnTo>
                <a:lnTo>
                  <a:pt x="1040856" y="138716"/>
                </a:lnTo>
                <a:cubicBezTo>
                  <a:pt x="1052593" y="146185"/>
                  <a:pt x="1066997" y="150453"/>
                  <a:pt x="1081935" y="150453"/>
                </a:cubicBezTo>
                <a:cubicBezTo>
                  <a:pt x="1102208" y="150453"/>
                  <a:pt x="1120881" y="141917"/>
                  <a:pt x="1134752" y="127513"/>
                </a:cubicBezTo>
                <a:cubicBezTo>
                  <a:pt x="1148622" y="113108"/>
                  <a:pt x="1156625" y="93902"/>
                  <a:pt x="1156092" y="74163"/>
                </a:cubicBezTo>
                <a:cubicBezTo>
                  <a:pt x="1155558" y="32550"/>
                  <a:pt x="1121414" y="-527"/>
                  <a:pt x="1079801" y="6"/>
                </a:cubicBezTo>
                <a:cubicBezTo>
                  <a:pt x="1038188" y="540"/>
                  <a:pt x="1005112" y="34684"/>
                  <a:pt x="1005645" y="76297"/>
                </a:cubicBezTo>
                <a:cubicBezTo>
                  <a:pt x="1005645" y="90168"/>
                  <a:pt x="1009913" y="103505"/>
                  <a:pt x="1016849" y="114709"/>
                </a:cubicBezTo>
                <a:lnTo>
                  <a:pt x="803982" y="327575"/>
                </a:lnTo>
                <a:cubicBezTo>
                  <a:pt x="800782" y="330776"/>
                  <a:pt x="799181" y="335044"/>
                  <a:pt x="799181" y="339845"/>
                </a:cubicBezTo>
                <a:cubicBezTo>
                  <a:pt x="799181" y="339845"/>
                  <a:pt x="799181" y="650875"/>
                  <a:pt x="799181" y="664746"/>
                </a:cubicBezTo>
                <a:lnTo>
                  <a:pt x="547370" y="916557"/>
                </a:lnTo>
                <a:lnTo>
                  <a:pt x="517494" y="886681"/>
                </a:lnTo>
                <a:lnTo>
                  <a:pt x="353710" y="1050465"/>
                </a:lnTo>
                <a:lnTo>
                  <a:pt x="300360" y="997115"/>
                </a:lnTo>
                <a:cubicBezTo>
                  <a:pt x="221402" y="918157"/>
                  <a:pt x="93362" y="918157"/>
                  <a:pt x="13871" y="997115"/>
                </a:cubicBezTo>
                <a:lnTo>
                  <a:pt x="0" y="1010986"/>
                </a:lnTo>
                <a:lnTo>
                  <a:pt x="1271327" y="2282314"/>
                </a:lnTo>
                <a:lnTo>
                  <a:pt x="1285198" y="2268442"/>
                </a:lnTo>
                <a:cubicBezTo>
                  <a:pt x="1364156" y="2189485"/>
                  <a:pt x="1364156" y="2061445"/>
                  <a:pt x="1285198" y="1981954"/>
                </a:cubicBezTo>
                <a:lnTo>
                  <a:pt x="1261724" y="1958480"/>
                </a:lnTo>
                <a:lnTo>
                  <a:pt x="1425508" y="1794696"/>
                </a:lnTo>
                <a:lnTo>
                  <a:pt x="1399900" y="1769088"/>
                </a:lnTo>
                <a:lnTo>
                  <a:pt x="1613300" y="1555688"/>
                </a:lnTo>
                <a:cubicBezTo>
                  <a:pt x="1627171" y="1555688"/>
                  <a:pt x="2278039" y="1555688"/>
                  <a:pt x="2278039" y="1555688"/>
                </a:cubicBezTo>
                <a:cubicBezTo>
                  <a:pt x="2282840" y="1555688"/>
                  <a:pt x="2287109" y="1554088"/>
                  <a:pt x="2290310" y="1550887"/>
                </a:cubicBezTo>
                <a:lnTo>
                  <a:pt x="2487171" y="1354026"/>
                </a:lnTo>
                <a:cubicBezTo>
                  <a:pt x="2498374" y="1360961"/>
                  <a:pt x="2511711" y="1365229"/>
                  <a:pt x="2525582" y="1365229"/>
                </a:cubicBezTo>
                <a:cubicBezTo>
                  <a:pt x="2567195" y="1365763"/>
                  <a:pt x="2601339" y="1332686"/>
                  <a:pt x="2601873" y="1291073"/>
                </a:cubicBezTo>
                <a:cubicBezTo>
                  <a:pt x="2601873" y="1249460"/>
                  <a:pt x="2568796" y="1215316"/>
                  <a:pt x="2527716" y="1214783"/>
                </a:cubicBezTo>
                <a:close/>
                <a:moveTo>
                  <a:pt x="2000620" y="1091011"/>
                </a:moveTo>
                <a:cubicBezTo>
                  <a:pt x="2013958" y="1091011"/>
                  <a:pt x="2026228" y="1096346"/>
                  <a:pt x="2035298" y="1105416"/>
                </a:cubicBezTo>
                <a:cubicBezTo>
                  <a:pt x="2043833" y="1113952"/>
                  <a:pt x="2049168" y="1125688"/>
                  <a:pt x="2049168" y="1139026"/>
                </a:cubicBezTo>
                <a:cubicBezTo>
                  <a:pt x="2049168" y="1151830"/>
                  <a:pt x="2044367" y="1164100"/>
                  <a:pt x="2035298" y="1173170"/>
                </a:cubicBezTo>
                <a:cubicBezTo>
                  <a:pt x="2026228" y="1182239"/>
                  <a:pt x="2014491" y="1187574"/>
                  <a:pt x="2001153" y="1187574"/>
                </a:cubicBezTo>
                <a:cubicBezTo>
                  <a:pt x="1974479" y="1187574"/>
                  <a:pt x="1952605" y="1166768"/>
                  <a:pt x="1952605" y="1140093"/>
                </a:cubicBezTo>
                <a:cubicBezTo>
                  <a:pt x="1952605" y="1113418"/>
                  <a:pt x="1973411" y="1091545"/>
                  <a:pt x="2000086" y="1091011"/>
                </a:cubicBezTo>
                <a:close/>
                <a:moveTo>
                  <a:pt x="1503399" y="592190"/>
                </a:moveTo>
                <a:cubicBezTo>
                  <a:pt x="1516736" y="592190"/>
                  <a:pt x="1529007" y="597525"/>
                  <a:pt x="1538076" y="606594"/>
                </a:cubicBezTo>
                <a:cubicBezTo>
                  <a:pt x="1546613" y="615130"/>
                  <a:pt x="1551948" y="626867"/>
                  <a:pt x="1551948" y="640205"/>
                </a:cubicBezTo>
                <a:cubicBezTo>
                  <a:pt x="1551948" y="653009"/>
                  <a:pt x="1547146" y="665279"/>
                  <a:pt x="1538076" y="674349"/>
                </a:cubicBezTo>
                <a:cubicBezTo>
                  <a:pt x="1529007" y="683418"/>
                  <a:pt x="1517270" y="688753"/>
                  <a:pt x="1503933" y="688753"/>
                </a:cubicBezTo>
                <a:cubicBezTo>
                  <a:pt x="1477258" y="688753"/>
                  <a:pt x="1455384" y="667947"/>
                  <a:pt x="1454851" y="641272"/>
                </a:cubicBezTo>
                <a:cubicBezTo>
                  <a:pt x="1454851" y="614597"/>
                  <a:pt x="1475657" y="592723"/>
                  <a:pt x="1502332" y="592190"/>
                </a:cubicBezTo>
                <a:close/>
                <a:moveTo>
                  <a:pt x="1080335" y="28282"/>
                </a:moveTo>
                <a:cubicBezTo>
                  <a:pt x="1093672" y="28282"/>
                  <a:pt x="1105943" y="33617"/>
                  <a:pt x="1115012" y="42686"/>
                </a:cubicBezTo>
                <a:cubicBezTo>
                  <a:pt x="1123548" y="51222"/>
                  <a:pt x="1128883" y="62959"/>
                  <a:pt x="1128883" y="76297"/>
                </a:cubicBezTo>
                <a:cubicBezTo>
                  <a:pt x="1128883" y="89101"/>
                  <a:pt x="1124082" y="101371"/>
                  <a:pt x="1115012" y="110441"/>
                </a:cubicBezTo>
                <a:cubicBezTo>
                  <a:pt x="1105943" y="119510"/>
                  <a:pt x="1094206" y="124845"/>
                  <a:pt x="1080868" y="124845"/>
                </a:cubicBezTo>
                <a:cubicBezTo>
                  <a:pt x="1054193" y="124845"/>
                  <a:pt x="1032320" y="104039"/>
                  <a:pt x="1032320" y="77364"/>
                </a:cubicBezTo>
                <a:cubicBezTo>
                  <a:pt x="1032320" y="50689"/>
                  <a:pt x="1053126" y="28815"/>
                  <a:pt x="1079801" y="28282"/>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 name="Google Shape;45;p50"/>
          <p:cNvSpPr/>
          <p:nvPr/>
        </p:nvSpPr>
        <p:spPr>
          <a:xfrm>
            <a:off x="12192000" y="-287867"/>
            <a:ext cx="1185333" cy="8517467"/>
          </a:xfrm>
          <a:prstGeom prst="rect">
            <a:avLst/>
          </a:prstGeom>
          <a:solidFill>
            <a:srgbClr val="ECECE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 name="Google Shape;46;p50"/>
          <p:cNvSpPr txBox="1"/>
          <p:nvPr/>
        </p:nvSpPr>
        <p:spPr>
          <a:xfrm rot="-5400000">
            <a:off x="9996557" y="4601255"/>
            <a:ext cx="3779520"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E" sz="1000">
                <a:solidFill>
                  <a:schemeClr val="lt1"/>
                </a:solidFill>
                <a:latin typeface="Calibri"/>
                <a:ea typeface="Calibri"/>
                <a:cs typeface="Calibri"/>
                <a:sym typeface="Calibri"/>
              </a:rPr>
              <a:t>AI-enhanced Vocational Education for a Sustainable Future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 showMasterSp="0">
  <p:cSld name="Divider ">
    <p:spTree>
      <p:nvGrpSpPr>
        <p:cNvPr id="47" name="Shape 47"/>
        <p:cNvGrpSpPr/>
        <p:nvPr/>
      </p:nvGrpSpPr>
      <p:grpSpPr>
        <a:xfrm>
          <a:off x="0" y="0"/>
          <a:ext cx="0" cy="0"/>
          <a:chOff x="0" y="0"/>
          <a:chExt cx="0" cy="0"/>
        </a:xfrm>
      </p:grpSpPr>
      <p:sp>
        <p:nvSpPr>
          <p:cNvPr id="48" name="Google Shape;48;p51"/>
          <p:cNvSpPr/>
          <p:nvPr/>
        </p:nvSpPr>
        <p:spPr>
          <a:xfrm>
            <a:off x="3776133" y="644599"/>
            <a:ext cx="8415867" cy="5509455"/>
          </a:xfrm>
          <a:custGeom>
            <a:rect b="b" l="l" r="r" t="t"/>
            <a:pathLst>
              <a:path extrusionOk="0" h="961650" w="852645">
                <a:moveTo>
                  <a:pt x="0" y="0"/>
                </a:moveTo>
                <a:lnTo>
                  <a:pt x="852646" y="0"/>
                </a:lnTo>
                <a:lnTo>
                  <a:pt x="852646" y="961651"/>
                </a:lnTo>
                <a:lnTo>
                  <a:pt x="0" y="961651"/>
                </a:lnTo>
                <a:close/>
              </a:path>
            </a:pathLst>
          </a:custGeom>
          <a:gradFill>
            <a:gsLst>
              <a:gs pos="0">
                <a:srgbClr val="00403F"/>
              </a:gs>
              <a:gs pos="83000">
                <a:srgbClr val="51C4C6"/>
              </a:gs>
              <a:gs pos="100000">
                <a:srgbClr val="51C4C6"/>
              </a:gs>
            </a:gsLst>
            <a:lin ang="27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 name="Google Shape;49;p51"/>
          <p:cNvSpPr/>
          <p:nvPr/>
        </p:nvSpPr>
        <p:spPr>
          <a:xfrm>
            <a:off x="23805" y="9076427"/>
            <a:ext cx="7535870" cy="161538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 name="Google Shape;50;p51"/>
          <p:cNvSpPr txBox="1"/>
          <p:nvPr>
            <p:ph idx="1" type="body"/>
          </p:nvPr>
        </p:nvSpPr>
        <p:spPr>
          <a:xfrm>
            <a:off x="5297322" y="2639356"/>
            <a:ext cx="6484268" cy="2253043"/>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lt1"/>
              </a:buClr>
              <a:buSzPts val="4800"/>
              <a:buFont typeface="Arial"/>
              <a:buNone/>
              <a:defRPr b="0" i="0" sz="4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1" name="Google Shape;51;p51"/>
          <p:cNvSpPr txBox="1"/>
          <p:nvPr>
            <p:ph idx="2" type="body"/>
          </p:nvPr>
        </p:nvSpPr>
        <p:spPr>
          <a:xfrm>
            <a:off x="891654" y="1020928"/>
            <a:ext cx="2066906" cy="58222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ADD037"/>
              </a:buClr>
              <a:buSzPts val="13000"/>
              <a:buFont typeface="Arial"/>
              <a:buNone/>
              <a:defRPr b="0" i="0" sz="13000" u="none" cap="none" strike="noStrike">
                <a:solidFill>
                  <a:srgbClr val="ADD037"/>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2" name="Google Shape;52;p51"/>
          <p:cNvSpPr/>
          <p:nvPr/>
        </p:nvSpPr>
        <p:spPr>
          <a:xfrm>
            <a:off x="0" y="2892987"/>
            <a:ext cx="5040000" cy="72000"/>
          </a:xfrm>
          <a:custGeom>
            <a:rect b="b" l="l" r="r" t="t"/>
            <a:pathLst>
              <a:path extrusionOk="0" h="71215" w="2963330">
                <a:moveTo>
                  <a:pt x="0" y="0"/>
                </a:moveTo>
                <a:lnTo>
                  <a:pt x="2963330" y="0"/>
                </a:lnTo>
                <a:cubicBezTo>
                  <a:pt x="2963330" y="23739"/>
                  <a:pt x="2963330" y="47477"/>
                  <a:pt x="2963330" y="71215"/>
                </a:cubicBezTo>
                <a:lnTo>
                  <a:pt x="0" y="71215"/>
                </a:lnTo>
                <a:lnTo>
                  <a:pt x="0" y="0"/>
                </a:lnTo>
                <a:close/>
              </a:path>
            </a:pathLst>
          </a:custGeom>
          <a:solidFill>
            <a:srgbClr val="51C4C6"/>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 name="Google Shape;53;p51"/>
          <p:cNvSpPr/>
          <p:nvPr/>
        </p:nvSpPr>
        <p:spPr>
          <a:xfrm rot="-3719127">
            <a:off x="3060056" y="456857"/>
            <a:ext cx="2004280" cy="161364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 name="Google Shape;54;p51"/>
          <p:cNvSpPr/>
          <p:nvPr/>
        </p:nvSpPr>
        <p:spPr>
          <a:xfrm rot="-4500000">
            <a:off x="9944298" y="4290829"/>
            <a:ext cx="2916466" cy="2558269"/>
          </a:xfrm>
          <a:custGeom>
            <a:rect b="b" l="l" r="r" t="t"/>
            <a:pathLst>
              <a:path extrusionOk="0" h="2282313" w="2601872">
                <a:moveTo>
                  <a:pt x="2527716" y="1215850"/>
                </a:moveTo>
                <a:cubicBezTo>
                  <a:pt x="2507444" y="1215850"/>
                  <a:pt x="2488771" y="1223319"/>
                  <a:pt x="2474367" y="1237190"/>
                </a:cubicBezTo>
                <a:cubicBezTo>
                  <a:pt x="2459962" y="1251061"/>
                  <a:pt x="2451960" y="1270267"/>
                  <a:pt x="2451426" y="1290006"/>
                </a:cubicBezTo>
                <a:cubicBezTo>
                  <a:pt x="2451426" y="1304944"/>
                  <a:pt x="2455161" y="1318815"/>
                  <a:pt x="2462630" y="1330552"/>
                </a:cubicBezTo>
                <a:lnTo>
                  <a:pt x="2270570" y="1522611"/>
                </a:lnTo>
                <a:lnTo>
                  <a:pt x="1605831" y="1522611"/>
                </a:lnTo>
                <a:cubicBezTo>
                  <a:pt x="1601030" y="1522611"/>
                  <a:pt x="1596761" y="1524212"/>
                  <a:pt x="1593560" y="1527413"/>
                </a:cubicBezTo>
                <a:lnTo>
                  <a:pt x="1375359" y="1745614"/>
                </a:lnTo>
                <a:lnTo>
                  <a:pt x="1347618" y="1717872"/>
                </a:lnTo>
                <a:lnTo>
                  <a:pt x="1183834" y="1881656"/>
                </a:lnTo>
                <a:lnTo>
                  <a:pt x="1095273" y="1793095"/>
                </a:lnTo>
                <a:lnTo>
                  <a:pt x="1259057" y="1629311"/>
                </a:lnTo>
                <a:lnTo>
                  <a:pt x="1232915" y="1603170"/>
                </a:lnTo>
                <a:lnTo>
                  <a:pt x="1513536" y="1322549"/>
                </a:lnTo>
                <a:cubicBezTo>
                  <a:pt x="1527406" y="1322549"/>
                  <a:pt x="1841637" y="1322549"/>
                  <a:pt x="1841637" y="1322549"/>
                </a:cubicBezTo>
                <a:cubicBezTo>
                  <a:pt x="1846439" y="1322549"/>
                  <a:pt x="1850706" y="1320949"/>
                  <a:pt x="1853908" y="1317748"/>
                </a:cubicBezTo>
                <a:lnTo>
                  <a:pt x="1880049" y="1291607"/>
                </a:lnTo>
                <a:lnTo>
                  <a:pt x="1880049" y="1291607"/>
                </a:lnTo>
                <a:cubicBezTo>
                  <a:pt x="1880049" y="1291607"/>
                  <a:pt x="1967009" y="1205180"/>
                  <a:pt x="1967009" y="1205180"/>
                </a:cubicBezTo>
                <a:cubicBezTo>
                  <a:pt x="1977146" y="1210515"/>
                  <a:pt x="1988883" y="1214249"/>
                  <a:pt x="2001687" y="1214249"/>
                </a:cubicBezTo>
                <a:cubicBezTo>
                  <a:pt x="2043300" y="1214783"/>
                  <a:pt x="2077443" y="1181706"/>
                  <a:pt x="2077977" y="1140093"/>
                </a:cubicBezTo>
                <a:cubicBezTo>
                  <a:pt x="2078511" y="1098480"/>
                  <a:pt x="2045433" y="1064336"/>
                  <a:pt x="2003821" y="1063803"/>
                </a:cubicBezTo>
                <a:cubicBezTo>
                  <a:pt x="1983548" y="1063803"/>
                  <a:pt x="1964875" y="1071272"/>
                  <a:pt x="1950471" y="1085143"/>
                </a:cubicBezTo>
                <a:cubicBezTo>
                  <a:pt x="1936066" y="1099014"/>
                  <a:pt x="1928064" y="1118219"/>
                  <a:pt x="1927530" y="1137959"/>
                </a:cubicBezTo>
                <a:cubicBezTo>
                  <a:pt x="1927530" y="1154497"/>
                  <a:pt x="1932332" y="1169969"/>
                  <a:pt x="1941401" y="1182239"/>
                </a:cubicBezTo>
                <a:lnTo>
                  <a:pt x="1934466" y="1189175"/>
                </a:lnTo>
                <a:lnTo>
                  <a:pt x="1934466" y="1189175"/>
                </a:lnTo>
                <a:cubicBezTo>
                  <a:pt x="1934466" y="1189175"/>
                  <a:pt x="1835236" y="1288406"/>
                  <a:pt x="1835236" y="1288406"/>
                </a:cubicBezTo>
                <a:cubicBezTo>
                  <a:pt x="1821364" y="1288406"/>
                  <a:pt x="1507134" y="1288406"/>
                  <a:pt x="1507134" y="1288406"/>
                </a:cubicBezTo>
                <a:cubicBezTo>
                  <a:pt x="1502332" y="1288406"/>
                  <a:pt x="1498064" y="1290006"/>
                  <a:pt x="1494863" y="1293207"/>
                </a:cubicBezTo>
                <a:lnTo>
                  <a:pt x="1209441" y="1578629"/>
                </a:lnTo>
                <a:lnTo>
                  <a:pt x="1182233" y="1551420"/>
                </a:lnTo>
                <a:lnTo>
                  <a:pt x="1018449" y="1715204"/>
                </a:lnTo>
                <a:lnTo>
                  <a:pt x="929888" y="1626644"/>
                </a:lnTo>
                <a:lnTo>
                  <a:pt x="1093672" y="1462860"/>
                </a:lnTo>
                <a:lnTo>
                  <a:pt x="1065930" y="1435118"/>
                </a:lnTo>
                <a:lnTo>
                  <a:pt x="1283064" y="1217984"/>
                </a:lnTo>
                <a:cubicBezTo>
                  <a:pt x="1286265" y="1214783"/>
                  <a:pt x="1287866" y="1210515"/>
                  <a:pt x="1287866" y="1205713"/>
                </a:cubicBezTo>
                <a:cubicBezTo>
                  <a:pt x="1287866" y="1205713"/>
                  <a:pt x="1287866" y="893083"/>
                  <a:pt x="1287866" y="879746"/>
                </a:cubicBezTo>
                <a:lnTo>
                  <a:pt x="1464454" y="703158"/>
                </a:lnTo>
                <a:cubicBezTo>
                  <a:pt x="1476191" y="710627"/>
                  <a:pt x="1490595" y="714895"/>
                  <a:pt x="1505533" y="714895"/>
                </a:cubicBezTo>
                <a:cubicBezTo>
                  <a:pt x="1525806" y="714895"/>
                  <a:pt x="1544478" y="706358"/>
                  <a:pt x="1558350" y="691954"/>
                </a:cubicBezTo>
                <a:cubicBezTo>
                  <a:pt x="1572220" y="677550"/>
                  <a:pt x="1580223" y="658344"/>
                  <a:pt x="1579690" y="638604"/>
                </a:cubicBezTo>
                <a:cubicBezTo>
                  <a:pt x="1579156" y="596991"/>
                  <a:pt x="1545012" y="563914"/>
                  <a:pt x="1503399" y="564448"/>
                </a:cubicBezTo>
                <a:cubicBezTo>
                  <a:pt x="1461786" y="564981"/>
                  <a:pt x="1428709" y="599125"/>
                  <a:pt x="1429243" y="640738"/>
                </a:cubicBezTo>
                <a:cubicBezTo>
                  <a:pt x="1429243" y="654609"/>
                  <a:pt x="1433511" y="667947"/>
                  <a:pt x="1440446" y="679150"/>
                </a:cubicBezTo>
                <a:lnTo>
                  <a:pt x="1258523" y="861073"/>
                </a:lnTo>
                <a:cubicBezTo>
                  <a:pt x="1255322" y="864274"/>
                  <a:pt x="1253722" y="868542"/>
                  <a:pt x="1253722" y="873344"/>
                </a:cubicBezTo>
                <a:cubicBezTo>
                  <a:pt x="1253722" y="873344"/>
                  <a:pt x="1253722" y="1185974"/>
                  <a:pt x="1253722" y="1199311"/>
                </a:cubicBezTo>
                <a:lnTo>
                  <a:pt x="1041923" y="1411110"/>
                </a:lnTo>
                <a:lnTo>
                  <a:pt x="1016315" y="1385502"/>
                </a:lnTo>
                <a:lnTo>
                  <a:pt x="852531" y="1549286"/>
                </a:lnTo>
                <a:lnTo>
                  <a:pt x="763970" y="1460726"/>
                </a:lnTo>
                <a:lnTo>
                  <a:pt x="927754" y="1296942"/>
                </a:lnTo>
                <a:lnTo>
                  <a:pt x="901079" y="1270267"/>
                </a:lnTo>
                <a:lnTo>
                  <a:pt x="989107" y="1182239"/>
                </a:lnTo>
                <a:cubicBezTo>
                  <a:pt x="1000844" y="1189708"/>
                  <a:pt x="1014714" y="1193976"/>
                  <a:pt x="1029652" y="1193443"/>
                </a:cubicBezTo>
                <a:cubicBezTo>
                  <a:pt x="1049925" y="1193443"/>
                  <a:pt x="1068598" y="1184907"/>
                  <a:pt x="1082469" y="1170502"/>
                </a:cubicBezTo>
                <a:cubicBezTo>
                  <a:pt x="1096340" y="1156098"/>
                  <a:pt x="1104342" y="1136892"/>
                  <a:pt x="1103809" y="1117152"/>
                </a:cubicBezTo>
                <a:cubicBezTo>
                  <a:pt x="1103275" y="1075540"/>
                  <a:pt x="1069131" y="1042463"/>
                  <a:pt x="1027519" y="1042996"/>
                </a:cubicBezTo>
                <a:cubicBezTo>
                  <a:pt x="985905" y="1043530"/>
                  <a:pt x="952829" y="1077674"/>
                  <a:pt x="953362" y="1119287"/>
                </a:cubicBezTo>
                <a:cubicBezTo>
                  <a:pt x="953362" y="1133691"/>
                  <a:pt x="957630" y="1146495"/>
                  <a:pt x="964565" y="1157698"/>
                </a:cubicBezTo>
                <a:lnTo>
                  <a:pt x="876538" y="1245726"/>
                </a:lnTo>
                <a:lnTo>
                  <a:pt x="849863" y="1219051"/>
                </a:lnTo>
                <a:lnTo>
                  <a:pt x="686079" y="1382835"/>
                </a:lnTo>
                <a:lnTo>
                  <a:pt x="597518" y="1294274"/>
                </a:lnTo>
                <a:lnTo>
                  <a:pt x="761303" y="1130490"/>
                </a:lnTo>
                <a:lnTo>
                  <a:pt x="737295" y="1106482"/>
                </a:lnTo>
                <a:lnTo>
                  <a:pt x="1165694" y="678083"/>
                </a:lnTo>
                <a:cubicBezTo>
                  <a:pt x="1177432" y="685552"/>
                  <a:pt x="1191302" y="689820"/>
                  <a:pt x="1206241" y="689287"/>
                </a:cubicBezTo>
                <a:cubicBezTo>
                  <a:pt x="1226513" y="689287"/>
                  <a:pt x="1245186" y="680751"/>
                  <a:pt x="1259057" y="666346"/>
                </a:cubicBezTo>
                <a:cubicBezTo>
                  <a:pt x="1272928" y="651942"/>
                  <a:pt x="1279330" y="632736"/>
                  <a:pt x="1280397" y="612996"/>
                </a:cubicBezTo>
                <a:cubicBezTo>
                  <a:pt x="1281997" y="577252"/>
                  <a:pt x="1241985" y="538840"/>
                  <a:pt x="1204106" y="538840"/>
                </a:cubicBezTo>
                <a:cubicBezTo>
                  <a:pt x="1162494" y="538840"/>
                  <a:pt x="1129417" y="573517"/>
                  <a:pt x="1129950" y="615130"/>
                </a:cubicBezTo>
                <a:cubicBezTo>
                  <a:pt x="1129950" y="629535"/>
                  <a:pt x="1134218" y="642339"/>
                  <a:pt x="1141154" y="653542"/>
                </a:cubicBezTo>
                <a:lnTo>
                  <a:pt x="712754" y="1081942"/>
                </a:lnTo>
                <a:lnTo>
                  <a:pt x="683412" y="1052599"/>
                </a:lnTo>
                <a:lnTo>
                  <a:pt x="519628" y="1216383"/>
                </a:lnTo>
                <a:lnTo>
                  <a:pt x="431067" y="1127822"/>
                </a:lnTo>
                <a:lnTo>
                  <a:pt x="594851" y="964038"/>
                </a:lnTo>
                <a:lnTo>
                  <a:pt x="571377" y="940565"/>
                </a:lnTo>
                <a:lnTo>
                  <a:pt x="827990" y="683952"/>
                </a:lnTo>
                <a:cubicBezTo>
                  <a:pt x="831191" y="680751"/>
                  <a:pt x="832792" y="676483"/>
                  <a:pt x="832792" y="671681"/>
                </a:cubicBezTo>
                <a:lnTo>
                  <a:pt x="832792" y="346780"/>
                </a:lnTo>
                <a:lnTo>
                  <a:pt x="1040856" y="138716"/>
                </a:lnTo>
                <a:cubicBezTo>
                  <a:pt x="1052593" y="146185"/>
                  <a:pt x="1066997" y="150453"/>
                  <a:pt x="1081935" y="150453"/>
                </a:cubicBezTo>
                <a:cubicBezTo>
                  <a:pt x="1102208" y="150453"/>
                  <a:pt x="1120881" y="141917"/>
                  <a:pt x="1134752" y="127513"/>
                </a:cubicBezTo>
                <a:cubicBezTo>
                  <a:pt x="1148622" y="113108"/>
                  <a:pt x="1156625" y="93902"/>
                  <a:pt x="1156092" y="74163"/>
                </a:cubicBezTo>
                <a:cubicBezTo>
                  <a:pt x="1155558" y="32550"/>
                  <a:pt x="1121414" y="-527"/>
                  <a:pt x="1079801" y="6"/>
                </a:cubicBezTo>
                <a:cubicBezTo>
                  <a:pt x="1038188" y="540"/>
                  <a:pt x="1005112" y="34684"/>
                  <a:pt x="1005645" y="76297"/>
                </a:cubicBezTo>
                <a:cubicBezTo>
                  <a:pt x="1005645" y="90168"/>
                  <a:pt x="1009913" y="103505"/>
                  <a:pt x="1016849" y="114709"/>
                </a:cubicBezTo>
                <a:lnTo>
                  <a:pt x="803982" y="327575"/>
                </a:lnTo>
                <a:cubicBezTo>
                  <a:pt x="800782" y="330776"/>
                  <a:pt x="799181" y="335044"/>
                  <a:pt x="799181" y="339845"/>
                </a:cubicBezTo>
                <a:cubicBezTo>
                  <a:pt x="799181" y="339845"/>
                  <a:pt x="799181" y="650875"/>
                  <a:pt x="799181" y="664746"/>
                </a:cubicBezTo>
                <a:lnTo>
                  <a:pt x="547370" y="916557"/>
                </a:lnTo>
                <a:lnTo>
                  <a:pt x="517494" y="886681"/>
                </a:lnTo>
                <a:lnTo>
                  <a:pt x="353710" y="1050465"/>
                </a:lnTo>
                <a:lnTo>
                  <a:pt x="300360" y="997115"/>
                </a:lnTo>
                <a:cubicBezTo>
                  <a:pt x="221402" y="918157"/>
                  <a:pt x="93362" y="918157"/>
                  <a:pt x="13871" y="997115"/>
                </a:cubicBezTo>
                <a:lnTo>
                  <a:pt x="0" y="1010986"/>
                </a:lnTo>
                <a:lnTo>
                  <a:pt x="1271327" y="2282314"/>
                </a:lnTo>
                <a:lnTo>
                  <a:pt x="1285198" y="2268442"/>
                </a:lnTo>
                <a:cubicBezTo>
                  <a:pt x="1364156" y="2189485"/>
                  <a:pt x="1364156" y="2061445"/>
                  <a:pt x="1285198" y="1981954"/>
                </a:cubicBezTo>
                <a:lnTo>
                  <a:pt x="1261724" y="1958480"/>
                </a:lnTo>
                <a:lnTo>
                  <a:pt x="1425508" y="1794696"/>
                </a:lnTo>
                <a:lnTo>
                  <a:pt x="1399900" y="1769088"/>
                </a:lnTo>
                <a:lnTo>
                  <a:pt x="1613300" y="1555688"/>
                </a:lnTo>
                <a:cubicBezTo>
                  <a:pt x="1627171" y="1555688"/>
                  <a:pt x="2278039" y="1555688"/>
                  <a:pt x="2278039" y="1555688"/>
                </a:cubicBezTo>
                <a:cubicBezTo>
                  <a:pt x="2282840" y="1555688"/>
                  <a:pt x="2287109" y="1554088"/>
                  <a:pt x="2290310" y="1550887"/>
                </a:cubicBezTo>
                <a:lnTo>
                  <a:pt x="2487171" y="1354026"/>
                </a:lnTo>
                <a:cubicBezTo>
                  <a:pt x="2498374" y="1360961"/>
                  <a:pt x="2511711" y="1365229"/>
                  <a:pt x="2525582" y="1365229"/>
                </a:cubicBezTo>
                <a:cubicBezTo>
                  <a:pt x="2567195" y="1365763"/>
                  <a:pt x="2601339" y="1332686"/>
                  <a:pt x="2601873" y="1291073"/>
                </a:cubicBezTo>
                <a:cubicBezTo>
                  <a:pt x="2601873" y="1249460"/>
                  <a:pt x="2568796" y="1215316"/>
                  <a:pt x="2527716" y="1214783"/>
                </a:cubicBezTo>
                <a:close/>
                <a:moveTo>
                  <a:pt x="2000620" y="1091011"/>
                </a:moveTo>
                <a:cubicBezTo>
                  <a:pt x="2013958" y="1091011"/>
                  <a:pt x="2026228" y="1096346"/>
                  <a:pt x="2035298" y="1105416"/>
                </a:cubicBezTo>
                <a:cubicBezTo>
                  <a:pt x="2043833" y="1113952"/>
                  <a:pt x="2049168" y="1125688"/>
                  <a:pt x="2049168" y="1139026"/>
                </a:cubicBezTo>
                <a:cubicBezTo>
                  <a:pt x="2049168" y="1151830"/>
                  <a:pt x="2044367" y="1164100"/>
                  <a:pt x="2035298" y="1173170"/>
                </a:cubicBezTo>
                <a:cubicBezTo>
                  <a:pt x="2026228" y="1182239"/>
                  <a:pt x="2014491" y="1187574"/>
                  <a:pt x="2001153" y="1187574"/>
                </a:cubicBezTo>
                <a:cubicBezTo>
                  <a:pt x="1974479" y="1187574"/>
                  <a:pt x="1952605" y="1166768"/>
                  <a:pt x="1952605" y="1140093"/>
                </a:cubicBezTo>
                <a:cubicBezTo>
                  <a:pt x="1952605" y="1113418"/>
                  <a:pt x="1973411" y="1091545"/>
                  <a:pt x="2000086" y="1091011"/>
                </a:cubicBezTo>
                <a:close/>
                <a:moveTo>
                  <a:pt x="1503399" y="592190"/>
                </a:moveTo>
                <a:cubicBezTo>
                  <a:pt x="1516736" y="592190"/>
                  <a:pt x="1529007" y="597525"/>
                  <a:pt x="1538076" y="606594"/>
                </a:cubicBezTo>
                <a:cubicBezTo>
                  <a:pt x="1546613" y="615130"/>
                  <a:pt x="1551948" y="626867"/>
                  <a:pt x="1551948" y="640205"/>
                </a:cubicBezTo>
                <a:cubicBezTo>
                  <a:pt x="1551948" y="653009"/>
                  <a:pt x="1547146" y="665279"/>
                  <a:pt x="1538076" y="674349"/>
                </a:cubicBezTo>
                <a:cubicBezTo>
                  <a:pt x="1529007" y="683418"/>
                  <a:pt x="1517270" y="688753"/>
                  <a:pt x="1503933" y="688753"/>
                </a:cubicBezTo>
                <a:cubicBezTo>
                  <a:pt x="1477258" y="688753"/>
                  <a:pt x="1455384" y="667947"/>
                  <a:pt x="1454851" y="641272"/>
                </a:cubicBezTo>
                <a:cubicBezTo>
                  <a:pt x="1454851" y="614597"/>
                  <a:pt x="1475657" y="592723"/>
                  <a:pt x="1502332" y="592190"/>
                </a:cubicBezTo>
                <a:close/>
                <a:moveTo>
                  <a:pt x="1080335" y="28282"/>
                </a:moveTo>
                <a:cubicBezTo>
                  <a:pt x="1093672" y="28282"/>
                  <a:pt x="1105943" y="33617"/>
                  <a:pt x="1115012" y="42686"/>
                </a:cubicBezTo>
                <a:cubicBezTo>
                  <a:pt x="1123548" y="51222"/>
                  <a:pt x="1128883" y="62959"/>
                  <a:pt x="1128883" y="76297"/>
                </a:cubicBezTo>
                <a:cubicBezTo>
                  <a:pt x="1128883" y="89101"/>
                  <a:pt x="1124082" y="101371"/>
                  <a:pt x="1115012" y="110441"/>
                </a:cubicBezTo>
                <a:cubicBezTo>
                  <a:pt x="1105943" y="119510"/>
                  <a:pt x="1094206" y="124845"/>
                  <a:pt x="1080868" y="124845"/>
                </a:cubicBezTo>
                <a:cubicBezTo>
                  <a:pt x="1054193" y="124845"/>
                  <a:pt x="1032320" y="104039"/>
                  <a:pt x="1032320" y="77364"/>
                </a:cubicBezTo>
                <a:cubicBezTo>
                  <a:pt x="1032320" y="50689"/>
                  <a:pt x="1053126" y="28815"/>
                  <a:pt x="1079801" y="28282"/>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Slide 2" showMasterSp="0">
  <p:cSld name="Quote Slide 2">
    <p:spTree>
      <p:nvGrpSpPr>
        <p:cNvPr id="55" name="Shape 55"/>
        <p:cNvGrpSpPr/>
        <p:nvPr/>
      </p:nvGrpSpPr>
      <p:grpSpPr>
        <a:xfrm>
          <a:off x="0" y="0"/>
          <a:ext cx="0" cy="0"/>
          <a:chOff x="0" y="0"/>
          <a:chExt cx="0" cy="0"/>
        </a:xfrm>
      </p:grpSpPr>
      <p:sp>
        <p:nvSpPr>
          <p:cNvPr id="56" name="Google Shape;56;p52"/>
          <p:cNvSpPr/>
          <p:nvPr/>
        </p:nvSpPr>
        <p:spPr>
          <a:xfrm>
            <a:off x="0" y="1352385"/>
            <a:ext cx="6096000" cy="4388015"/>
          </a:xfrm>
          <a:custGeom>
            <a:rect b="b" l="l" r="r" t="t"/>
            <a:pathLst>
              <a:path extrusionOk="0" h="961650" w="852645">
                <a:moveTo>
                  <a:pt x="0" y="0"/>
                </a:moveTo>
                <a:lnTo>
                  <a:pt x="852646" y="0"/>
                </a:lnTo>
                <a:lnTo>
                  <a:pt x="852646" y="961651"/>
                </a:lnTo>
                <a:lnTo>
                  <a:pt x="0" y="961651"/>
                </a:lnTo>
                <a:close/>
              </a:path>
            </a:pathLst>
          </a:custGeom>
          <a:solidFill>
            <a:srgbClr val="00898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 name="Google Shape;57;p52"/>
          <p:cNvSpPr/>
          <p:nvPr>
            <p:ph idx="2" type="pic"/>
          </p:nvPr>
        </p:nvSpPr>
        <p:spPr>
          <a:xfrm>
            <a:off x="0" y="0"/>
            <a:ext cx="12192000" cy="6858000"/>
          </a:xfrm>
          <a:prstGeom prst="rect">
            <a:avLst/>
          </a:prstGeom>
          <a:solidFill>
            <a:srgbClr val="F2F2F2"/>
          </a:solidFill>
          <a:ln>
            <a:noFill/>
          </a:ln>
        </p:spPr>
      </p:sp>
      <p:sp>
        <p:nvSpPr>
          <p:cNvPr id="58" name="Google Shape;58;p52"/>
          <p:cNvSpPr txBox="1"/>
          <p:nvPr>
            <p:ph idx="1" type="body"/>
          </p:nvPr>
        </p:nvSpPr>
        <p:spPr>
          <a:xfrm>
            <a:off x="427670" y="1747126"/>
            <a:ext cx="5126463" cy="3565651"/>
          </a:xfrm>
          <a:prstGeom prst="rect">
            <a:avLst/>
          </a:prstGeom>
          <a:noFill/>
          <a:ln>
            <a:noFill/>
          </a:ln>
        </p:spPr>
        <p:txBody>
          <a:bodyPr anchorCtr="0" anchor="ctr" bIns="45700" lIns="91425" spcFirstLastPara="1" rIns="91425" wrap="square" tIns="45700">
            <a:normAutofit/>
          </a:bodyPr>
          <a:lstStyle>
            <a:lvl1pPr indent="-228600" lvl="0" marL="457200" marR="0" rtl="0" algn="ctr">
              <a:lnSpc>
                <a:spcPct val="90000"/>
              </a:lnSpc>
              <a:spcBef>
                <a:spcPts val="1000"/>
              </a:spcBef>
              <a:spcAft>
                <a:spcPts val="0"/>
              </a:spcAft>
              <a:buClr>
                <a:schemeClr val="lt1"/>
              </a:buClr>
              <a:buSzPts val="3000"/>
              <a:buFont typeface="Arial"/>
              <a:buNone/>
              <a:defRPr b="0" i="1" sz="3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Photo Slide">
  <p:cSld name="2_Photo Slide">
    <p:spTree>
      <p:nvGrpSpPr>
        <p:cNvPr id="59" name="Shape 59"/>
        <p:cNvGrpSpPr/>
        <p:nvPr/>
      </p:nvGrpSpPr>
      <p:grpSpPr>
        <a:xfrm>
          <a:off x="0" y="0"/>
          <a:ext cx="0" cy="0"/>
          <a:chOff x="0" y="0"/>
          <a:chExt cx="0" cy="0"/>
        </a:xfrm>
      </p:grpSpPr>
      <p:sp>
        <p:nvSpPr>
          <p:cNvPr id="60" name="Google Shape;60;p53"/>
          <p:cNvSpPr/>
          <p:nvPr/>
        </p:nvSpPr>
        <p:spPr>
          <a:xfrm>
            <a:off x="5774267" y="0"/>
            <a:ext cx="6417733" cy="6858000"/>
          </a:xfrm>
          <a:custGeom>
            <a:rect b="b" l="l" r="r" t="t"/>
            <a:pathLst>
              <a:path extrusionOk="0" h="961650" w="852645">
                <a:moveTo>
                  <a:pt x="0" y="0"/>
                </a:moveTo>
                <a:lnTo>
                  <a:pt x="852646" y="0"/>
                </a:lnTo>
                <a:lnTo>
                  <a:pt x="852646" y="961651"/>
                </a:lnTo>
                <a:lnTo>
                  <a:pt x="0" y="961651"/>
                </a:lnTo>
                <a:close/>
              </a:path>
            </a:pathLst>
          </a:custGeom>
          <a:solidFill>
            <a:srgbClr val="00898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 name="Google Shape;61;p53"/>
          <p:cNvSpPr/>
          <p:nvPr>
            <p:ph idx="2" type="pic"/>
          </p:nvPr>
        </p:nvSpPr>
        <p:spPr>
          <a:xfrm>
            <a:off x="487160" y="524738"/>
            <a:ext cx="5660531" cy="6045736"/>
          </a:xfrm>
          <a:prstGeom prst="rect">
            <a:avLst/>
          </a:prstGeom>
          <a:solidFill>
            <a:srgbClr val="F2F2F2"/>
          </a:solidFill>
          <a:ln>
            <a:noFill/>
          </a:ln>
        </p:spPr>
      </p:sp>
      <p:sp>
        <p:nvSpPr>
          <p:cNvPr id="62" name="Google Shape;62;p53"/>
          <p:cNvSpPr txBox="1"/>
          <p:nvPr>
            <p:ph idx="1" type="body"/>
          </p:nvPr>
        </p:nvSpPr>
        <p:spPr>
          <a:xfrm>
            <a:off x="6791158" y="2218607"/>
            <a:ext cx="4639192" cy="437769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2400"/>
              <a:buFont typeface="Arial"/>
              <a:buNone/>
              <a:defRPr b="0" i="0" sz="24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3" name="Google Shape;63;p53"/>
          <p:cNvSpPr txBox="1"/>
          <p:nvPr>
            <p:ph idx="3" type="body"/>
          </p:nvPr>
        </p:nvSpPr>
        <p:spPr>
          <a:xfrm>
            <a:off x="6791158" y="475351"/>
            <a:ext cx="4757375" cy="99265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1"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Slide">
  <p:cSld name="Photo Slide">
    <p:spTree>
      <p:nvGrpSpPr>
        <p:cNvPr id="64" name="Shape 64"/>
        <p:cNvGrpSpPr/>
        <p:nvPr/>
      </p:nvGrpSpPr>
      <p:grpSpPr>
        <a:xfrm>
          <a:off x="0" y="0"/>
          <a:ext cx="0" cy="0"/>
          <a:chOff x="0" y="0"/>
          <a:chExt cx="0" cy="0"/>
        </a:xfrm>
      </p:grpSpPr>
      <p:sp>
        <p:nvSpPr>
          <p:cNvPr id="65" name="Google Shape;65;p54"/>
          <p:cNvSpPr/>
          <p:nvPr/>
        </p:nvSpPr>
        <p:spPr>
          <a:xfrm>
            <a:off x="0" y="0"/>
            <a:ext cx="6417733" cy="6858000"/>
          </a:xfrm>
          <a:custGeom>
            <a:rect b="b" l="l" r="r" t="t"/>
            <a:pathLst>
              <a:path extrusionOk="0" h="961650" w="852645">
                <a:moveTo>
                  <a:pt x="0" y="0"/>
                </a:moveTo>
                <a:lnTo>
                  <a:pt x="852646" y="0"/>
                </a:lnTo>
                <a:lnTo>
                  <a:pt x="852646" y="961651"/>
                </a:lnTo>
                <a:lnTo>
                  <a:pt x="0" y="961651"/>
                </a:lnTo>
                <a:close/>
              </a:path>
            </a:pathLst>
          </a:custGeom>
          <a:solidFill>
            <a:srgbClr val="00898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6" name="Google Shape;66;p54"/>
          <p:cNvSpPr/>
          <p:nvPr>
            <p:ph idx="2" type="pic"/>
          </p:nvPr>
        </p:nvSpPr>
        <p:spPr>
          <a:xfrm>
            <a:off x="5888002" y="439730"/>
            <a:ext cx="5660531" cy="6045736"/>
          </a:xfrm>
          <a:prstGeom prst="rect">
            <a:avLst/>
          </a:prstGeom>
          <a:solidFill>
            <a:srgbClr val="F2F2F2"/>
          </a:solidFill>
          <a:ln>
            <a:noFill/>
          </a:ln>
        </p:spPr>
      </p:sp>
      <p:sp>
        <p:nvSpPr>
          <p:cNvPr id="67" name="Google Shape;67;p54"/>
          <p:cNvSpPr txBox="1"/>
          <p:nvPr>
            <p:ph idx="1" type="body"/>
          </p:nvPr>
        </p:nvSpPr>
        <p:spPr>
          <a:xfrm>
            <a:off x="898358" y="2107770"/>
            <a:ext cx="4639192" cy="437769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2400"/>
              <a:buFont typeface="Arial"/>
              <a:buNone/>
              <a:defRPr b="0" i="0" sz="24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8" name="Google Shape;68;p54"/>
          <p:cNvSpPr txBox="1"/>
          <p:nvPr>
            <p:ph idx="3" type="body"/>
          </p:nvPr>
        </p:nvSpPr>
        <p:spPr>
          <a:xfrm>
            <a:off x="898358" y="890242"/>
            <a:ext cx="4757375" cy="99265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1"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 Point x3 slide with photo">
  <p:cSld name="Bullet Point x3 slide with photo">
    <p:spTree>
      <p:nvGrpSpPr>
        <p:cNvPr id="69" name="Shape 69"/>
        <p:cNvGrpSpPr/>
        <p:nvPr/>
      </p:nvGrpSpPr>
      <p:grpSpPr>
        <a:xfrm>
          <a:off x="0" y="0"/>
          <a:ext cx="0" cy="0"/>
          <a:chOff x="0" y="0"/>
          <a:chExt cx="0" cy="0"/>
        </a:xfrm>
      </p:grpSpPr>
      <p:sp>
        <p:nvSpPr>
          <p:cNvPr id="70" name="Google Shape;70;p55"/>
          <p:cNvSpPr/>
          <p:nvPr/>
        </p:nvSpPr>
        <p:spPr>
          <a:xfrm>
            <a:off x="-110112" y="-776"/>
            <a:ext cx="4885857" cy="6858776"/>
          </a:xfrm>
          <a:custGeom>
            <a:rect b="b" l="l" r="r" t="t"/>
            <a:pathLst>
              <a:path extrusionOk="0" h="961650" w="852645">
                <a:moveTo>
                  <a:pt x="0" y="0"/>
                </a:moveTo>
                <a:lnTo>
                  <a:pt x="852646" y="0"/>
                </a:lnTo>
                <a:lnTo>
                  <a:pt x="852646" y="961651"/>
                </a:lnTo>
                <a:lnTo>
                  <a:pt x="0" y="961651"/>
                </a:lnTo>
                <a:close/>
              </a:path>
            </a:pathLst>
          </a:custGeom>
          <a:solidFill>
            <a:srgbClr val="00898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1" name="Google Shape;71;p55"/>
          <p:cNvSpPr txBox="1"/>
          <p:nvPr>
            <p:ph idx="1" type="body"/>
          </p:nvPr>
        </p:nvSpPr>
        <p:spPr>
          <a:xfrm>
            <a:off x="4912293" y="846903"/>
            <a:ext cx="6562677" cy="339415"/>
          </a:xfrm>
          <a:prstGeom prst="rect">
            <a:avLst/>
          </a:prstGeom>
          <a:noFill/>
          <a:ln>
            <a:noFill/>
          </a:ln>
        </p:spPr>
        <p:txBody>
          <a:bodyPr anchorCtr="0" anchor="t" bIns="45700" lIns="91425" spcFirstLastPara="1" rIns="91425" wrap="square" tIns="45700">
            <a:noAutofit/>
          </a:bodyPr>
          <a:lstStyle>
            <a:lvl1pPr indent="-228600" lvl="0" marL="457200" marR="0" rtl="0" algn="r">
              <a:lnSpc>
                <a:spcPct val="100000"/>
              </a:lnSpc>
              <a:spcBef>
                <a:spcPts val="1000"/>
              </a:spcBef>
              <a:spcAft>
                <a:spcPts val="0"/>
              </a:spcAft>
              <a:buClr>
                <a:srgbClr val="51C4C6"/>
              </a:buClr>
              <a:buSzPts val="2400"/>
              <a:buFont typeface="Arial"/>
              <a:buNone/>
              <a:defRPr b="1" i="0" sz="2400" u="none" cap="none" strike="noStrike">
                <a:solidFill>
                  <a:srgbClr val="51C4C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2" name="Google Shape;72;p55"/>
          <p:cNvSpPr txBox="1"/>
          <p:nvPr>
            <p:ph idx="2" type="body"/>
          </p:nvPr>
        </p:nvSpPr>
        <p:spPr>
          <a:xfrm>
            <a:off x="4912294" y="1345616"/>
            <a:ext cx="6553234" cy="99938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10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3" name="Google Shape;73;p55"/>
          <p:cNvSpPr txBox="1"/>
          <p:nvPr>
            <p:ph idx="3" type="body"/>
          </p:nvPr>
        </p:nvSpPr>
        <p:spPr>
          <a:xfrm>
            <a:off x="3431555" y="986640"/>
            <a:ext cx="1096215" cy="955625"/>
          </a:xfrm>
          <a:prstGeom prst="rect">
            <a:avLst/>
          </a:prstGeom>
          <a:noFill/>
          <a:ln>
            <a:noFill/>
          </a:ln>
        </p:spPr>
        <p:txBody>
          <a:bodyPr anchorCtr="0" anchor="ctr" bIns="45700" lIns="91425" spcFirstLastPara="1" rIns="91425" wrap="square" tIns="45700">
            <a:noAutofit/>
          </a:bodyPr>
          <a:lstStyle>
            <a:lvl1pPr indent="-228600" lvl="0" marL="457200" marR="0" rtl="0" algn="r">
              <a:lnSpc>
                <a:spcPct val="130000"/>
              </a:lnSpc>
              <a:spcBef>
                <a:spcPts val="1000"/>
              </a:spcBef>
              <a:spcAft>
                <a:spcPts val="0"/>
              </a:spcAft>
              <a:buClr>
                <a:schemeClr val="lt1"/>
              </a:buClr>
              <a:buSzPts val="5400"/>
              <a:buFont typeface="Arial"/>
              <a:buNone/>
              <a:defRPr b="0" i="0" sz="54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4" name="Google Shape;74;p55"/>
          <p:cNvSpPr/>
          <p:nvPr>
            <p:ph idx="4" type="pic"/>
          </p:nvPr>
        </p:nvSpPr>
        <p:spPr>
          <a:xfrm>
            <a:off x="-126342" y="0"/>
            <a:ext cx="3669321" cy="6858000"/>
          </a:xfrm>
          <a:prstGeom prst="rect">
            <a:avLst/>
          </a:prstGeom>
          <a:solidFill>
            <a:srgbClr val="D8D8D8"/>
          </a:solidFill>
          <a:ln>
            <a:noFill/>
          </a:ln>
        </p:spPr>
      </p:sp>
      <p:sp>
        <p:nvSpPr>
          <p:cNvPr id="75" name="Google Shape;75;p55"/>
          <p:cNvSpPr txBox="1"/>
          <p:nvPr>
            <p:ph idx="5" type="body"/>
          </p:nvPr>
        </p:nvSpPr>
        <p:spPr>
          <a:xfrm>
            <a:off x="4912292" y="2770036"/>
            <a:ext cx="6562677" cy="339415"/>
          </a:xfrm>
          <a:prstGeom prst="rect">
            <a:avLst/>
          </a:prstGeom>
          <a:noFill/>
          <a:ln>
            <a:noFill/>
          </a:ln>
        </p:spPr>
        <p:txBody>
          <a:bodyPr anchorCtr="0" anchor="t" bIns="45700" lIns="91425" spcFirstLastPara="1" rIns="91425" wrap="square" tIns="45700">
            <a:noAutofit/>
          </a:bodyPr>
          <a:lstStyle>
            <a:lvl1pPr indent="-228600" lvl="0" marL="457200" marR="0" rtl="0" algn="r">
              <a:lnSpc>
                <a:spcPct val="100000"/>
              </a:lnSpc>
              <a:spcBef>
                <a:spcPts val="1000"/>
              </a:spcBef>
              <a:spcAft>
                <a:spcPts val="0"/>
              </a:spcAft>
              <a:buClr>
                <a:srgbClr val="51C4C6"/>
              </a:buClr>
              <a:buSzPts val="2400"/>
              <a:buFont typeface="Arial"/>
              <a:buNone/>
              <a:defRPr b="1" i="0" sz="2400" u="none" cap="none" strike="noStrike">
                <a:solidFill>
                  <a:srgbClr val="51C4C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6" name="Google Shape;76;p55"/>
          <p:cNvSpPr txBox="1"/>
          <p:nvPr>
            <p:ph idx="6" type="body"/>
          </p:nvPr>
        </p:nvSpPr>
        <p:spPr>
          <a:xfrm>
            <a:off x="4912293" y="3268749"/>
            <a:ext cx="6553234" cy="99938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10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7" name="Google Shape;77;p55"/>
          <p:cNvSpPr txBox="1"/>
          <p:nvPr>
            <p:ph idx="7" type="body"/>
          </p:nvPr>
        </p:nvSpPr>
        <p:spPr>
          <a:xfrm>
            <a:off x="3431554" y="2940769"/>
            <a:ext cx="1096215" cy="955625"/>
          </a:xfrm>
          <a:prstGeom prst="rect">
            <a:avLst/>
          </a:prstGeom>
          <a:noFill/>
          <a:ln>
            <a:noFill/>
          </a:ln>
        </p:spPr>
        <p:txBody>
          <a:bodyPr anchorCtr="0" anchor="ctr" bIns="45700" lIns="91425" spcFirstLastPara="1" rIns="91425" wrap="square" tIns="45700">
            <a:noAutofit/>
          </a:bodyPr>
          <a:lstStyle>
            <a:lvl1pPr indent="-228600" lvl="0" marL="457200" marR="0" rtl="0" algn="r">
              <a:lnSpc>
                <a:spcPct val="130000"/>
              </a:lnSpc>
              <a:spcBef>
                <a:spcPts val="1000"/>
              </a:spcBef>
              <a:spcAft>
                <a:spcPts val="0"/>
              </a:spcAft>
              <a:buClr>
                <a:schemeClr val="lt1"/>
              </a:buClr>
              <a:buSzPts val="5400"/>
              <a:buFont typeface="Arial"/>
              <a:buNone/>
              <a:defRPr b="0" i="0" sz="54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8" name="Google Shape;78;p55"/>
          <p:cNvSpPr txBox="1"/>
          <p:nvPr>
            <p:ph idx="8" type="body"/>
          </p:nvPr>
        </p:nvSpPr>
        <p:spPr>
          <a:xfrm>
            <a:off x="4927790" y="4633833"/>
            <a:ext cx="6562677" cy="339415"/>
          </a:xfrm>
          <a:prstGeom prst="rect">
            <a:avLst/>
          </a:prstGeom>
          <a:noFill/>
          <a:ln>
            <a:noFill/>
          </a:ln>
        </p:spPr>
        <p:txBody>
          <a:bodyPr anchorCtr="0" anchor="t" bIns="45700" lIns="91425" spcFirstLastPara="1" rIns="91425" wrap="square" tIns="45700">
            <a:noAutofit/>
          </a:bodyPr>
          <a:lstStyle>
            <a:lvl1pPr indent="-228600" lvl="0" marL="457200" marR="0" rtl="0" algn="r">
              <a:lnSpc>
                <a:spcPct val="100000"/>
              </a:lnSpc>
              <a:spcBef>
                <a:spcPts val="1000"/>
              </a:spcBef>
              <a:spcAft>
                <a:spcPts val="0"/>
              </a:spcAft>
              <a:buClr>
                <a:srgbClr val="51C4C6"/>
              </a:buClr>
              <a:buSzPts val="2400"/>
              <a:buFont typeface="Arial"/>
              <a:buNone/>
              <a:defRPr b="1" i="0" sz="2400" u="none" cap="none" strike="noStrike">
                <a:solidFill>
                  <a:srgbClr val="51C4C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9" name="Google Shape;79;p55"/>
          <p:cNvSpPr txBox="1"/>
          <p:nvPr>
            <p:ph idx="9" type="body"/>
          </p:nvPr>
        </p:nvSpPr>
        <p:spPr>
          <a:xfrm>
            <a:off x="4927791" y="5132546"/>
            <a:ext cx="6553234" cy="99938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10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0" name="Google Shape;80;p55"/>
          <p:cNvSpPr txBox="1"/>
          <p:nvPr>
            <p:ph idx="13" type="body"/>
          </p:nvPr>
        </p:nvSpPr>
        <p:spPr>
          <a:xfrm>
            <a:off x="3447052" y="4804566"/>
            <a:ext cx="1096215" cy="955625"/>
          </a:xfrm>
          <a:prstGeom prst="rect">
            <a:avLst/>
          </a:prstGeom>
          <a:noFill/>
          <a:ln>
            <a:noFill/>
          </a:ln>
        </p:spPr>
        <p:txBody>
          <a:bodyPr anchorCtr="0" anchor="ctr" bIns="45700" lIns="91425" spcFirstLastPara="1" rIns="91425" wrap="square" tIns="45700">
            <a:noAutofit/>
          </a:bodyPr>
          <a:lstStyle>
            <a:lvl1pPr indent="-228600" lvl="0" marL="457200" marR="0" rtl="0" algn="r">
              <a:lnSpc>
                <a:spcPct val="130000"/>
              </a:lnSpc>
              <a:spcBef>
                <a:spcPts val="1000"/>
              </a:spcBef>
              <a:spcAft>
                <a:spcPts val="0"/>
              </a:spcAft>
              <a:buClr>
                <a:schemeClr val="lt1"/>
              </a:buClr>
              <a:buSzPts val="5400"/>
              <a:buFont typeface="Arial"/>
              <a:buNone/>
              <a:defRPr b="0" i="0" sz="54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grpSp>
        <p:nvGrpSpPr>
          <p:cNvPr id="81" name="Google Shape;81;p55"/>
          <p:cNvGrpSpPr/>
          <p:nvPr/>
        </p:nvGrpSpPr>
        <p:grpSpPr>
          <a:xfrm>
            <a:off x="4054159" y="721803"/>
            <a:ext cx="7578908" cy="5461417"/>
            <a:chOff x="4054159" y="721803"/>
            <a:chExt cx="7578908" cy="5461417"/>
          </a:xfrm>
        </p:grpSpPr>
        <p:grpSp>
          <p:nvGrpSpPr>
            <p:cNvPr id="82" name="Google Shape;82;p55"/>
            <p:cNvGrpSpPr/>
            <p:nvPr/>
          </p:nvGrpSpPr>
          <p:grpSpPr>
            <a:xfrm>
              <a:off x="4054161" y="721803"/>
              <a:ext cx="7547911" cy="1674487"/>
              <a:chOff x="4061909" y="1565906"/>
              <a:chExt cx="7547911" cy="1882781"/>
            </a:xfrm>
          </p:grpSpPr>
          <p:cxnSp>
            <p:nvCxnSpPr>
              <p:cNvPr id="83" name="Google Shape;83;p55"/>
              <p:cNvCxnSpPr/>
              <p:nvPr/>
            </p:nvCxnSpPr>
            <p:spPr>
              <a:xfrm>
                <a:off x="11609820" y="1582845"/>
                <a:ext cx="0" cy="1865842"/>
              </a:xfrm>
              <a:prstGeom prst="straightConnector1">
                <a:avLst/>
              </a:prstGeom>
              <a:solidFill>
                <a:srgbClr val="0AA3A4"/>
              </a:solidFill>
              <a:ln cap="flat" cmpd="sng" w="28575">
                <a:solidFill>
                  <a:srgbClr val="ADD037"/>
                </a:solidFill>
                <a:prstDash val="solid"/>
                <a:miter lim="8000"/>
                <a:headEnd len="sm" w="sm" type="none"/>
                <a:tailEnd len="sm" w="sm" type="none"/>
              </a:ln>
            </p:spPr>
          </p:cxnSp>
          <p:cxnSp>
            <p:nvCxnSpPr>
              <p:cNvPr id="84" name="Google Shape;84;p55"/>
              <p:cNvCxnSpPr/>
              <p:nvPr/>
            </p:nvCxnSpPr>
            <p:spPr>
              <a:xfrm>
                <a:off x="4061909" y="1577903"/>
                <a:ext cx="7547911" cy="0"/>
              </a:xfrm>
              <a:prstGeom prst="straightConnector1">
                <a:avLst/>
              </a:prstGeom>
              <a:solidFill>
                <a:srgbClr val="0AA3A4"/>
              </a:solidFill>
              <a:ln cap="flat" cmpd="sng" w="28575">
                <a:solidFill>
                  <a:srgbClr val="ADD037"/>
                </a:solidFill>
                <a:prstDash val="solid"/>
                <a:miter lim="8000"/>
                <a:headEnd len="sm" w="sm" type="none"/>
                <a:tailEnd len="sm" w="sm" type="none"/>
              </a:ln>
            </p:spPr>
          </p:cxnSp>
          <p:cxnSp>
            <p:nvCxnSpPr>
              <p:cNvPr id="85" name="Google Shape;85;p55"/>
              <p:cNvCxnSpPr/>
              <p:nvPr/>
            </p:nvCxnSpPr>
            <p:spPr>
              <a:xfrm>
                <a:off x="4061909" y="1565906"/>
                <a:ext cx="0" cy="445260"/>
              </a:xfrm>
              <a:prstGeom prst="straightConnector1">
                <a:avLst/>
              </a:prstGeom>
              <a:solidFill>
                <a:srgbClr val="0AA3A4"/>
              </a:solidFill>
              <a:ln cap="flat" cmpd="sng" w="28575">
                <a:solidFill>
                  <a:srgbClr val="ADD037"/>
                </a:solidFill>
                <a:prstDash val="solid"/>
                <a:miter lim="8000"/>
                <a:headEnd len="sm" w="sm" type="none"/>
                <a:tailEnd len="sm" w="sm" type="none"/>
              </a:ln>
            </p:spPr>
          </p:cxnSp>
        </p:grpSp>
        <p:cxnSp>
          <p:nvCxnSpPr>
            <p:cNvPr id="86" name="Google Shape;86;p55"/>
            <p:cNvCxnSpPr/>
            <p:nvPr/>
          </p:nvCxnSpPr>
          <p:spPr>
            <a:xfrm>
              <a:off x="4054160" y="2000290"/>
              <a:ext cx="0" cy="396000"/>
            </a:xfrm>
            <a:prstGeom prst="straightConnector1">
              <a:avLst/>
            </a:prstGeom>
            <a:solidFill>
              <a:srgbClr val="0AA3A4"/>
            </a:solidFill>
            <a:ln cap="flat" cmpd="sng" w="28575">
              <a:solidFill>
                <a:srgbClr val="ADD037"/>
              </a:solidFill>
              <a:prstDash val="solid"/>
              <a:miter lim="8000"/>
              <a:headEnd len="sm" w="sm" type="none"/>
              <a:tailEnd len="sm" w="sm" type="none"/>
            </a:ln>
          </p:spPr>
        </p:cxnSp>
        <p:cxnSp>
          <p:nvCxnSpPr>
            <p:cNvPr id="87" name="Google Shape;87;p55"/>
            <p:cNvCxnSpPr/>
            <p:nvPr/>
          </p:nvCxnSpPr>
          <p:spPr>
            <a:xfrm>
              <a:off x="4069659" y="2388245"/>
              <a:ext cx="7547911" cy="0"/>
            </a:xfrm>
            <a:prstGeom prst="straightConnector1">
              <a:avLst/>
            </a:prstGeom>
            <a:solidFill>
              <a:srgbClr val="0AA3A4"/>
            </a:solidFill>
            <a:ln cap="flat" cmpd="sng" w="28575">
              <a:solidFill>
                <a:srgbClr val="ADD037"/>
              </a:solidFill>
              <a:prstDash val="solid"/>
              <a:miter lim="8000"/>
              <a:headEnd len="sm" w="sm" type="none"/>
              <a:tailEnd len="sm" w="sm" type="none"/>
            </a:ln>
          </p:spPr>
        </p:cxnSp>
        <p:grpSp>
          <p:nvGrpSpPr>
            <p:cNvPr id="88" name="Google Shape;88;p55"/>
            <p:cNvGrpSpPr/>
            <p:nvPr/>
          </p:nvGrpSpPr>
          <p:grpSpPr>
            <a:xfrm>
              <a:off x="4054160" y="2644936"/>
              <a:ext cx="7547911" cy="1674487"/>
              <a:chOff x="4061909" y="1565906"/>
              <a:chExt cx="7547911" cy="1882781"/>
            </a:xfrm>
          </p:grpSpPr>
          <p:cxnSp>
            <p:nvCxnSpPr>
              <p:cNvPr id="89" name="Google Shape;89;p55"/>
              <p:cNvCxnSpPr/>
              <p:nvPr/>
            </p:nvCxnSpPr>
            <p:spPr>
              <a:xfrm>
                <a:off x="11609820" y="1582845"/>
                <a:ext cx="0" cy="1865842"/>
              </a:xfrm>
              <a:prstGeom prst="straightConnector1">
                <a:avLst/>
              </a:prstGeom>
              <a:solidFill>
                <a:srgbClr val="0AA3A4"/>
              </a:solidFill>
              <a:ln cap="flat" cmpd="sng" w="28575">
                <a:solidFill>
                  <a:srgbClr val="ADD037"/>
                </a:solidFill>
                <a:prstDash val="solid"/>
                <a:miter lim="8000"/>
                <a:headEnd len="sm" w="sm" type="none"/>
                <a:tailEnd len="sm" w="sm" type="none"/>
              </a:ln>
            </p:spPr>
          </p:cxnSp>
          <p:cxnSp>
            <p:nvCxnSpPr>
              <p:cNvPr id="90" name="Google Shape;90;p55"/>
              <p:cNvCxnSpPr/>
              <p:nvPr/>
            </p:nvCxnSpPr>
            <p:spPr>
              <a:xfrm>
                <a:off x="4061909" y="1577903"/>
                <a:ext cx="7547911" cy="0"/>
              </a:xfrm>
              <a:prstGeom prst="straightConnector1">
                <a:avLst/>
              </a:prstGeom>
              <a:solidFill>
                <a:srgbClr val="0AA3A4"/>
              </a:solidFill>
              <a:ln cap="flat" cmpd="sng" w="28575">
                <a:solidFill>
                  <a:srgbClr val="ADD037"/>
                </a:solidFill>
                <a:prstDash val="solid"/>
                <a:miter lim="8000"/>
                <a:headEnd len="sm" w="sm" type="none"/>
                <a:tailEnd len="sm" w="sm" type="none"/>
              </a:ln>
            </p:spPr>
          </p:cxnSp>
          <p:cxnSp>
            <p:nvCxnSpPr>
              <p:cNvPr id="91" name="Google Shape;91;p55"/>
              <p:cNvCxnSpPr/>
              <p:nvPr/>
            </p:nvCxnSpPr>
            <p:spPr>
              <a:xfrm>
                <a:off x="4061909" y="1565906"/>
                <a:ext cx="0" cy="445260"/>
              </a:xfrm>
              <a:prstGeom prst="straightConnector1">
                <a:avLst/>
              </a:prstGeom>
              <a:solidFill>
                <a:srgbClr val="0AA3A4"/>
              </a:solidFill>
              <a:ln cap="flat" cmpd="sng" w="28575">
                <a:solidFill>
                  <a:srgbClr val="ADD037"/>
                </a:solidFill>
                <a:prstDash val="solid"/>
                <a:miter lim="8000"/>
                <a:headEnd len="sm" w="sm" type="none"/>
                <a:tailEnd len="sm" w="sm" type="none"/>
              </a:ln>
            </p:spPr>
          </p:cxnSp>
        </p:grpSp>
        <p:cxnSp>
          <p:nvCxnSpPr>
            <p:cNvPr id="92" name="Google Shape;92;p55"/>
            <p:cNvCxnSpPr/>
            <p:nvPr/>
          </p:nvCxnSpPr>
          <p:spPr>
            <a:xfrm>
              <a:off x="4054159" y="3923423"/>
              <a:ext cx="0" cy="396000"/>
            </a:xfrm>
            <a:prstGeom prst="straightConnector1">
              <a:avLst/>
            </a:prstGeom>
            <a:solidFill>
              <a:srgbClr val="0AA3A4"/>
            </a:solidFill>
            <a:ln cap="flat" cmpd="sng" w="28575">
              <a:solidFill>
                <a:srgbClr val="ADD037"/>
              </a:solidFill>
              <a:prstDash val="solid"/>
              <a:miter lim="8000"/>
              <a:headEnd len="sm" w="sm" type="none"/>
              <a:tailEnd len="sm" w="sm" type="none"/>
            </a:ln>
          </p:spPr>
        </p:cxnSp>
        <p:cxnSp>
          <p:nvCxnSpPr>
            <p:cNvPr id="93" name="Google Shape;93;p55"/>
            <p:cNvCxnSpPr/>
            <p:nvPr/>
          </p:nvCxnSpPr>
          <p:spPr>
            <a:xfrm>
              <a:off x="4069658" y="4311378"/>
              <a:ext cx="7547911" cy="0"/>
            </a:xfrm>
            <a:prstGeom prst="straightConnector1">
              <a:avLst/>
            </a:prstGeom>
            <a:solidFill>
              <a:srgbClr val="0AA3A4"/>
            </a:solidFill>
            <a:ln cap="flat" cmpd="sng" w="28575">
              <a:solidFill>
                <a:srgbClr val="ADD037"/>
              </a:solidFill>
              <a:prstDash val="solid"/>
              <a:miter lim="8000"/>
              <a:headEnd len="sm" w="sm" type="none"/>
              <a:tailEnd len="sm" w="sm" type="none"/>
            </a:ln>
          </p:spPr>
        </p:cxnSp>
        <p:grpSp>
          <p:nvGrpSpPr>
            <p:cNvPr id="94" name="Google Shape;94;p55"/>
            <p:cNvGrpSpPr/>
            <p:nvPr/>
          </p:nvGrpSpPr>
          <p:grpSpPr>
            <a:xfrm>
              <a:off x="4069658" y="4508733"/>
              <a:ext cx="7547911" cy="1674487"/>
              <a:chOff x="4061909" y="1565906"/>
              <a:chExt cx="7547911" cy="1882781"/>
            </a:xfrm>
          </p:grpSpPr>
          <p:cxnSp>
            <p:nvCxnSpPr>
              <p:cNvPr id="95" name="Google Shape;95;p55"/>
              <p:cNvCxnSpPr/>
              <p:nvPr/>
            </p:nvCxnSpPr>
            <p:spPr>
              <a:xfrm>
                <a:off x="11609820" y="1582845"/>
                <a:ext cx="0" cy="1865842"/>
              </a:xfrm>
              <a:prstGeom prst="straightConnector1">
                <a:avLst/>
              </a:prstGeom>
              <a:solidFill>
                <a:srgbClr val="0AA3A4"/>
              </a:solidFill>
              <a:ln cap="flat" cmpd="sng" w="28575">
                <a:solidFill>
                  <a:srgbClr val="ADD037"/>
                </a:solidFill>
                <a:prstDash val="solid"/>
                <a:miter lim="8000"/>
                <a:headEnd len="sm" w="sm" type="none"/>
                <a:tailEnd len="sm" w="sm" type="none"/>
              </a:ln>
            </p:spPr>
          </p:cxnSp>
          <p:cxnSp>
            <p:nvCxnSpPr>
              <p:cNvPr id="96" name="Google Shape;96;p55"/>
              <p:cNvCxnSpPr/>
              <p:nvPr/>
            </p:nvCxnSpPr>
            <p:spPr>
              <a:xfrm>
                <a:off x="4061909" y="1577903"/>
                <a:ext cx="7547911" cy="0"/>
              </a:xfrm>
              <a:prstGeom prst="straightConnector1">
                <a:avLst/>
              </a:prstGeom>
              <a:solidFill>
                <a:srgbClr val="0AA3A4"/>
              </a:solidFill>
              <a:ln cap="flat" cmpd="sng" w="28575">
                <a:solidFill>
                  <a:srgbClr val="ADD037"/>
                </a:solidFill>
                <a:prstDash val="solid"/>
                <a:miter lim="8000"/>
                <a:headEnd len="sm" w="sm" type="none"/>
                <a:tailEnd len="sm" w="sm" type="none"/>
              </a:ln>
            </p:spPr>
          </p:cxnSp>
          <p:cxnSp>
            <p:nvCxnSpPr>
              <p:cNvPr id="97" name="Google Shape;97;p55"/>
              <p:cNvCxnSpPr/>
              <p:nvPr/>
            </p:nvCxnSpPr>
            <p:spPr>
              <a:xfrm>
                <a:off x="4061909" y="1565906"/>
                <a:ext cx="0" cy="445260"/>
              </a:xfrm>
              <a:prstGeom prst="straightConnector1">
                <a:avLst/>
              </a:prstGeom>
              <a:solidFill>
                <a:srgbClr val="0AA3A4"/>
              </a:solidFill>
              <a:ln cap="flat" cmpd="sng" w="28575">
                <a:solidFill>
                  <a:srgbClr val="ADD037"/>
                </a:solidFill>
                <a:prstDash val="solid"/>
                <a:miter lim="8000"/>
                <a:headEnd len="sm" w="sm" type="none"/>
                <a:tailEnd len="sm" w="sm" type="none"/>
              </a:ln>
            </p:spPr>
          </p:cxnSp>
        </p:grpSp>
        <p:cxnSp>
          <p:nvCxnSpPr>
            <p:cNvPr id="98" name="Google Shape;98;p55"/>
            <p:cNvCxnSpPr/>
            <p:nvPr/>
          </p:nvCxnSpPr>
          <p:spPr>
            <a:xfrm>
              <a:off x="4069657" y="5787220"/>
              <a:ext cx="0" cy="396000"/>
            </a:xfrm>
            <a:prstGeom prst="straightConnector1">
              <a:avLst/>
            </a:prstGeom>
            <a:solidFill>
              <a:srgbClr val="0AA3A4"/>
            </a:solidFill>
            <a:ln cap="flat" cmpd="sng" w="28575">
              <a:solidFill>
                <a:srgbClr val="ADD037"/>
              </a:solidFill>
              <a:prstDash val="solid"/>
              <a:miter lim="8000"/>
              <a:headEnd len="sm" w="sm" type="none"/>
              <a:tailEnd len="sm" w="sm" type="none"/>
            </a:ln>
          </p:spPr>
        </p:cxnSp>
        <p:cxnSp>
          <p:nvCxnSpPr>
            <p:cNvPr id="99" name="Google Shape;99;p55"/>
            <p:cNvCxnSpPr/>
            <p:nvPr/>
          </p:nvCxnSpPr>
          <p:spPr>
            <a:xfrm>
              <a:off x="4085156" y="6175175"/>
              <a:ext cx="7547911" cy="0"/>
            </a:xfrm>
            <a:prstGeom prst="straightConnector1">
              <a:avLst/>
            </a:prstGeom>
            <a:solidFill>
              <a:srgbClr val="0AA3A4"/>
            </a:solidFill>
            <a:ln cap="flat" cmpd="sng" w="28575">
              <a:solidFill>
                <a:srgbClr val="ADD037"/>
              </a:solidFill>
              <a:prstDash val="solid"/>
              <a:miter lim="8000"/>
              <a:headEnd len="sm" w="sm" type="none"/>
              <a:tailEnd len="sm" w="sm" type="none"/>
            </a:ln>
          </p:spPr>
        </p:cxn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Slide">
  <p:cSld name="Laptop Slide">
    <p:spTree>
      <p:nvGrpSpPr>
        <p:cNvPr id="100" name="Shape 100"/>
        <p:cNvGrpSpPr/>
        <p:nvPr/>
      </p:nvGrpSpPr>
      <p:grpSpPr>
        <a:xfrm>
          <a:off x="0" y="0"/>
          <a:ext cx="0" cy="0"/>
          <a:chOff x="0" y="0"/>
          <a:chExt cx="0" cy="0"/>
        </a:xfrm>
      </p:grpSpPr>
      <p:sp>
        <p:nvSpPr>
          <p:cNvPr id="101" name="Google Shape;101;p56"/>
          <p:cNvSpPr/>
          <p:nvPr/>
        </p:nvSpPr>
        <p:spPr>
          <a:xfrm>
            <a:off x="3058634" y="1"/>
            <a:ext cx="8439100" cy="6858000"/>
          </a:xfrm>
          <a:custGeom>
            <a:rect b="b" l="l" r="r" t="t"/>
            <a:pathLst>
              <a:path extrusionOk="0" h="961650" w="852645">
                <a:moveTo>
                  <a:pt x="0" y="0"/>
                </a:moveTo>
                <a:lnTo>
                  <a:pt x="852646" y="0"/>
                </a:lnTo>
                <a:lnTo>
                  <a:pt x="852646" y="961651"/>
                </a:lnTo>
                <a:lnTo>
                  <a:pt x="0" y="961651"/>
                </a:lnTo>
                <a:close/>
              </a:path>
            </a:pathLst>
          </a:custGeom>
          <a:solidFill>
            <a:srgbClr val="00898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 name="Google Shape;102;p56"/>
          <p:cNvSpPr/>
          <p:nvPr/>
        </p:nvSpPr>
        <p:spPr>
          <a:xfrm>
            <a:off x="1821024" y="-526600"/>
            <a:ext cx="3899291" cy="3420385"/>
          </a:xfrm>
          <a:custGeom>
            <a:rect b="b" l="l" r="r" t="t"/>
            <a:pathLst>
              <a:path extrusionOk="0" h="2282313" w="2601872">
                <a:moveTo>
                  <a:pt x="2527716" y="1215850"/>
                </a:moveTo>
                <a:cubicBezTo>
                  <a:pt x="2507444" y="1215850"/>
                  <a:pt x="2488771" y="1223319"/>
                  <a:pt x="2474367" y="1237190"/>
                </a:cubicBezTo>
                <a:cubicBezTo>
                  <a:pt x="2459962" y="1251061"/>
                  <a:pt x="2451960" y="1270267"/>
                  <a:pt x="2451426" y="1290006"/>
                </a:cubicBezTo>
                <a:cubicBezTo>
                  <a:pt x="2451426" y="1304944"/>
                  <a:pt x="2455161" y="1318815"/>
                  <a:pt x="2462630" y="1330552"/>
                </a:cubicBezTo>
                <a:lnTo>
                  <a:pt x="2270570" y="1522611"/>
                </a:lnTo>
                <a:lnTo>
                  <a:pt x="1605831" y="1522611"/>
                </a:lnTo>
                <a:cubicBezTo>
                  <a:pt x="1601030" y="1522611"/>
                  <a:pt x="1596761" y="1524212"/>
                  <a:pt x="1593560" y="1527413"/>
                </a:cubicBezTo>
                <a:lnTo>
                  <a:pt x="1375359" y="1745614"/>
                </a:lnTo>
                <a:lnTo>
                  <a:pt x="1347618" y="1717872"/>
                </a:lnTo>
                <a:lnTo>
                  <a:pt x="1183834" y="1881656"/>
                </a:lnTo>
                <a:lnTo>
                  <a:pt x="1095273" y="1793095"/>
                </a:lnTo>
                <a:lnTo>
                  <a:pt x="1259057" y="1629311"/>
                </a:lnTo>
                <a:lnTo>
                  <a:pt x="1232915" y="1603170"/>
                </a:lnTo>
                <a:lnTo>
                  <a:pt x="1513536" y="1322549"/>
                </a:lnTo>
                <a:cubicBezTo>
                  <a:pt x="1527406" y="1322549"/>
                  <a:pt x="1841637" y="1322549"/>
                  <a:pt x="1841637" y="1322549"/>
                </a:cubicBezTo>
                <a:cubicBezTo>
                  <a:pt x="1846439" y="1322549"/>
                  <a:pt x="1850706" y="1320949"/>
                  <a:pt x="1853908" y="1317748"/>
                </a:cubicBezTo>
                <a:lnTo>
                  <a:pt x="1880049" y="1291607"/>
                </a:lnTo>
                <a:lnTo>
                  <a:pt x="1880049" y="1291607"/>
                </a:lnTo>
                <a:cubicBezTo>
                  <a:pt x="1880049" y="1291607"/>
                  <a:pt x="1967009" y="1205180"/>
                  <a:pt x="1967009" y="1205180"/>
                </a:cubicBezTo>
                <a:cubicBezTo>
                  <a:pt x="1977146" y="1210515"/>
                  <a:pt x="1988883" y="1214249"/>
                  <a:pt x="2001687" y="1214249"/>
                </a:cubicBezTo>
                <a:cubicBezTo>
                  <a:pt x="2043300" y="1214783"/>
                  <a:pt x="2077443" y="1181706"/>
                  <a:pt x="2077977" y="1140093"/>
                </a:cubicBezTo>
                <a:cubicBezTo>
                  <a:pt x="2078511" y="1098480"/>
                  <a:pt x="2045433" y="1064336"/>
                  <a:pt x="2003821" y="1063803"/>
                </a:cubicBezTo>
                <a:cubicBezTo>
                  <a:pt x="1983548" y="1063803"/>
                  <a:pt x="1964875" y="1071272"/>
                  <a:pt x="1950471" y="1085143"/>
                </a:cubicBezTo>
                <a:cubicBezTo>
                  <a:pt x="1936066" y="1099014"/>
                  <a:pt x="1928064" y="1118219"/>
                  <a:pt x="1927530" y="1137959"/>
                </a:cubicBezTo>
                <a:cubicBezTo>
                  <a:pt x="1927530" y="1154497"/>
                  <a:pt x="1932332" y="1169969"/>
                  <a:pt x="1941401" y="1182239"/>
                </a:cubicBezTo>
                <a:lnTo>
                  <a:pt x="1934466" y="1189175"/>
                </a:lnTo>
                <a:lnTo>
                  <a:pt x="1934466" y="1189175"/>
                </a:lnTo>
                <a:cubicBezTo>
                  <a:pt x="1934466" y="1189175"/>
                  <a:pt x="1835236" y="1288406"/>
                  <a:pt x="1835236" y="1288406"/>
                </a:cubicBezTo>
                <a:cubicBezTo>
                  <a:pt x="1821364" y="1288406"/>
                  <a:pt x="1507134" y="1288406"/>
                  <a:pt x="1507134" y="1288406"/>
                </a:cubicBezTo>
                <a:cubicBezTo>
                  <a:pt x="1502332" y="1288406"/>
                  <a:pt x="1498064" y="1290006"/>
                  <a:pt x="1494863" y="1293207"/>
                </a:cubicBezTo>
                <a:lnTo>
                  <a:pt x="1209441" y="1578629"/>
                </a:lnTo>
                <a:lnTo>
                  <a:pt x="1182233" y="1551420"/>
                </a:lnTo>
                <a:lnTo>
                  <a:pt x="1018449" y="1715204"/>
                </a:lnTo>
                <a:lnTo>
                  <a:pt x="929888" y="1626644"/>
                </a:lnTo>
                <a:lnTo>
                  <a:pt x="1093672" y="1462860"/>
                </a:lnTo>
                <a:lnTo>
                  <a:pt x="1065930" y="1435118"/>
                </a:lnTo>
                <a:lnTo>
                  <a:pt x="1283064" y="1217984"/>
                </a:lnTo>
                <a:cubicBezTo>
                  <a:pt x="1286265" y="1214783"/>
                  <a:pt x="1287866" y="1210515"/>
                  <a:pt x="1287866" y="1205713"/>
                </a:cubicBezTo>
                <a:cubicBezTo>
                  <a:pt x="1287866" y="1205713"/>
                  <a:pt x="1287866" y="893083"/>
                  <a:pt x="1287866" y="879746"/>
                </a:cubicBezTo>
                <a:lnTo>
                  <a:pt x="1464454" y="703158"/>
                </a:lnTo>
                <a:cubicBezTo>
                  <a:pt x="1476191" y="710627"/>
                  <a:pt x="1490595" y="714895"/>
                  <a:pt x="1505533" y="714895"/>
                </a:cubicBezTo>
                <a:cubicBezTo>
                  <a:pt x="1525806" y="714895"/>
                  <a:pt x="1544478" y="706358"/>
                  <a:pt x="1558350" y="691954"/>
                </a:cubicBezTo>
                <a:cubicBezTo>
                  <a:pt x="1572220" y="677550"/>
                  <a:pt x="1580223" y="658344"/>
                  <a:pt x="1579690" y="638604"/>
                </a:cubicBezTo>
                <a:cubicBezTo>
                  <a:pt x="1579156" y="596991"/>
                  <a:pt x="1545012" y="563914"/>
                  <a:pt x="1503399" y="564448"/>
                </a:cubicBezTo>
                <a:cubicBezTo>
                  <a:pt x="1461786" y="564981"/>
                  <a:pt x="1428709" y="599125"/>
                  <a:pt x="1429243" y="640738"/>
                </a:cubicBezTo>
                <a:cubicBezTo>
                  <a:pt x="1429243" y="654609"/>
                  <a:pt x="1433511" y="667947"/>
                  <a:pt x="1440446" y="679150"/>
                </a:cubicBezTo>
                <a:lnTo>
                  <a:pt x="1258523" y="861073"/>
                </a:lnTo>
                <a:cubicBezTo>
                  <a:pt x="1255322" y="864274"/>
                  <a:pt x="1253722" y="868542"/>
                  <a:pt x="1253722" y="873344"/>
                </a:cubicBezTo>
                <a:cubicBezTo>
                  <a:pt x="1253722" y="873344"/>
                  <a:pt x="1253722" y="1185974"/>
                  <a:pt x="1253722" y="1199311"/>
                </a:cubicBezTo>
                <a:lnTo>
                  <a:pt x="1041923" y="1411110"/>
                </a:lnTo>
                <a:lnTo>
                  <a:pt x="1016315" y="1385502"/>
                </a:lnTo>
                <a:lnTo>
                  <a:pt x="852531" y="1549286"/>
                </a:lnTo>
                <a:lnTo>
                  <a:pt x="763970" y="1460726"/>
                </a:lnTo>
                <a:lnTo>
                  <a:pt x="927754" y="1296942"/>
                </a:lnTo>
                <a:lnTo>
                  <a:pt x="901079" y="1270267"/>
                </a:lnTo>
                <a:lnTo>
                  <a:pt x="989107" y="1182239"/>
                </a:lnTo>
                <a:cubicBezTo>
                  <a:pt x="1000844" y="1189708"/>
                  <a:pt x="1014714" y="1193976"/>
                  <a:pt x="1029652" y="1193443"/>
                </a:cubicBezTo>
                <a:cubicBezTo>
                  <a:pt x="1049925" y="1193443"/>
                  <a:pt x="1068598" y="1184907"/>
                  <a:pt x="1082469" y="1170502"/>
                </a:cubicBezTo>
                <a:cubicBezTo>
                  <a:pt x="1096340" y="1156098"/>
                  <a:pt x="1104342" y="1136892"/>
                  <a:pt x="1103809" y="1117152"/>
                </a:cubicBezTo>
                <a:cubicBezTo>
                  <a:pt x="1103275" y="1075540"/>
                  <a:pt x="1069131" y="1042463"/>
                  <a:pt x="1027519" y="1042996"/>
                </a:cubicBezTo>
                <a:cubicBezTo>
                  <a:pt x="985905" y="1043530"/>
                  <a:pt x="952829" y="1077674"/>
                  <a:pt x="953362" y="1119287"/>
                </a:cubicBezTo>
                <a:cubicBezTo>
                  <a:pt x="953362" y="1133691"/>
                  <a:pt x="957630" y="1146495"/>
                  <a:pt x="964565" y="1157698"/>
                </a:cubicBezTo>
                <a:lnTo>
                  <a:pt x="876538" y="1245726"/>
                </a:lnTo>
                <a:lnTo>
                  <a:pt x="849863" y="1219051"/>
                </a:lnTo>
                <a:lnTo>
                  <a:pt x="686079" y="1382835"/>
                </a:lnTo>
                <a:lnTo>
                  <a:pt x="597518" y="1294274"/>
                </a:lnTo>
                <a:lnTo>
                  <a:pt x="761303" y="1130490"/>
                </a:lnTo>
                <a:lnTo>
                  <a:pt x="737295" y="1106482"/>
                </a:lnTo>
                <a:lnTo>
                  <a:pt x="1165694" y="678083"/>
                </a:lnTo>
                <a:cubicBezTo>
                  <a:pt x="1177432" y="685552"/>
                  <a:pt x="1191302" y="689820"/>
                  <a:pt x="1206241" y="689287"/>
                </a:cubicBezTo>
                <a:cubicBezTo>
                  <a:pt x="1226513" y="689287"/>
                  <a:pt x="1245186" y="680751"/>
                  <a:pt x="1259057" y="666346"/>
                </a:cubicBezTo>
                <a:cubicBezTo>
                  <a:pt x="1272928" y="651942"/>
                  <a:pt x="1279330" y="632736"/>
                  <a:pt x="1280397" y="612996"/>
                </a:cubicBezTo>
                <a:cubicBezTo>
                  <a:pt x="1281997" y="577252"/>
                  <a:pt x="1241985" y="538840"/>
                  <a:pt x="1204106" y="538840"/>
                </a:cubicBezTo>
                <a:cubicBezTo>
                  <a:pt x="1162494" y="538840"/>
                  <a:pt x="1129417" y="573517"/>
                  <a:pt x="1129950" y="615130"/>
                </a:cubicBezTo>
                <a:cubicBezTo>
                  <a:pt x="1129950" y="629535"/>
                  <a:pt x="1134218" y="642339"/>
                  <a:pt x="1141154" y="653542"/>
                </a:cubicBezTo>
                <a:lnTo>
                  <a:pt x="712754" y="1081942"/>
                </a:lnTo>
                <a:lnTo>
                  <a:pt x="683412" y="1052599"/>
                </a:lnTo>
                <a:lnTo>
                  <a:pt x="519628" y="1216383"/>
                </a:lnTo>
                <a:lnTo>
                  <a:pt x="431067" y="1127822"/>
                </a:lnTo>
                <a:lnTo>
                  <a:pt x="594851" y="964038"/>
                </a:lnTo>
                <a:lnTo>
                  <a:pt x="571377" y="940565"/>
                </a:lnTo>
                <a:lnTo>
                  <a:pt x="827990" y="683952"/>
                </a:lnTo>
                <a:cubicBezTo>
                  <a:pt x="831191" y="680751"/>
                  <a:pt x="832792" y="676483"/>
                  <a:pt x="832792" y="671681"/>
                </a:cubicBezTo>
                <a:lnTo>
                  <a:pt x="832792" y="346780"/>
                </a:lnTo>
                <a:lnTo>
                  <a:pt x="1040856" y="138716"/>
                </a:lnTo>
                <a:cubicBezTo>
                  <a:pt x="1052593" y="146185"/>
                  <a:pt x="1066997" y="150453"/>
                  <a:pt x="1081935" y="150453"/>
                </a:cubicBezTo>
                <a:cubicBezTo>
                  <a:pt x="1102208" y="150453"/>
                  <a:pt x="1120881" y="141917"/>
                  <a:pt x="1134752" y="127513"/>
                </a:cubicBezTo>
                <a:cubicBezTo>
                  <a:pt x="1148622" y="113108"/>
                  <a:pt x="1156625" y="93902"/>
                  <a:pt x="1156092" y="74163"/>
                </a:cubicBezTo>
                <a:cubicBezTo>
                  <a:pt x="1155558" y="32550"/>
                  <a:pt x="1121414" y="-527"/>
                  <a:pt x="1079801" y="6"/>
                </a:cubicBezTo>
                <a:cubicBezTo>
                  <a:pt x="1038188" y="540"/>
                  <a:pt x="1005112" y="34684"/>
                  <a:pt x="1005645" y="76297"/>
                </a:cubicBezTo>
                <a:cubicBezTo>
                  <a:pt x="1005645" y="90168"/>
                  <a:pt x="1009913" y="103505"/>
                  <a:pt x="1016849" y="114709"/>
                </a:cubicBezTo>
                <a:lnTo>
                  <a:pt x="803982" y="327575"/>
                </a:lnTo>
                <a:cubicBezTo>
                  <a:pt x="800782" y="330776"/>
                  <a:pt x="799181" y="335044"/>
                  <a:pt x="799181" y="339845"/>
                </a:cubicBezTo>
                <a:cubicBezTo>
                  <a:pt x="799181" y="339845"/>
                  <a:pt x="799181" y="650875"/>
                  <a:pt x="799181" y="664746"/>
                </a:cubicBezTo>
                <a:lnTo>
                  <a:pt x="547370" y="916557"/>
                </a:lnTo>
                <a:lnTo>
                  <a:pt x="517494" y="886681"/>
                </a:lnTo>
                <a:lnTo>
                  <a:pt x="353710" y="1050465"/>
                </a:lnTo>
                <a:lnTo>
                  <a:pt x="300360" y="997115"/>
                </a:lnTo>
                <a:cubicBezTo>
                  <a:pt x="221402" y="918157"/>
                  <a:pt x="93362" y="918157"/>
                  <a:pt x="13871" y="997115"/>
                </a:cubicBezTo>
                <a:lnTo>
                  <a:pt x="0" y="1010986"/>
                </a:lnTo>
                <a:lnTo>
                  <a:pt x="1271327" y="2282314"/>
                </a:lnTo>
                <a:lnTo>
                  <a:pt x="1285198" y="2268442"/>
                </a:lnTo>
                <a:cubicBezTo>
                  <a:pt x="1364156" y="2189485"/>
                  <a:pt x="1364156" y="2061445"/>
                  <a:pt x="1285198" y="1981954"/>
                </a:cubicBezTo>
                <a:lnTo>
                  <a:pt x="1261724" y="1958480"/>
                </a:lnTo>
                <a:lnTo>
                  <a:pt x="1425508" y="1794696"/>
                </a:lnTo>
                <a:lnTo>
                  <a:pt x="1399900" y="1769088"/>
                </a:lnTo>
                <a:lnTo>
                  <a:pt x="1613300" y="1555688"/>
                </a:lnTo>
                <a:cubicBezTo>
                  <a:pt x="1627171" y="1555688"/>
                  <a:pt x="2278039" y="1555688"/>
                  <a:pt x="2278039" y="1555688"/>
                </a:cubicBezTo>
                <a:cubicBezTo>
                  <a:pt x="2282840" y="1555688"/>
                  <a:pt x="2287109" y="1554088"/>
                  <a:pt x="2290310" y="1550887"/>
                </a:cubicBezTo>
                <a:lnTo>
                  <a:pt x="2487171" y="1354026"/>
                </a:lnTo>
                <a:cubicBezTo>
                  <a:pt x="2498374" y="1360961"/>
                  <a:pt x="2511711" y="1365229"/>
                  <a:pt x="2525582" y="1365229"/>
                </a:cubicBezTo>
                <a:cubicBezTo>
                  <a:pt x="2567195" y="1365763"/>
                  <a:pt x="2601339" y="1332686"/>
                  <a:pt x="2601873" y="1291073"/>
                </a:cubicBezTo>
                <a:cubicBezTo>
                  <a:pt x="2601873" y="1249460"/>
                  <a:pt x="2568796" y="1215316"/>
                  <a:pt x="2527716" y="1214783"/>
                </a:cubicBezTo>
                <a:close/>
                <a:moveTo>
                  <a:pt x="2000620" y="1091011"/>
                </a:moveTo>
                <a:cubicBezTo>
                  <a:pt x="2013958" y="1091011"/>
                  <a:pt x="2026228" y="1096346"/>
                  <a:pt x="2035298" y="1105416"/>
                </a:cubicBezTo>
                <a:cubicBezTo>
                  <a:pt x="2043833" y="1113952"/>
                  <a:pt x="2049168" y="1125688"/>
                  <a:pt x="2049168" y="1139026"/>
                </a:cubicBezTo>
                <a:cubicBezTo>
                  <a:pt x="2049168" y="1151830"/>
                  <a:pt x="2044367" y="1164100"/>
                  <a:pt x="2035298" y="1173170"/>
                </a:cubicBezTo>
                <a:cubicBezTo>
                  <a:pt x="2026228" y="1182239"/>
                  <a:pt x="2014491" y="1187574"/>
                  <a:pt x="2001153" y="1187574"/>
                </a:cubicBezTo>
                <a:cubicBezTo>
                  <a:pt x="1974479" y="1187574"/>
                  <a:pt x="1952605" y="1166768"/>
                  <a:pt x="1952605" y="1140093"/>
                </a:cubicBezTo>
                <a:cubicBezTo>
                  <a:pt x="1952605" y="1113418"/>
                  <a:pt x="1973411" y="1091545"/>
                  <a:pt x="2000086" y="1091011"/>
                </a:cubicBezTo>
                <a:close/>
                <a:moveTo>
                  <a:pt x="1503399" y="592190"/>
                </a:moveTo>
                <a:cubicBezTo>
                  <a:pt x="1516736" y="592190"/>
                  <a:pt x="1529007" y="597525"/>
                  <a:pt x="1538076" y="606594"/>
                </a:cubicBezTo>
                <a:cubicBezTo>
                  <a:pt x="1546613" y="615130"/>
                  <a:pt x="1551948" y="626867"/>
                  <a:pt x="1551948" y="640205"/>
                </a:cubicBezTo>
                <a:cubicBezTo>
                  <a:pt x="1551948" y="653009"/>
                  <a:pt x="1547146" y="665279"/>
                  <a:pt x="1538076" y="674349"/>
                </a:cubicBezTo>
                <a:cubicBezTo>
                  <a:pt x="1529007" y="683418"/>
                  <a:pt x="1517270" y="688753"/>
                  <a:pt x="1503933" y="688753"/>
                </a:cubicBezTo>
                <a:cubicBezTo>
                  <a:pt x="1477258" y="688753"/>
                  <a:pt x="1455384" y="667947"/>
                  <a:pt x="1454851" y="641272"/>
                </a:cubicBezTo>
                <a:cubicBezTo>
                  <a:pt x="1454851" y="614597"/>
                  <a:pt x="1475657" y="592723"/>
                  <a:pt x="1502332" y="592190"/>
                </a:cubicBezTo>
                <a:close/>
                <a:moveTo>
                  <a:pt x="1080335" y="28282"/>
                </a:moveTo>
                <a:cubicBezTo>
                  <a:pt x="1093672" y="28282"/>
                  <a:pt x="1105943" y="33617"/>
                  <a:pt x="1115012" y="42686"/>
                </a:cubicBezTo>
                <a:cubicBezTo>
                  <a:pt x="1123548" y="51222"/>
                  <a:pt x="1128883" y="62959"/>
                  <a:pt x="1128883" y="76297"/>
                </a:cubicBezTo>
                <a:cubicBezTo>
                  <a:pt x="1128883" y="89101"/>
                  <a:pt x="1124082" y="101371"/>
                  <a:pt x="1115012" y="110441"/>
                </a:cubicBezTo>
                <a:cubicBezTo>
                  <a:pt x="1105943" y="119510"/>
                  <a:pt x="1094206" y="124845"/>
                  <a:pt x="1080868" y="124845"/>
                </a:cubicBezTo>
                <a:cubicBezTo>
                  <a:pt x="1054193" y="124845"/>
                  <a:pt x="1032320" y="104039"/>
                  <a:pt x="1032320" y="77364"/>
                </a:cubicBezTo>
                <a:cubicBezTo>
                  <a:pt x="1032320" y="50689"/>
                  <a:pt x="1053126" y="28815"/>
                  <a:pt x="1079801" y="28282"/>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3" name="Google Shape;103;p56"/>
          <p:cNvSpPr txBox="1"/>
          <p:nvPr>
            <p:ph idx="1" type="body"/>
          </p:nvPr>
        </p:nvSpPr>
        <p:spPr>
          <a:xfrm>
            <a:off x="5943600" y="2076098"/>
            <a:ext cx="4867011" cy="39131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2400"/>
              <a:buFont typeface="Arial"/>
              <a:buNone/>
              <a:defRPr b="0" i="0" sz="24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04" name="Google Shape;104;p56"/>
          <p:cNvSpPr txBox="1"/>
          <p:nvPr>
            <p:ph idx="2" type="body"/>
          </p:nvPr>
        </p:nvSpPr>
        <p:spPr>
          <a:xfrm>
            <a:off x="5943601" y="647039"/>
            <a:ext cx="4990998" cy="99265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1"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105" name="Google Shape;105;p56"/>
          <p:cNvPicPr preferRelativeResize="0"/>
          <p:nvPr/>
        </p:nvPicPr>
        <p:blipFill rotWithShape="1">
          <a:blip r:embed="rId2">
            <a:alphaModFix/>
          </a:blip>
          <a:srcRect b="0" l="-25867" r="0" t="0"/>
          <a:stretch/>
        </p:blipFill>
        <p:spPr>
          <a:xfrm flipH="1">
            <a:off x="0" y="920206"/>
            <a:ext cx="9088582" cy="5789373"/>
          </a:xfrm>
          <a:prstGeom prst="rect">
            <a:avLst/>
          </a:prstGeom>
          <a:noFill/>
          <a:ln>
            <a:noFill/>
          </a:ln>
        </p:spPr>
      </p:pic>
      <p:sp>
        <p:nvSpPr>
          <p:cNvPr id="106" name="Google Shape;106;p56"/>
          <p:cNvSpPr/>
          <p:nvPr>
            <p:ph idx="3" type="pic"/>
          </p:nvPr>
        </p:nvSpPr>
        <p:spPr>
          <a:xfrm>
            <a:off x="-1" y="1136073"/>
            <a:ext cx="5560291" cy="4338133"/>
          </a:xfrm>
          <a:prstGeom prst="rect">
            <a:avLst/>
          </a:prstGeom>
          <a:solidFill>
            <a:srgbClr val="D8D8D8"/>
          </a:solidFill>
          <a:ln>
            <a:no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points">
  <p:cSld name="2 points">
    <p:spTree>
      <p:nvGrpSpPr>
        <p:cNvPr id="107" name="Shape 107"/>
        <p:cNvGrpSpPr/>
        <p:nvPr/>
      </p:nvGrpSpPr>
      <p:grpSpPr>
        <a:xfrm>
          <a:off x="0" y="0"/>
          <a:ext cx="0" cy="0"/>
          <a:chOff x="0" y="0"/>
          <a:chExt cx="0" cy="0"/>
        </a:xfrm>
      </p:grpSpPr>
      <p:sp>
        <p:nvSpPr>
          <p:cNvPr id="108" name="Google Shape;108;p57"/>
          <p:cNvSpPr/>
          <p:nvPr/>
        </p:nvSpPr>
        <p:spPr>
          <a:xfrm>
            <a:off x="-110112" y="-776"/>
            <a:ext cx="4885857" cy="6858776"/>
          </a:xfrm>
          <a:custGeom>
            <a:rect b="b" l="l" r="r" t="t"/>
            <a:pathLst>
              <a:path extrusionOk="0" h="961650" w="852645">
                <a:moveTo>
                  <a:pt x="0" y="0"/>
                </a:moveTo>
                <a:lnTo>
                  <a:pt x="852646" y="0"/>
                </a:lnTo>
                <a:lnTo>
                  <a:pt x="852646" y="961651"/>
                </a:lnTo>
                <a:lnTo>
                  <a:pt x="0" y="961651"/>
                </a:lnTo>
                <a:close/>
              </a:path>
            </a:pathLst>
          </a:custGeom>
          <a:solidFill>
            <a:srgbClr val="00898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9" name="Google Shape;109;p57"/>
          <p:cNvSpPr txBox="1"/>
          <p:nvPr>
            <p:ph idx="1" type="body"/>
          </p:nvPr>
        </p:nvSpPr>
        <p:spPr>
          <a:xfrm>
            <a:off x="4912293" y="846903"/>
            <a:ext cx="6562677" cy="339415"/>
          </a:xfrm>
          <a:prstGeom prst="rect">
            <a:avLst/>
          </a:prstGeom>
          <a:noFill/>
          <a:ln>
            <a:noFill/>
          </a:ln>
        </p:spPr>
        <p:txBody>
          <a:bodyPr anchorCtr="0" anchor="t" bIns="45700" lIns="91425" spcFirstLastPara="1" rIns="91425" wrap="square" tIns="45700">
            <a:noAutofit/>
          </a:bodyPr>
          <a:lstStyle>
            <a:lvl1pPr indent="-228600" lvl="0" marL="457200" marR="0" rtl="0" algn="r">
              <a:lnSpc>
                <a:spcPct val="100000"/>
              </a:lnSpc>
              <a:spcBef>
                <a:spcPts val="1000"/>
              </a:spcBef>
              <a:spcAft>
                <a:spcPts val="0"/>
              </a:spcAft>
              <a:buClr>
                <a:srgbClr val="51C4C6"/>
              </a:buClr>
              <a:buSzPts val="2400"/>
              <a:buFont typeface="Arial"/>
              <a:buNone/>
              <a:defRPr b="1" i="0" sz="2400" u="none" cap="none" strike="noStrike">
                <a:solidFill>
                  <a:srgbClr val="51C4C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0" name="Google Shape;110;p57"/>
          <p:cNvSpPr txBox="1"/>
          <p:nvPr>
            <p:ph idx="2" type="body"/>
          </p:nvPr>
        </p:nvSpPr>
        <p:spPr>
          <a:xfrm>
            <a:off x="4912294" y="1345616"/>
            <a:ext cx="6553234" cy="99938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10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1" name="Google Shape;111;p57"/>
          <p:cNvSpPr txBox="1"/>
          <p:nvPr>
            <p:ph idx="3" type="body"/>
          </p:nvPr>
        </p:nvSpPr>
        <p:spPr>
          <a:xfrm>
            <a:off x="3431555" y="986640"/>
            <a:ext cx="1096215" cy="955625"/>
          </a:xfrm>
          <a:prstGeom prst="rect">
            <a:avLst/>
          </a:prstGeom>
          <a:noFill/>
          <a:ln>
            <a:noFill/>
          </a:ln>
        </p:spPr>
        <p:txBody>
          <a:bodyPr anchorCtr="0" anchor="ctr" bIns="45700" lIns="91425" spcFirstLastPara="1" rIns="91425" wrap="square" tIns="45700">
            <a:noAutofit/>
          </a:bodyPr>
          <a:lstStyle>
            <a:lvl1pPr indent="-228600" lvl="0" marL="457200" marR="0" rtl="0" algn="r">
              <a:lnSpc>
                <a:spcPct val="130000"/>
              </a:lnSpc>
              <a:spcBef>
                <a:spcPts val="1000"/>
              </a:spcBef>
              <a:spcAft>
                <a:spcPts val="0"/>
              </a:spcAft>
              <a:buClr>
                <a:schemeClr val="lt1"/>
              </a:buClr>
              <a:buSzPts val="5400"/>
              <a:buFont typeface="Arial"/>
              <a:buNone/>
              <a:defRPr b="0" i="0" sz="54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2" name="Google Shape;112;p57"/>
          <p:cNvSpPr/>
          <p:nvPr>
            <p:ph idx="4" type="pic"/>
          </p:nvPr>
        </p:nvSpPr>
        <p:spPr>
          <a:xfrm>
            <a:off x="-126342" y="0"/>
            <a:ext cx="3669321" cy="6858000"/>
          </a:xfrm>
          <a:prstGeom prst="rect">
            <a:avLst/>
          </a:prstGeom>
          <a:solidFill>
            <a:srgbClr val="D8D8D8"/>
          </a:solidFill>
          <a:ln>
            <a:noFill/>
          </a:ln>
        </p:spPr>
      </p:sp>
      <p:sp>
        <p:nvSpPr>
          <p:cNvPr id="113" name="Google Shape;113;p57"/>
          <p:cNvSpPr txBox="1"/>
          <p:nvPr>
            <p:ph idx="5" type="body"/>
          </p:nvPr>
        </p:nvSpPr>
        <p:spPr>
          <a:xfrm>
            <a:off x="4912292" y="2770036"/>
            <a:ext cx="6562677" cy="339415"/>
          </a:xfrm>
          <a:prstGeom prst="rect">
            <a:avLst/>
          </a:prstGeom>
          <a:noFill/>
          <a:ln>
            <a:noFill/>
          </a:ln>
        </p:spPr>
        <p:txBody>
          <a:bodyPr anchorCtr="0" anchor="t" bIns="45700" lIns="91425" spcFirstLastPara="1" rIns="91425" wrap="square" tIns="45700">
            <a:noAutofit/>
          </a:bodyPr>
          <a:lstStyle>
            <a:lvl1pPr indent="-228600" lvl="0" marL="457200" marR="0" rtl="0" algn="r">
              <a:lnSpc>
                <a:spcPct val="100000"/>
              </a:lnSpc>
              <a:spcBef>
                <a:spcPts val="1000"/>
              </a:spcBef>
              <a:spcAft>
                <a:spcPts val="0"/>
              </a:spcAft>
              <a:buClr>
                <a:srgbClr val="51C4C6"/>
              </a:buClr>
              <a:buSzPts val="2400"/>
              <a:buFont typeface="Arial"/>
              <a:buNone/>
              <a:defRPr b="1" i="0" sz="2400" u="none" cap="none" strike="noStrike">
                <a:solidFill>
                  <a:srgbClr val="51C4C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4" name="Google Shape;114;p57"/>
          <p:cNvSpPr txBox="1"/>
          <p:nvPr>
            <p:ph idx="6" type="body"/>
          </p:nvPr>
        </p:nvSpPr>
        <p:spPr>
          <a:xfrm>
            <a:off x="4912293" y="3268749"/>
            <a:ext cx="6553234" cy="99938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10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5" name="Google Shape;115;p57"/>
          <p:cNvSpPr txBox="1"/>
          <p:nvPr>
            <p:ph idx="7" type="body"/>
          </p:nvPr>
        </p:nvSpPr>
        <p:spPr>
          <a:xfrm>
            <a:off x="3431554" y="2940769"/>
            <a:ext cx="1096215" cy="955625"/>
          </a:xfrm>
          <a:prstGeom prst="rect">
            <a:avLst/>
          </a:prstGeom>
          <a:noFill/>
          <a:ln>
            <a:noFill/>
          </a:ln>
        </p:spPr>
        <p:txBody>
          <a:bodyPr anchorCtr="0" anchor="ctr" bIns="45700" lIns="91425" spcFirstLastPara="1" rIns="91425" wrap="square" tIns="45700">
            <a:noAutofit/>
          </a:bodyPr>
          <a:lstStyle>
            <a:lvl1pPr indent="-228600" lvl="0" marL="457200" marR="0" rtl="0" algn="r">
              <a:lnSpc>
                <a:spcPct val="130000"/>
              </a:lnSpc>
              <a:spcBef>
                <a:spcPts val="1000"/>
              </a:spcBef>
              <a:spcAft>
                <a:spcPts val="0"/>
              </a:spcAft>
              <a:buClr>
                <a:schemeClr val="lt1"/>
              </a:buClr>
              <a:buSzPts val="5400"/>
              <a:buFont typeface="Arial"/>
              <a:buNone/>
              <a:defRPr b="0" i="0" sz="54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grpSp>
        <p:nvGrpSpPr>
          <p:cNvPr id="116" name="Google Shape;116;p57"/>
          <p:cNvGrpSpPr/>
          <p:nvPr/>
        </p:nvGrpSpPr>
        <p:grpSpPr>
          <a:xfrm>
            <a:off x="4054159" y="721803"/>
            <a:ext cx="7578908" cy="5461417"/>
            <a:chOff x="4054159" y="721803"/>
            <a:chExt cx="7578908" cy="5461417"/>
          </a:xfrm>
        </p:grpSpPr>
        <p:grpSp>
          <p:nvGrpSpPr>
            <p:cNvPr id="117" name="Google Shape;117;p57"/>
            <p:cNvGrpSpPr/>
            <p:nvPr/>
          </p:nvGrpSpPr>
          <p:grpSpPr>
            <a:xfrm>
              <a:off x="4054161" y="721803"/>
              <a:ext cx="7547911" cy="1674487"/>
              <a:chOff x="4061909" y="1565906"/>
              <a:chExt cx="7547911" cy="1882781"/>
            </a:xfrm>
          </p:grpSpPr>
          <p:cxnSp>
            <p:nvCxnSpPr>
              <p:cNvPr id="118" name="Google Shape;118;p57"/>
              <p:cNvCxnSpPr/>
              <p:nvPr/>
            </p:nvCxnSpPr>
            <p:spPr>
              <a:xfrm>
                <a:off x="11609820" y="1582845"/>
                <a:ext cx="0" cy="1865842"/>
              </a:xfrm>
              <a:prstGeom prst="straightConnector1">
                <a:avLst/>
              </a:prstGeom>
              <a:solidFill>
                <a:srgbClr val="0AA3A4"/>
              </a:solidFill>
              <a:ln cap="flat" cmpd="sng" w="28575">
                <a:solidFill>
                  <a:srgbClr val="ADD037"/>
                </a:solidFill>
                <a:prstDash val="solid"/>
                <a:miter lim="8000"/>
                <a:headEnd len="sm" w="sm" type="none"/>
                <a:tailEnd len="sm" w="sm" type="none"/>
              </a:ln>
            </p:spPr>
          </p:cxnSp>
          <p:cxnSp>
            <p:nvCxnSpPr>
              <p:cNvPr id="119" name="Google Shape;119;p57"/>
              <p:cNvCxnSpPr/>
              <p:nvPr/>
            </p:nvCxnSpPr>
            <p:spPr>
              <a:xfrm>
                <a:off x="4061909" y="1577903"/>
                <a:ext cx="7547911" cy="0"/>
              </a:xfrm>
              <a:prstGeom prst="straightConnector1">
                <a:avLst/>
              </a:prstGeom>
              <a:solidFill>
                <a:srgbClr val="0AA3A4"/>
              </a:solidFill>
              <a:ln cap="flat" cmpd="sng" w="28575">
                <a:solidFill>
                  <a:srgbClr val="ADD037"/>
                </a:solidFill>
                <a:prstDash val="solid"/>
                <a:miter lim="8000"/>
                <a:headEnd len="sm" w="sm" type="none"/>
                <a:tailEnd len="sm" w="sm" type="none"/>
              </a:ln>
            </p:spPr>
          </p:cxnSp>
          <p:cxnSp>
            <p:nvCxnSpPr>
              <p:cNvPr id="120" name="Google Shape;120;p57"/>
              <p:cNvCxnSpPr/>
              <p:nvPr/>
            </p:nvCxnSpPr>
            <p:spPr>
              <a:xfrm>
                <a:off x="4061909" y="1565906"/>
                <a:ext cx="0" cy="445260"/>
              </a:xfrm>
              <a:prstGeom prst="straightConnector1">
                <a:avLst/>
              </a:prstGeom>
              <a:solidFill>
                <a:srgbClr val="0AA3A4"/>
              </a:solidFill>
              <a:ln cap="flat" cmpd="sng" w="28575">
                <a:solidFill>
                  <a:srgbClr val="ADD037"/>
                </a:solidFill>
                <a:prstDash val="solid"/>
                <a:miter lim="8000"/>
                <a:headEnd len="sm" w="sm" type="none"/>
                <a:tailEnd len="sm" w="sm" type="none"/>
              </a:ln>
            </p:spPr>
          </p:cxnSp>
        </p:grpSp>
        <p:cxnSp>
          <p:nvCxnSpPr>
            <p:cNvPr id="121" name="Google Shape;121;p57"/>
            <p:cNvCxnSpPr/>
            <p:nvPr/>
          </p:nvCxnSpPr>
          <p:spPr>
            <a:xfrm>
              <a:off x="4054160" y="2000290"/>
              <a:ext cx="0" cy="396000"/>
            </a:xfrm>
            <a:prstGeom prst="straightConnector1">
              <a:avLst/>
            </a:prstGeom>
            <a:solidFill>
              <a:srgbClr val="0AA3A4"/>
            </a:solidFill>
            <a:ln cap="flat" cmpd="sng" w="28575">
              <a:solidFill>
                <a:srgbClr val="ADD037"/>
              </a:solidFill>
              <a:prstDash val="solid"/>
              <a:miter lim="8000"/>
              <a:headEnd len="sm" w="sm" type="none"/>
              <a:tailEnd len="sm" w="sm" type="none"/>
            </a:ln>
          </p:spPr>
        </p:cxnSp>
        <p:cxnSp>
          <p:nvCxnSpPr>
            <p:cNvPr id="122" name="Google Shape;122;p57"/>
            <p:cNvCxnSpPr/>
            <p:nvPr/>
          </p:nvCxnSpPr>
          <p:spPr>
            <a:xfrm>
              <a:off x="4069659" y="2388245"/>
              <a:ext cx="7547911" cy="0"/>
            </a:xfrm>
            <a:prstGeom prst="straightConnector1">
              <a:avLst/>
            </a:prstGeom>
            <a:solidFill>
              <a:srgbClr val="0AA3A4"/>
            </a:solidFill>
            <a:ln cap="flat" cmpd="sng" w="28575">
              <a:solidFill>
                <a:srgbClr val="ADD037"/>
              </a:solidFill>
              <a:prstDash val="solid"/>
              <a:miter lim="8000"/>
              <a:headEnd len="sm" w="sm" type="none"/>
              <a:tailEnd len="sm" w="sm" type="none"/>
            </a:ln>
          </p:spPr>
        </p:cxnSp>
        <p:grpSp>
          <p:nvGrpSpPr>
            <p:cNvPr id="123" name="Google Shape;123;p57"/>
            <p:cNvGrpSpPr/>
            <p:nvPr/>
          </p:nvGrpSpPr>
          <p:grpSpPr>
            <a:xfrm>
              <a:off x="4054160" y="2644936"/>
              <a:ext cx="7547911" cy="1674487"/>
              <a:chOff x="4061909" y="1565906"/>
              <a:chExt cx="7547911" cy="1882781"/>
            </a:xfrm>
          </p:grpSpPr>
          <p:cxnSp>
            <p:nvCxnSpPr>
              <p:cNvPr id="124" name="Google Shape;124;p57"/>
              <p:cNvCxnSpPr/>
              <p:nvPr/>
            </p:nvCxnSpPr>
            <p:spPr>
              <a:xfrm>
                <a:off x="11609820" y="1582845"/>
                <a:ext cx="0" cy="1865842"/>
              </a:xfrm>
              <a:prstGeom prst="straightConnector1">
                <a:avLst/>
              </a:prstGeom>
              <a:solidFill>
                <a:srgbClr val="0AA3A4"/>
              </a:solidFill>
              <a:ln cap="flat" cmpd="sng" w="28575">
                <a:solidFill>
                  <a:srgbClr val="ADD037"/>
                </a:solidFill>
                <a:prstDash val="solid"/>
                <a:miter lim="8000"/>
                <a:headEnd len="sm" w="sm" type="none"/>
                <a:tailEnd len="sm" w="sm" type="none"/>
              </a:ln>
            </p:spPr>
          </p:cxnSp>
          <p:cxnSp>
            <p:nvCxnSpPr>
              <p:cNvPr id="125" name="Google Shape;125;p57"/>
              <p:cNvCxnSpPr/>
              <p:nvPr/>
            </p:nvCxnSpPr>
            <p:spPr>
              <a:xfrm>
                <a:off x="4061909" y="1577903"/>
                <a:ext cx="7547911" cy="0"/>
              </a:xfrm>
              <a:prstGeom prst="straightConnector1">
                <a:avLst/>
              </a:prstGeom>
              <a:solidFill>
                <a:srgbClr val="0AA3A4"/>
              </a:solidFill>
              <a:ln cap="flat" cmpd="sng" w="28575">
                <a:solidFill>
                  <a:srgbClr val="ADD037"/>
                </a:solidFill>
                <a:prstDash val="solid"/>
                <a:miter lim="8000"/>
                <a:headEnd len="sm" w="sm" type="none"/>
                <a:tailEnd len="sm" w="sm" type="none"/>
              </a:ln>
            </p:spPr>
          </p:cxnSp>
          <p:cxnSp>
            <p:nvCxnSpPr>
              <p:cNvPr id="126" name="Google Shape;126;p57"/>
              <p:cNvCxnSpPr/>
              <p:nvPr/>
            </p:nvCxnSpPr>
            <p:spPr>
              <a:xfrm>
                <a:off x="4061909" y="1565906"/>
                <a:ext cx="0" cy="445260"/>
              </a:xfrm>
              <a:prstGeom prst="straightConnector1">
                <a:avLst/>
              </a:prstGeom>
              <a:solidFill>
                <a:srgbClr val="0AA3A4"/>
              </a:solidFill>
              <a:ln cap="flat" cmpd="sng" w="28575">
                <a:solidFill>
                  <a:srgbClr val="ADD037"/>
                </a:solidFill>
                <a:prstDash val="solid"/>
                <a:miter lim="8000"/>
                <a:headEnd len="sm" w="sm" type="none"/>
                <a:tailEnd len="sm" w="sm" type="none"/>
              </a:ln>
            </p:spPr>
          </p:cxnSp>
        </p:grpSp>
        <p:cxnSp>
          <p:nvCxnSpPr>
            <p:cNvPr id="127" name="Google Shape;127;p57"/>
            <p:cNvCxnSpPr/>
            <p:nvPr/>
          </p:nvCxnSpPr>
          <p:spPr>
            <a:xfrm>
              <a:off x="4054159" y="3923423"/>
              <a:ext cx="0" cy="396000"/>
            </a:xfrm>
            <a:prstGeom prst="straightConnector1">
              <a:avLst/>
            </a:prstGeom>
            <a:solidFill>
              <a:srgbClr val="0AA3A4"/>
            </a:solidFill>
            <a:ln cap="flat" cmpd="sng" w="28575">
              <a:solidFill>
                <a:srgbClr val="ADD037"/>
              </a:solidFill>
              <a:prstDash val="solid"/>
              <a:miter lim="8000"/>
              <a:headEnd len="sm" w="sm" type="none"/>
              <a:tailEnd len="sm" w="sm" type="none"/>
            </a:ln>
          </p:spPr>
        </p:cxnSp>
        <p:cxnSp>
          <p:nvCxnSpPr>
            <p:cNvPr id="128" name="Google Shape;128;p57"/>
            <p:cNvCxnSpPr/>
            <p:nvPr/>
          </p:nvCxnSpPr>
          <p:spPr>
            <a:xfrm>
              <a:off x="4069658" y="4311378"/>
              <a:ext cx="7547911" cy="0"/>
            </a:xfrm>
            <a:prstGeom prst="straightConnector1">
              <a:avLst/>
            </a:prstGeom>
            <a:solidFill>
              <a:srgbClr val="0AA3A4"/>
            </a:solidFill>
            <a:ln cap="flat" cmpd="sng" w="28575">
              <a:solidFill>
                <a:srgbClr val="ADD037"/>
              </a:solidFill>
              <a:prstDash val="solid"/>
              <a:miter lim="8000"/>
              <a:headEnd len="sm" w="sm" type="none"/>
              <a:tailEnd len="sm" w="sm" type="none"/>
            </a:ln>
          </p:spPr>
        </p:cxnSp>
        <p:grpSp>
          <p:nvGrpSpPr>
            <p:cNvPr id="129" name="Google Shape;129;p57"/>
            <p:cNvGrpSpPr/>
            <p:nvPr/>
          </p:nvGrpSpPr>
          <p:grpSpPr>
            <a:xfrm>
              <a:off x="4069658" y="4508733"/>
              <a:ext cx="7547911" cy="1674487"/>
              <a:chOff x="4061909" y="1565906"/>
              <a:chExt cx="7547911" cy="1882781"/>
            </a:xfrm>
          </p:grpSpPr>
          <p:cxnSp>
            <p:nvCxnSpPr>
              <p:cNvPr id="130" name="Google Shape;130;p57"/>
              <p:cNvCxnSpPr/>
              <p:nvPr/>
            </p:nvCxnSpPr>
            <p:spPr>
              <a:xfrm>
                <a:off x="11609820" y="1582845"/>
                <a:ext cx="0" cy="1865842"/>
              </a:xfrm>
              <a:prstGeom prst="straightConnector1">
                <a:avLst/>
              </a:prstGeom>
              <a:solidFill>
                <a:srgbClr val="0AA3A4"/>
              </a:solidFill>
              <a:ln cap="flat" cmpd="sng" w="28575">
                <a:solidFill>
                  <a:srgbClr val="ADD037"/>
                </a:solidFill>
                <a:prstDash val="solid"/>
                <a:miter lim="8000"/>
                <a:headEnd len="sm" w="sm" type="none"/>
                <a:tailEnd len="sm" w="sm" type="none"/>
              </a:ln>
            </p:spPr>
          </p:cxnSp>
          <p:cxnSp>
            <p:nvCxnSpPr>
              <p:cNvPr id="131" name="Google Shape;131;p57"/>
              <p:cNvCxnSpPr/>
              <p:nvPr/>
            </p:nvCxnSpPr>
            <p:spPr>
              <a:xfrm>
                <a:off x="4061909" y="1577903"/>
                <a:ext cx="7547911" cy="0"/>
              </a:xfrm>
              <a:prstGeom prst="straightConnector1">
                <a:avLst/>
              </a:prstGeom>
              <a:solidFill>
                <a:srgbClr val="0AA3A4"/>
              </a:solidFill>
              <a:ln cap="flat" cmpd="sng" w="28575">
                <a:solidFill>
                  <a:srgbClr val="ADD037"/>
                </a:solidFill>
                <a:prstDash val="solid"/>
                <a:miter lim="8000"/>
                <a:headEnd len="sm" w="sm" type="none"/>
                <a:tailEnd len="sm" w="sm" type="none"/>
              </a:ln>
            </p:spPr>
          </p:cxnSp>
          <p:cxnSp>
            <p:nvCxnSpPr>
              <p:cNvPr id="132" name="Google Shape;132;p57"/>
              <p:cNvCxnSpPr/>
              <p:nvPr/>
            </p:nvCxnSpPr>
            <p:spPr>
              <a:xfrm>
                <a:off x="4061909" y="1565906"/>
                <a:ext cx="0" cy="445260"/>
              </a:xfrm>
              <a:prstGeom prst="straightConnector1">
                <a:avLst/>
              </a:prstGeom>
              <a:solidFill>
                <a:srgbClr val="0AA3A4"/>
              </a:solidFill>
              <a:ln cap="flat" cmpd="sng" w="28575">
                <a:solidFill>
                  <a:srgbClr val="ADD037"/>
                </a:solidFill>
                <a:prstDash val="solid"/>
                <a:miter lim="8000"/>
                <a:headEnd len="sm" w="sm" type="none"/>
                <a:tailEnd len="sm" w="sm" type="none"/>
              </a:ln>
            </p:spPr>
          </p:cxnSp>
        </p:grpSp>
        <p:cxnSp>
          <p:nvCxnSpPr>
            <p:cNvPr id="133" name="Google Shape;133;p57"/>
            <p:cNvCxnSpPr/>
            <p:nvPr/>
          </p:nvCxnSpPr>
          <p:spPr>
            <a:xfrm>
              <a:off x="4069657" y="5787220"/>
              <a:ext cx="0" cy="396000"/>
            </a:xfrm>
            <a:prstGeom prst="straightConnector1">
              <a:avLst/>
            </a:prstGeom>
            <a:solidFill>
              <a:srgbClr val="0AA3A4"/>
            </a:solidFill>
            <a:ln cap="flat" cmpd="sng" w="28575">
              <a:solidFill>
                <a:srgbClr val="ADD037"/>
              </a:solidFill>
              <a:prstDash val="solid"/>
              <a:miter lim="8000"/>
              <a:headEnd len="sm" w="sm" type="none"/>
              <a:tailEnd len="sm" w="sm" type="none"/>
            </a:ln>
          </p:spPr>
        </p:cxnSp>
        <p:cxnSp>
          <p:nvCxnSpPr>
            <p:cNvPr id="134" name="Google Shape;134;p57"/>
            <p:cNvCxnSpPr/>
            <p:nvPr/>
          </p:nvCxnSpPr>
          <p:spPr>
            <a:xfrm>
              <a:off x="4085156" y="6175175"/>
              <a:ext cx="7547911" cy="0"/>
            </a:xfrm>
            <a:prstGeom prst="straightConnector1">
              <a:avLst/>
            </a:prstGeom>
            <a:solidFill>
              <a:srgbClr val="0AA3A4"/>
            </a:solidFill>
            <a:ln cap="flat" cmpd="sng" w="28575">
              <a:solidFill>
                <a:srgbClr val="ADD037"/>
              </a:solidFill>
              <a:prstDash val="solid"/>
              <a:miter lim="8000"/>
              <a:headEnd len="sm" w="sm" type="none"/>
              <a:tailEnd len="sm" w="sm" type="none"/>
            </a:ln>
          </p:spPr>
        </p:cxnSp>
      </p:grpSp>
      <p:sp>
        <p:nvSpPr>
          <p:cNvPr id="135" name="Google Shape;135;p57"/>
          <p:cNvSpPr/>
          <p:nvPr/>
        </p:nvSpPr>
        <p:spPr>
          <a:xfrm>
            <a:off x="3897746" y="4416174"/>
            <a:ext cx="877999" cy="2152069"/>
          </a:xfrm>
          <a:prstGeom prst="rect">
            <a:avLst/>
          </a:prstGeom>
          <a:solidFill>
            <a:srgbClr val="00898B"/>
          </a:solidFill>
          <a:ln cap="flat" cmpd="sng" w="12700">
            <a:solidFill>
              <a:srgbClr val="00898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6" name="Google Shape;136;p57"/>
          <p:cNvSpPr/>
          <p:nvPr/>
        </p:nvSpPr>
        <p:spPr>
          <a:xfrm>
            <a:off x="4791243" y="4416174"/>
            <a:ext cx="6929697" cy="2006396"/>
          </a:xfrm>
          <a:prstGeom prst="rect">
            <a:avLst/>
          </a:prstGeom>
          <a:solidFill>
            <a:schemeClr val="lt1"/>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l Slide" showMasterSp="0">
  <p:cSld name="Final Slide">
    <p:spTree>
      <p:nvGrpSpPr>
        <p:cNvPr id="137" name="Shape 137"/>
        <p:cNvGrpSpPr/>
        <p:nvPr/>
      </p:nvGrpSpPr>
      <p:grpSpPr>
        <a:xfrm>
          <a:off x="0" y="0"/>
          <a:ext cx="0" cy="0"/>
          <a:chOff x="0" y="0"/>
          <a:chExt cx="0" cy="0"/>
        </a:xfrm>
      </p:grpSpPr>
      <p:sp>
        <p:nvSpPr>
          <p:cNvPr id="138" name="Google Shape;138;p58"/>
          <p:cNvSpPr/>
          <p:nvPr/>
        </p:nvSpPr>
        <p:spPr>
          <a:xfrm>
            <a:off x="0" y="2544417"/>
            <a:ext cx="12192000" cy="3218028"/>
          </a:xfrm>
          <a:custGeom>
            <a:rect b="b" l="l" r="r" t="t"/>
            <a:pathLst>
              <a:path extrusionOk="0" h="6806308" w="7600392">
                <a:moveTo>
                  <a:pt x="0" y="0"/>
                </a:moveTo>
                <a:lnTo>
                  <a:pt x="7600393" y="0"/>
                </a:lnTo>
                <a:lnTo>
                  <a:pt x="7600393" y="6806308"/>
                </a:lnTo>
                <a:lnTo>
                  <a:pt x="0" y="6806308"/>
                </a:lnTo>
                <a:close/>
              </a:path>
            </a:pathLst>
          </a:custGeom>
          <a:gradFill>
            <a:gsLst>
              <a:gs pos="0">
                <a:srgbClr val="00403F"/>
              </a:gs>
              <a:gs pos="83000">
                <a:srgbClr val="51C4C6"/>
              </a:gs>
              <a:gs pos="100000">
                <a:srgbClr val="51C4C6"/>
              </a:gs>
            </a:gsLst>
            <a:lin ang="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139" name="Google Shape;139;p58"/>
          <p:cNvSpPr txBox="1"/>
          <p:nvPr>
            <p:ph idx="1" type="body"/>
          </p:nvPr>
        </p:nvSpPr>
        <p:spPr>
          <a:xfrm>
            <a:off x="709073" y="4411104"/>
            <a:ext cx="3195486" cy="731140"/>
          </a:xfrm>
          <a:prstGeom prst="rect">
            <a:avLst/>
          </a:prstGeom>
          <a:noFill/>
          <a:ln>
            <a:noFill/>
          </a:ln>
        </p:spPr>
        <p:txBody>
          <a:bodyPr anchorCtr="0" anchor="ctr" bIns="45700" lIns="91425" spcFirstLastPara="1" rIns="91425" wrap="square" tIns="45700">
            <a:normAutofit/>
          </a:bodyPr>
          <a:lstStyle>
            <a:lvl1pPr indent="-228600" lvl="0" marL="457200" marR="0" rtl="0" algn="l">
              <a:lnSpc>
                <a:spcPct val="90000"/>
              </a:lnSpc>
              <a:spcBef>
                <a:spcPts val="1000"/>
              </a:spcBef>
              <a:spcAft>
                <a:spcPts val="0"/>
              </a:spcAft>
              <a:buClr>
                <a:schemeClr val="lt1"/>
              </a:buClr>
              <a:buSzPts val="2800"/>
              <a:buFont typeface="Arial"/>
              <a:buNone/>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40" name="Google Shape;140;p58"/>
          <p:cNvSpPr txBox="1"/>
          <p:nvPr>
            <p:ph idx="2" type="body"/>
          </p:nvPr>
        </p:nvSpPr>
        <p:spPr>
          <a:xfrm>
            <a:off x="709073" y="3601528"/>
            <a:ext cx="3195485" cy="837258"/>
          </a:xfrm>
          <a:prstGeom prst="rect">
            <a:avLst/>
          </a:prstGeom>
          <a:noFill/>
          <a:ln>
            <a:noFill/>
          </a:ln>
        </p:spPr>
        <p:txBody>
          <a:bodyPr anchorCtr="0" anchor="ctr" bIns="45700" lIns="91425" spcFirstLastPara="1" rIns="91425" wrap="square" tIns="45700">
            <a:normAutofit/>
          </a:bodyPr>
          <a:lstStyle>
            <a:lvl1pPr indent="-228600" lvl="0" marL="457200" marR="0" rtl="0" algn="l">
              <a:lnSpc>
                <a:spcPct val="90000"/>
              </a:lnSpc>
              <a:spcBef>
                <a:spcPts val="1000"/>
              </a:spcBef>
              <a:spcAft>
                <a:spcPts val="0"/>
              </a:spcAft>
              <a:buClr>
                <a:schemeClr val="lt1"/>
              </a:buClr>
              <a:buSzPts val="5000"/>
              <a:buFont typeface="Arial"/>
              <a:buNone/>
              <a:defRPr b="1" i="0" sz="5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41" name="Google Shape;141;p58"/>
          <p:cNvSpPr txBox="1"/>
          <p:nvPr/>
        </p:nvSpPr>
        <p:spPr>
          <a:xfrm>
            <a:off x="2612156" y="6091519"/>
            <a:ext cx="4528232" cy="46166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0" i="0" lang="en-IE" sz="800">
                <a:solidFill>
                  <a:srgbClr val="262626"/>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800">
              <a:solidFill>
                <a:srgbClr val="262626"/>
              </a:solidFill>
              <a:latin typeface="Calibri"/>
              <a:ea typeface="Calibri"/>
              <a:cs typeface="Calibri"/>
              <a:sym typeface="Calibri"/>
            </a:endParaRPr>
          </a:p>
        </p:txBody>
      </p:sp>
      <p:pic>
        <p:nvPicPr>
          <p:cNvPr descr="Co-funded by the European Union logo in png for web usage" id="142" name="Google Shape;142;p58"/>
          <p:cNvPicPr preferRelativeResize="0"/>
          <p:nvPr/>
        </p:nvPicPr>
        <p:blipFill rotWithShape="1">
          <a:blip r:embed="rId2">
            <a:alphaModFix/>
          </a:blip>
          <a:srcRect b="0" l="0" r="0" t="0"/>
          <a:stretch/>
        </p:blipFill>
        <p:spPr>
          <a:xfrm>
            <a:off x="698613" y="6104964"/>
            <a:ext cx="1959683" cy="410131"/>
          </a:xfrm>
          <a:prstGeom prst="rect">
            <a:avLst/>
          </a:prstGeom>
          <a:noFill/>
          <a:ln>
            <a:noFill/>
          </a:ln>
        </p:spPr>
      </p:pic>
      <p:pic>
        <p:nvPicPr>
          <p:cNvPr id="143" name="Google Shape;143;p58"/>
          <p:cNvPicPr preferRelativeResize="0"/>
          <p:nvPr/>
        </p:nvPicPr>
        <p:blipFill rotWithShape="1">
          <a:blip r:embed="rId3">
            <a:alphaModFix/>
          </a:blip>
          <a:srcRect b="0" l="0" r="0" t="0"/>
          <a:stretch/>
        </p:blipFill>
        <p:spPr>
          <a:xfrm>
            <a:off x="579069" y="376291"/>
            <a:ext cx="4010625" cy="1899769"/>
          </a:xfrm>
          <a:prstGeom prst="rect">
            <a:avLst/>
          </a:prstGeom>
          <a:noFill/>
          <a:ln>
            <a:noFill/>
          </a:ln>
        </p:spPr>
      </p:pic>
      <p:sp>
        <p:nvSpPr>
          <p:cNvPr id="144" name="Google Shape;144;p58"/>
          <p:cNvSpPr/>
          <p:nvPr/>
        </p:nvSpPr>
        <p:spPr>
          <a:xfrm rot="-3719127">
            <a:off x="-746400" y="2370718"/>
            <a:ext cx="2004280" cy="161364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5" name="Google Shape;145;p58"/>
          <p:cNvSpPr/>
          <p:nvPr/>
        </p:nvSpPr>
        <p:spPr>
          <a:xfrm rot="-4500000">
            <a:off x="9795443" y="3546549"/>
            <a:ext cx="2916466" cy="2558269"/>
          </a:xfrm>
          <a:custGeom>
            <a:rect b="b" l="l" r="r" t="t"/>
            <a:pathLst>
              <a:path extrusionOk="0" h="2282313" w="2601872">
                <a:moveTo>
                  <a:pt x="2527716" y="1215850"/>
                </a:moveTo>
                <a:cubicBezTo>
                  <a:pt x="2507444" y="1215850"/>
                  <a:pt x="2488771" y="1223319"/>
                  <a:pt x="2474367" y="1237190"/>
                </a:cubicBezTo>
                <a:cubicBezTo>
                  <a:pt x="2459962" y="1251061"/>
                  <a:pt x="2451960" y="1270267"/>
                  <a:pt x="2451426" y="1290006"/>
                </a:cubicBezTo>
                <a:cubicBezTo>
                  <a:pt x="2451426" y="1304944"/>
                  <a:pt x="2455161" y="1318815"/>
                  <a:pt x="2462630" y="1330552"/>
                </a:cubicBezTo>
                <a:lnTo>
                  <a:pt x="2270570" y="1522611"/>
                </a:lnTo>
                <a:lnTo>
                  <a:pt x="1605831" y="1522611"/>
                </a:lnTo>
                <a:cubicBezTo>
                  <a:pt x="1601030" y="1522611"/>
                  <a:pt x="1596761" y="1524212"/>
                  <a:pt x="1593560" y="1527413"/>
                </a:cubicBezTo>
                <a:lnTo>
                  <a:pt x="1375359" y="1745614"/>
                </a:lnTo>
                <a:lnTo>
                  <a:pt x="1347618" y="1717872"/>
                </a:lnTo>
                <a:lnTo>
                  <a:pt x="1183834" y="1881656"/>
                </a:lnTo>
                <a:lnTo>
                  <a:pt x="1095273" y="1793095"/>
                </a:lnTo>
                <a:lnTo>
                  <a:pt x="1259057" y="1629311"/>
                </a:lnTo>
                <a:lnTo>
                  <a:pt x="1232915" y="1603170"/>
                </a:lnTo>
                <a:lnTo>
                  <a:pt x="1513536" y="1322549"/>
                </a:lnTo>
                <a:cubicBezTo>
                  <a:pt x="1527406" y="1322549"/>
                  <a:pt x="1841637" y="1322549"/>
                  <a:pt x="1841637" y="1322549"/>
                </a:cubicBezTo>
                <a:cubicBezTo>
                  <a:pt x="1846439" y="1322549"/>
                  <a:pt x="1850706" y="1320949"/>
                  <a:pt x="1853908" y="1317748"/>
                </a:cubicBezTo>
                <a:lnTo>
                  <a:pt x="1880049" y="1291607"/>
                </a:lnTo>
                <a:lnTo>
                  <a:pt x="1880049" y="1291607"/>
                </a:lnTo>
                <a:cubicBezTo>
                  <a:pt x="1880049" y="1291607"/>
                  <a:pt x="1967009" y="1205180"/>
                  <a:pt x="1967009" y="1205180"/>
                </a:cubicBezTo>
                <a:cubicBezTo>
                  <a:pt x="1977146" y="1210515"/>
                  <a:pt x="1988883" y="1214249"/>
                  <a:pt x="2001687" y="1214249"/>
                </a:cubicBezTo>
                <a:cubicBezTo>
                  <a:pt x="2043300" y="1214783"/>
                  <a:pt x="2077443" y="1181706"/>
                  <a:pt x="2077977" y="1140093"/>
                </a:cubicBezTo>
                <a:cubicBezTo>
                  <a:pt x="2078511" y="1098480"/>
                  <a:pt x="2045433" y="1064336"/>
                  <a:pt x="2003821" y="1063803"/>
                </a:cubicBezTo>
                <a:cubicBezTo>
                  <a:pt x="1983548" y="1063803"/>
                  <a:pt x="1964875" y="1071272"/>
                  <a:pt x="1950471" y="1085143"/>
                </a:cubicBezTo>
                <a:cubicBezTo>
                  <a:pt x="1936066" y="1099014"/>
                  <a:pt x="1928064" y="1118219"/>
                  <a:pt x="1927530" y="1137959"/>
                </a:cubicBezTo>
                <a:cubicBezTo>
                  <a:pt x="1927530" y="1154497"/>
                  <a:pt x="1932332" y="1169969"/>
                  <a:pt x="1941401" y="1182239"/>
                </a:cubicBezTo>
                <a:lnTo>
                  <a:pt x="1934466" y="1189175"/>
                </a:lnTo>
                <a:lnTo>
                  <a:pt x="1934466" y="1189175"/>
                </a:lnTo>
                <a:cubicBezTo>
                  <a:pt x="1934466" y="1189175"/>
                  <a:pt x="1835236" y="1288406"/>
                  <a:pt x="1835236" y="1288406"/>
                </a:cubicBezTo>
                <a:cubicBezTo>
                  <a:pt x="1821364" y="1288406"/>
                  <a:pt x="1507134" y="1288406"/>
                  <a:pt x="1507134" y="1288406"/>
                </a:cubicBezTo>
                <a:cubicBezTo>
                  <a:pt x="1502332" y="1288406"/>
                  <a:pt x="1498064" y="1290006"/>
                  <a:pt x="1494863" y="1293207"/>
                </a:cubicBezTo>
                <a:lnTo>
                  <a:pt x="1209441" y="1578629"/>
                </a:lnTo>
                <a:lnTo>
                  <a:pt x="1182233" y="1551420"/>
                </a:lnTo>
                <a:lnTo>
                  <a:pt x="1018449" y="1715204"/>
                </a:lnTo>
                <a:lnTo>
                  <a:pt x="929888" y="1626644"/>
                </a:lnTo>
                <a:lnTo>
                  <a:pt x="1093672" y="1462860"/>
                </a:lnTo>
                <a:lnTo>
                  <a:pt x="1065930" y="1435118"/>
                </a:lnTo>
                <a:lnTo>
                  <a:pt x="1283064" y="1217984"/>
                </a:lnTo>
                <a:cubicBezTo>
                  <a:pt x="1286265" y="1214783"/>
                  <a:pt x="1287866" y="1210515"/>
                  <a:pt x="1287866" y="1205713"/>
                </a:cubicBezTo>
                <a:cubicBezTo>
                  <a:pt x="1287866" y="1205713"/>
                  <a:pt x="1287866" y="893083"/>
                  <a:pt x="1287866" y="879746"/>
                </a:cubicBezTo>
                <a:lnTo>
                  <a:pt x="1464454" y="703158"/>
                </a:lnTo>
                <a:cubicBezTo>
                  <a:pt x="1476191" y="710627"/>
                  <a:pt x="1490595" y="714895"/>
                  <a:pt x="1505533" y="714895"/>
                </a:cubicBezTo>
                <a:cubicBezTo>
                  <a:pt x="1525806" y="714895"/>
                  <a:pt x="1544478" y="706358"/>
                  <a:pt x="1558350" y="691954"/>
                </a:cubicBezTo>
                <a:cubicBezTo>
                  <a:pt x="1572220" y="677550"/>
                  <a:pt x="1580223" y="658344"/>
                  <a:pt x="1579690" y="638604"/>
                </a:cubicBezTo>
                <a:cubicBezTo>
                  <a:pt x="1579156" y="596991"/>
                  <a:pt x="1545012" y="563914"/>
                  <a:pt x="1503399" y="564448"/>
                </a:cubicBezTo>
                <a:cubicBezTo>
                  <a:pt x="1461786" y="564981"/>
                  <a:pt x="1428709" y="599125"/>
                  <a:pt x="1429243" y="640738"/>
                </a:cubicBezTo>
                <a:cubicBezTo>
                  <a:pt x="1429243" y="654609"/>
                  <a:pt x="1433511" y="667947"/>
                  <a:pt x="1440446" y="679150"/>
                </a:cubicBezTo>
                <a:lnTo>
                  <a:pt x="1258523" y="861073"/>
                </a:lnTo>
                <a:cubicBezTo>
                  <a:pt x="1255322" y="864274"/>
                  <a:pt x="1253722" y="868542"/>
                  <a:pt x="1253722" y="873344"/>
                </a:cubicBezTo>
                <a:cubicBezTo>
                  <a:pt x="1253722" y="873344"/>
                  <a:pt x="1253722" y="1185974"/>
                  <a:pt x="1253722" y="1199311"/>
                </a:cubicBezTo>
                <a:lnTo>
                  <a:pt x="1041923" y="1411110"/>
                </a:lnTo>
                <a:lnTo>
                  <a:pt x="1016315" y="1385502"/>
                </a:lnTo>
                <a:lnTo>
                  <a:pt x="852531" y="1549286"/>
                </a:lnTo>
                <a:lnTo>
                  <a:pt x="763970" y="1460726"/>
                </a:lnTo>
                <a:lnTo>
                  <a:pt x="927754" y="1296942"/>
                </a:lnTo>
                <a:lnTo>
                  <a:pt x="901079" y="1270267"/>
                </a:lnTo>
                <a:lnTo>
                  <a:pt x="989107" y="1182239"/>
                </a:lnTo>
                <a:cubicBezTo>
                  <a:pt x="1000844" y="1189708"/>
                  <a:pt x="1014714" y="1193976"/>
                  <a:pt x="1029652" y="1193443"/>
                </a:cubicBezTo>
                <a:cubicBezTo>
                  <a:pt x="1049925" y="1193443"/>
                  <a:pt x="1068598" y="1184907"/>
                  <a:pt x="1082469" y="1170502"/>
                </a:cubicBezTo>
                <a:cubicBezTo>
                  <a:pt x="1096340" y="1156098"/>
                  <a:pt x="1104342" y="1136892"/>
                  <a:pt x="1103809" y="1117152"/>
                </a:cubicBezTo>
                <a:cubicBezTo>
                  <a:pt x="1103275" y="1075540"/>
                  <a:pt x="1069131" y="1042463"/>
                  <a:pt x="1027519" y="1042996"/>
                </a:cubicBezTo>
                <a:cubicBezTo>
                  <a:pt x="985905" y="1043530"/>
                  <a:pt x="952829" y="1077674"/>
                  <a:pt x="953362" y="1119287"/>
                </a:cubicBezTo>
                <a:cubicBezTo>
                  <a:pt x="953362" y="1133691"/>
                  <a:pt x="957630" y="1146495"/>
                  <a:pt x="964565" y="1157698"/>
                </a:cubicBezTo>
                <a:lnTo>
                  <a:pt x="876538" y="1245726"/>
                </a:lnTo>
                <a:lnTo>
                  <a:pt x="849863" y="1219051"/>
                </a:lnTo>
                <a:lnTo>
                  <a:pt x="686079" y="1382835"/>
                </a:lnTo>
                <a:lnTo>
                  <a:pt x="597518" y="1294274"/>
                </a:lnTo>
                <a:lnTo>
                  <a:pt x="761303" y="1130490"/>
                </a:lnTo>
                <a:lnTo>
                  <a:pt x="737295" y="1106482"/>
                </a:lnTo>
                <a:lnTo>
                  <a:pt x="1165694" y="678083"/>
                </a:lnTo>
                <a:cubicBezTo>
                  <a:pt x="1177432" y="685552"/>
                  <a:pt x="1191302" y="689820"/>
                  <a:pt x="1206241" y="689287"/>
                </a:cubicBezTo>
                <a:cubicBezTo>
                  <a:pt x="1226513" y="689287"/>
                  <a:pt x="1245186" y="680751"/>
                  <a:pt x="1259057" y="666346"/>
                </a:cubicBezTo>
                <a:cubicBezTo>
                  <a:pt x="1272928" y="651942"/>
                  <a:pt x="1279330" y="632736"/>
                  <a:pt x="1280397" y="612996"/>
                </a:cubicBezTo>
                <a:cubicBezTo>
                  <a:pt x="1281997" y="577252"/>
                  <a:pt x="1241985" y="538840"/>
                  <a:pt x="1204106" y="538840"/>
                </a:cubicBezTo>
                <a:cubicBezTo>
                  <a:pt x="1162494" y="538840"/>
                  <a:pt x="1129417" y="573517"/>
                  <a:pt x="1129950" y="615130"/>
                </a:cubicBezTo>
                <a:cubicBezTo>
                  <a:pt x="1129950" y="629535"/>
                  <a:pt x="1134218" y="642339"/>
                  <a:pt x="1141154" y="653542"/>
                </a:cubicBezTo>
                <a:lnTo>
                  <a:pt x="712754" y="1081942"/>
                </a:lnTo>
                <a:lnTo>
                  <a:pt x="683412" y="1052599"/>
                </a:lnTo>
                <a:lnTo>
                  <a:pt x="519628" y="1216383"/>
                </a:lnTo>
                <a:lnTo>
                  <a:pt x="431067" y="1127822"/>
                </a:lnTo>
                <a:lnTo>
                  <a:pt x="594851" y="964038"/>
                </a:lnTo>
                <a:lnTo>
                  <a:pt x="571377" y="940565"/>
                </a:lnTo>
                <a:lnTo>
                  <a:pt x="827990" y="683952"/>
                </a:lnTo>
                <a:cubicBezTo>
                  <a:pt x="831191" y="680751"/>
                  <a:pt x="832792" y="676483"/>
                  <a:pt x="832792" y="671681"/>
                </a:cubicBezTo>
                <a:lnTo>
                  <a:pt x="832792" y="346780"/>
                </a:lnTo>
                <a:lnTo>
                  <a:pt x="1040856" y="138716"/>
                </a:lnTo>
                <a:cubicBezTo>
                  <a:pt x="1052593" y="146185"/>
                  <a:pt x="1066997" y="150453"/>
                  <a:pt x="1081935" y="150453"/>
                </a:cubicBezTo>
                <a:cubicBezTo>
                  <a:pt x="1102208" y="150453"/>
                  <a:pt x="1120881" y="141917"/>
                  <a:pt x="1134752" y="127513"/>
                </a:cubicBezTo>
                <a:cubicBezTo>
                  <a:pt x="1148622" y="113108"/>
                  <a:pt x="1156625" y="93902"/>
                  <a:pt x="1156092" y="74163"/>
                </a:cubicBezTo>
                <a:cubicBezTo>
                  <a:pt x="1155558" y="32550"/>
                  <a:pt x="1121414" y="-527"/>
                  <a:pt x="1079801" y="6"/>
                </a:cubicBezTo>
                <a:cubicBezTo>
                  <a:pt x="1038188" y="540"/>
                  <a:pt x="1005112" y="34684"/>
                  <a:pt x="1005645" y="76297"/>
                </a:cubicBezTo>
                <a:cubicBezTo>
                  <a:pt x="1005645" y="90168"/>
                  <a:pt x="1009913" y="103505"/>
                  <a:pt x="1016849" y="114709"/>
                </a:cubicBezTo>
                <a:lnTo>
                  <a:pt x="803982" y="327575"/>
                </a:lnTo>
                <a:cubicBezTo>
                  <a:pt x="800782" y="330776"/>
                  <a:pt x="799181" y="335044"/>
                  <a:pt x="799181" y="339845"/>
                </a:cubicBezTo>
                <a:cubicBezTo>
                  <a:pt x="799181" y="339845"/>
                  <a:pt x="799181" y="650875"/>
                  <a:pt x="799181" y="664746"/>
                </a:cubicBezTo>
                <a:lnTo>
                  <a:pt x="547370" y="916557"/>
                </a:lnTo>
                <a:lnTo>
                  <a:pt x="517494" y="886681"/>
                </a:lnTo>
                <a:lnTo>
                  <a:pt x="353710" y="1050465"/>
                </a:lnTo>
                <a:lnTo>
                  <a:pt x="300360" y="997115"/>
                </a:lnTo>
                <a:cubicBezTo>
                  <a:pt x="221402" y="918157"/>
                  <a:pt x="93362" y="918157"/>
                  <a:pt x="13871" y="997115"/>
                </a:cubicBezTo>
                <a:lnTo>
                  <a:pt x="0" y="1010986"/>
                </a:lnTo>
                <a:lnTo>
                  <a:pt x="1271327" y="2282314"/>
                </a:lnTo>
                <a:lnTo>
                  <a:pt x="1285198" y="2268442"/>
                </a:lnTo>
                <a:cubicBezTo>
                  <a:pt x="1364156" y="2189485"/>
                  <a:pt x="1364156" y="2061445"/>
                  <a:pt x="1285198" y="1981954"/>
                </a:cubicBezTo>
                <a:lnTo>
                  <a:pt x="1261724" y="1958480"/>
                </a:lnTo>
                <a:lnTo>
                  <a:pt x="1425508" y="1794696"/>
                </a:lnTo>
                <a:lnTo>
                  <a:pt x="1399900" y="1769088"/>
                </a:lnTo>
                <a:lnTo>
                  <a:pt x="1613300" y="1555688"/>
                </a:lnTo>
                <a:cubicBezTo>
                  <a:pt x="1627171" y="1555688"/>
                  <a:pt x="2278039" y="1555688"/>
                  <a:pt x="2278039" y="1555688"/>
                </a:cubicBezTo>
                <a:cubicBezTo>
                  <a:pt x="2282840" y="1555688"/>
                  <a:pt x="2287109" y="1554088"/>
                  <a:pt x="2290310" y="1550887"/>
                </a:cubicBezTo>
                <a:lnTo>
                  <a:pt x="2487171" y="1354026"/>
                </a:lnTo>
                <a:cubicBezTo>
                  <a:pt x="2498374" y="1360961"/>
                  <a:pt x="2511711" y="1365229"/>
                  <a:pt x="2525582" y="1365229"/>
                </a:cubicBezTo>
                <a:cubicBezTo>
                  <a:pt x="2567195" y="1365763"/>
                  <a:pt x="2601339" y="1332686"/>
                  <a:pt x="2601873" y="1291073"/>
                </a:cubicBezTo>
                <a:cubicBezTo>
                  <a:pt x="2601873" y="1249460"/>
                  <a:pt x="2568796" y="1215316"/>
                  <a:pt x="2527716" y="1214783"/>
                </a:cubicBezTo>
                <a:close/>
                <a:moveTo>
                  <a:pt x="2000620" y="1091011"/>
                </a:moveTo>
                <a:cubicBezTo>
                  <a:pt x="2013958" y="1091011"/>
                  <a:pt x="2026228" y="1096346"/>
                  <a:pt x="2035298" y="1105416"/>
                </a:cubicBezTo>
                <a:cubicBezTo>
                  <a:pt x="2043833" y="1113952"/>
                  <a:pt x="2049168" y="1125688"/>
                  <a:pt x="2049168" y="1139026"/>
                </a:cubicBezTo>
                <a:cubicBezTo>
                  <a:pt x="2049168" y="1151830"/>
                  <a:pt x="2044367" y="1164100"/>
                  <a:pt x="2035298" y="1173170"/>
                </a:cubicBezTo>
                <a:cubicBezTo>
                  <a:pt x="2026228" y="1182239"/>
                  <a:pt x="2014491" y="1187574"/>
                  <a:pt x="2001153" y="1187574"/>
                </a:cubicBezTo>
                <a:cubicBezTo>
                  <a:pt x="1974479" y="1187574"/>
                  <a:pt x="1952605" y="1166768"/>
                  <a:pt x="1952605" y="1140093"/>
                </a:cubicBezTo>
                <a:cubicBezTo>
                  <a:pt x="1952605" y="1113418"/>
                  <a:pt x="1973411" y="1091545"/>
                  <a:pt x="2000086" y="1091011"/>
                </a:cubicBezTo>
                <a:close/>
                <a:moveTo>
                  <a:pt x="1503399" y="592190"/>
                </a:moveTo>
                <a:cubicBezTo>
                  <a:pt x="1516736" y="592190"/>
                  <a:pt x="1529007" y="597525"/>
                  <a:pt x="1538076" y="606594"/>
                </a:cubicBezTo>
                <a:cubicBezTo>
                  <a:pt x="1546613" y="615130"/>
                  <a:pt x="1551948" y="626867"/>
                  <a:pt x="1551948" y="640205"/>
                </a:cubicBezTo>
                <a:cubicBezTo>
                  <a:pt x="1551948" y="653009"/>
                  <a:pt x="1547146" y="665279"/>
                  <a:pt x="1538076" y="674349"/>
                </a:cubicBezTo>
                <a:cubicBezTo>
                  <a:pt x="1529007" y="683418"/>
                  <a:pt x="1517270" y="688753"/>
                  <a:pt x="1503933" y="688753"/>
                </a:cubicBezTo>
                <a:cubicBezTo>
                  <a:pt x="1477258" y="688753"/>
                  <a:pt x="1455384" y="667947"/>
                  <a:pt x="1454851" y="641272"/>
                </a:cubicBezTo>
                <a:cubicBezTo>
                  <a:pt x="1454851" y="614597"/>
                  <a:pt x="1475657" y="592723"/>
                  <a:pt x="1502332" y="592190"/>
                </a:cubicBezTo>
                <a:close/>
                <a:moveTo>
                  <a:pt x="1080335" y="28282"/>
                </a:moveTo>
                <a:cubicBezTo>
                  <a:pt x="1093672" y="28282"/>
                  <a:pt x="1105943" y="33617"/>
                  <a:pt x="1115012" y="42686"/>
                </a:cubicBezTo>
                <a:cubicBezTo>
                  <a:pt x="1123548" y="51222"/>
                  <a:pt x="1128883" y="62959"/>
                  <a:pt x="1128883" y="76297"/>
                </a:cubicBezTo>
                <a:cubicBezTo>
                  <a:pt x="1128883" y="89101"/>
                  <a:pt x="1124082" y="101371"/>
                  <a:pt x="1115012" y="110441"/>
                </a:cubicBezTo>
                <a:cubicBezTo>
                  <a:pt x="1105943" y="119510"/>
                  <a:pt x="1094206" y="124845"/>
                  <a:pt x="1080868" y="124845"/>
                </a:cubicBezTo>
                <a:cubicBezTo>
                  <a:pt x="1054193" y="124845"/>
                  <a:pt x="1032320" y="104039"/>
                  <a:pt x="1032320" y="77364"/>
                </a:cubicBezTo>
                <a:cubicBezTo>
                  <a:pt x="1032320" y="50689"/>
                  <a:pt x="1053126" y="28815"/>
                  <a:pt x="1079801" y="28282"/>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6" name="Google Shape;146;p58"/>
          <p:cNvSpPr/>
          <p:nvPr/>
        </p:nvSpPr>
        <p:spPr>
          <a:xfrm>
            <a:off x="8053470" y="5367242"/>
            <a:ext cx="4138530" cy="756631"/>
          </a:xfrm>
          <a:custGeom>
            <a:rect b="b" l="l" r="r" t="t"/>
            <a:pathLst>
              <a:path extrusionOk="0" h="6806308" w="7600392">
                <a:moveTo>
                  <a:pt x="0" y="0"/>
                </a:moveTo>
                <a:lnTo>
                  <a:pt x="7600393" y="0"/>
                </a:lnTo>
                <a:lnTo>
                  <a:pt x="7600393" y="6806308"/>
                </a:lnTo>
                <a:lnTo>
                  <a:pt x="0" y="6806308"/>
                </a:lnTo>
                <a:close/>
              </a:path>
            </a:pathLst>
          </a:custGeom>
          <a:solidFill>
            <a:srgbClr val="ADD03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147" name="Google Shape;147;p58"/>
          <p:cNvSpPr txBox="1"/>
          <p:nvPr>
            <p:ph idx="3" type="body"/>
          </p:nvPr>
        </p:nvSpPr>
        <p:spPr>
          <a:xfrm>
            <a:off x="8376237" y="5392733"/>
            <a:ext cx="3195486" cy="731140"/>
          </a:xfrm>
          <a:prstGeom prst="rect">
            <a:avLst/>
          </a:prstGeom>
          <a:noFill/>
          <a:ln>
            <a:noFill/>
          </a:ln>
        </p:spPr>
        <p:txBody>
          <a:bodyPr anchorCtr="0" anchor="ctr" bIns="45700" lIns="91425" spcFirstLastPara="1" rIns="91425" wrap="square" tIns="45700">
            <a:normAutofit/>
          </a:bodyPr>
          <a:lstStyle>
            <a:lvl1pPr indent="-228600" lvl="0" marL="457200" marR="0" rtl="0" algn="r">
              <a:lnSpc>
                <a:spcPct val="90000"/>
              </a:lnSpc>
              <a:spcBef>
                <a:spcPts val="1000"/>
              </a:spcBef>
              <a:spcAft>
                <a:spcPts val="0"/>
              </a:spcAft>
              <a:buClr>
                <a:schemeClr val="lt1"/>
              </a:buClr>
              <a:buSzPts val="3000"/>
              <a:buFont typeface="Arial"/>
              <a:buNone/>
              <a:defRPr b="1" i="0" sz="3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nt Typecae &amp; Size">
  <p:cSld name="Font Typecae &amp; Size">
    <p:spTree>
      <p:nvGrpSpPr>
        <p:cNvPr id="148" name="Shape 148"/>
        <p:cNvGrpSpPr/>
        <p:nvPr/>
      </p:nvGrpSpPr>
      <p:grpSpPr>
        <a:xfrm>
          <a:off x="0" y="0"/>
          <a:ext cx="0" cy="0"/>
          <a:chOff x="0" y="0"/>
          <a:chExt cx="0" cy="0"/>
        </a:xfrm>
      </p:grpSpPr>
      <p:sp>
        <p:nvSpPr>
          <p:cNvPr id="149" name="Google Shape;149;p59"/>
          <p:cNvSpPr/>
          <p:nvPr/>
        </p:nvSpPr>
        <p:spPr>
          <a:xfrm>
            <a:off x="0" y="0"/>
            <a:ext cx="12192000" cy="6858001"/>
          </a:xfrm>
          <a:prstGeom prst="rect">
            <a:avLst/>
          </a:prstGeom>
          <a:gradFill>
            <a:gsLst>
              <a:gs pos="0">
                <a:srgbClr val="00403F"/>
              </a:gs>
              <a:gs pos="83000">
                <a:srgbClr val="51C4C6"/>
              </a:gs>
              <a:gs pos="100000">
                <a:srgbClr val="51C4C6"/>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0" name="Google Shape;150;p59"/>
          <p:cNvSpPr/>
          <p:nvPr/>
        </p:nvSpPr>
        <p:spPr>
          <a:xfrm>
            <a:off x="424669" y="528535"/>
            <a:ext cx="6498645"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IE" sz="4400" u="none" strike="noStrike">
                <a:solidFill>
                  <a:schemeClr val="lt1"/>
                </a:solidFill>
                <a:latin typeface="Calibri"/>
                <a:ea typeface="Calibri"/>
                <a:cs typeface="Calibri"/>
                <a:sym typeface="Calibri"/>
              </a:rPr>
              <a:t>FONT TYPEFACE &amp; SIZE</a:t>
            </a:r>
            <a:endParaRPr sz="3600">
              <a:solidFill>
                <a:schemeClr val="lt1"/>
              </a:solidFill>
              <a:latin typeface="Calibri"/>
              <a:ea typeface="Calibri"/>
              <a:cs typeface="Calibri"/>
              <a:sym typeface="Calibri"/>
            </a:endParaRPr>
          </a:p>
        </p:txBody>
      </p:sp>
      <p:sp>
        <p:nvSpPr>
          <p:cNvPr id="151" name="Google Shape;151;p59"/>
          <p:cNvSpPr/>
          <p:nvPr/>
        </p:nvSpPr>
        <p:spPr>
          <a:xfrm>
            <a:off x="7347983" y="564843"/>
            <a:ext cx="4589207" cy="470898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IE" sz="3000" u="none" strike="noStrike">
                <a:solidFill>
                  <a:schemeClr val="lt1"/>
                </a:solidFill>
                <a:latin typeface="Calibri"/>
                <a:ea typeface="Calibri"/>
                <a:cs typeface="Calibri"/>
                <a:sym typeface="Calibri"/>
              </a:rPr>
              <a:t>PLEASE</a:t>
            </a:r>
            <a:r>
              <a:rPr b="0" i="0" lang="en-IE" sz="3000" u="none" strike="noStrike">
                <a:solidFill>
                  <a:schemeClr val="lt1"/>
                </a:solidFill>
                <a:latin typeface="Calibri"/>
                <a:ea typeface="Calibri"/>
                <a:cs typeface="Calibri"/>
                <a:sym typeface="Calibri"/>
              </a:rPr>
              <a:t> ENSURE TO KEEP FONTS AS PER THE LAYOUT</a:t>
            </a:r>
            <a:endParaRPr b="0" i="0" sz="3000" u="none" strike="noStrike">
              <a:solidFill>
                <a:schemeClr val="lt1"/>
              </a:solidFill>
              <a:latin typeface="Calibri"/>
              <a:ea typeface="Calibri"/>
              <a:cs typeface="Calibri"/>
              <a:sym typeface="Calibri"/>
            </a:endParaRPr>
          </a:p>
          <a:p>
            <a:pPr indent="0" lvl="0" marL="0" marR="0" rtl="0" algn="l">
              <a:spcBef>
                <a:spcPts val="0"/>
              </a:spcBef>
              <a:spcAft>
                <a:spcPts val="0"/>
              </a:spcAft>
              <a:buNone/>
            </a:pPr>
            <a:r>
              <a:t/>
            </a:r>
            <a:endParaRPr b="0" i="0" sz="3000" u="none" strike="noStrike">
              <a:solidFill>
                <a:schemeClr val="lt1"/>
              </a:solidFill>
              <a:latin typeface="Calibri"/>
              <a:ea typeface="Calibri"/>
              <a:cs typeface="Calibri"/>
              <a:sym typeface="Calibri"/>
            </a:endParaRPr>
          </a:p>
          <a:p>
            <a:pPr indent="0" lvl="0" marL="0" marR="0" rtl="0" algn="l">
              <a:spcBef>
                <a:spcPts val="0"/>
              </a:spcBef>
              <a:spcAft>
                <a:spcPts val="0"/>
              </a:spcAft>
              <a:buClr>
                <a:schemeClr val="dk1"/>
              </a:buClr>
              <a:buSzPts val="1100"/>
              <a:buFont typeface="Arial"/>
              <a:buNone/>
            </a:pPr>
            <a:r>
              <a:rPr b="0" i="0" lang="en-IE" sz="3000" u="none" strike="noStrike">
                <a:solidFill>
                  <a:schemeClr val="lt1"/>
                </a:solidFill>
                <a:latin typeface="Calibri"/>
                <a:ea typeface="Calibri"/>
                <a:cs typeface="Calibri"/>
                <a:sym typeface="Calibri"/>
              </a:rPr>
              <a:t>48 point </a:t>
            </a:r>
            <a:r>
              <a:rPr b="0" i="0" lang="en-IE" sz="3000" u="none" strike="noStrike">
                <a:solidFill>
                  <a:schemeClr val="lt1"/>
                </a:solidFill>
                <a:latin typeface="Calibri"/>
                <a:ea typeface="Calibri"/>
                <a:cs typeface="Calibri"/>
                <a:sym typeface="Calibri"/>
              </a:rPr>
              <a:t> -  </a:t>
            </a:r>
            <a:r>
              <a:rPr b="0" i="0" lang="en-IE" sz="3000" u="none" strike="noStrike">
                <a:solidFill>
                  <a:schemeClr val="lt1"/>
                </a:solidFill>
                <a:latin typeface="Calibri"/>
                <a:ea typeface="Calibri"/>
                <a:cs typeface="Calibri"/>
                <a:sym typeface="Calibri"/>
              </a:rPr>
              <a:t>Divider</a:t>
            </a:r>
            <a:r>
              <a:rPr b="0" i="0" lang="en-IE" sz="3000" u="none" strike="noStrike">
                <a:solidFill>
                  <a:schemeClr val="lt1"/>
                </a:solidFill>
                <a:latin typeface="Calibri"/>
                <a:ea typeface="Calibri"/>
                <a:cs typeface="Calibri"/>
                <a:sym typeface="Calibri"/>
              </a:rPr>
              <a:t> Slides</a:t>
            </a:r>
            <a:endParaRPr/>
          </a:p>
          <a:p>
            <a:pPr indent="0" lvl="0" marL="0" marR="0" rtl="0" algn="l">
              <a:spcBef>
                <a:spcPts val="0"/>
              </a:spcBef>
              <a:spcAft>
                <a:spcPts val="0"/>
              </a:spcAft>
              <a:buClr>
                <a:schemeClr val="dk1"/>
              </a:buClr>
              <a:buSzPts val="1100"/>
              <a:buFont typeface="Arial"/>
              <a:buNone/>
            </a:pPr>
            <a:r>
              <a:t/>
            </a:r>
            <a:endParaRPr b="1" sz="1000">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0" i="0" lang="en-IE" sz="3000" u="none" strike="noStrike">
                <a:solidFill>
                  <a:schemeClr val="lt1"/>
                </a:solidFill>
                <a:latin typeface="Calibri"/>
                <a:ea typeface="Calibri"/>
                <a:cs typeface="Calibri"/>
                <a:sym typeface="Calibri"/>
              </a:rPr>
              <a:t>36 point</a:t>
            </a:r>
            <a:r>
              <a:rPr b="0" i="0" lang="en-IE" sz="3000" u="none" strike="noStrike">
                <a:solidFill>
                  <a:schemeClr val="lt1"/>
                </a:solidFill>
                <a:latin typeface="Calibri"/>
                <a:ea typeface="Calibri"/>
                <a:cs typeface="Calibri"/>
                <a:sym typeface="Calibri"/>
              </a:rPr>
              <a:t>  -  </a:t>
            </a:r>
            <a:r>
              <a:rPr b="0" i="0" lang="en-IE" sz="3000" u="none" strike="noStrike">
                <a:solidFill>
                  <a:schemeClr val="lt1"/>
                </a:solidFill>
                <a:latin typeface="Calibri"/>
                <a:ea typeface="Calibri"/>
                <a:cs typeface="Calibri"/>
                <a:sym typeface="Calibri"/>
              </a:rPr>
              <a:t>Title Heading</a:t>
            </a:r>
            <a:endParaRPr/>
          </a:p>
          <a:p>
            <a:pPr indent="0" lvl="0" marL="0" marR="0" rtl="0" algn="l">
              <a:lnSpc>
                <a:spcPct val="100000"/>
              </a:lnSpc>
              <a:spcBef>
                <a:spcPts val="0"/>
              </a:spcBef>
              <a:spcAft>
                <a:spcPts val="0"/>
              </a:spcAft>
              <a:buClr>
                <a:schemeClr val="dk1"/>
              </a:buClr>
              <a:buSzPts val="1100"/>
              <a:buFont typeface="Arial"/>
              <a:buNone/>
            </a:pPr>
            <a:r>
              <a:t/>
            </a:r>
            <a:endParaRPr b="0" i="0" sz="1000" u="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0" i="0" lang="en-IE" sz="3000" u="none" strike="noStrike">
                <a:solidFill>
                  <a:schemeClr val="lt1"/>
                </a:solidFill>
                <a:latin typeface="Calibri"/>
                <a:ea typeface="Calibri"/>
                <a:cs typeface="Calibri"/>
                <a:sym typeface="Calibri"/>
              </a:rPr>
              <a:t>30 point</a:t>
            </a:r>
            <a:r>
              <a:rPr b="0" i="0" lang="en-IE" sz="3000" u="none" strike="noStrike">
                <a:solidFill>
                  <a:schemeClr val="lt1"/>
                </a:solidFill>
                <a:latin typeface="Calibri"/>
                <a:ea typeface="Calibri"/>
                <a:cs typeface="Calibri"/>
                <a:sym typeface="Calibri"/>
              </a:rPr>
              <a:t>  -  </a:t>
            </a:r>
            <a:r>
              <a:rPr b="0" i="0" lang="en-IE" sz="3000" u="none" strike="noStrike">
                <a:solidFill>
                  <a:schemeClr val="lt1"/>
                </a:solidFill>
                <a:latin typeface="Calibri"/>
                <a:ea typeface="Calibri"/>
                <a:cs typeface="Calibri"/>
                <a:sym typeface="Calibri"/>
              </a:rPr>
              <a:t>Sub-Titles</a:t>
            </a:r>
            <a:endParaRPr/>
          </a:p>
          <a:p>
            <a:pPr indent="0" lvl="0" marL="0" marR="0" rtl="0" algn="l">
              <a:lnSpc>
                <a:spcPct val="100000"/>
              </a:lnSpc>
              <a:spcBef>
                <a:spcPts val="0"/>
              </a:spcBef>
              <a:spcAft>
                <a:spcPts val="0"/>
              </a:spcAft>
              <a:buClr>
                <a:schemeClr val="dk1"/>
              </a:buClr>
              <a:buSzPts val="1100"/>
              <a:buFont typeface="Arial"/>
              <a:buNone/>
            </a:pPr>
            <a:r>
              <a:rPr b="0" i="0" lang="en-IE" sz="3000" u="none" strike="noStrike">
                <a:solidFill>
                  <a:schemeClr val="lt1"/>
                </a:solidFill>
                <a:latin typeface="Calibri"/>
                <a:ea typeface="Calibri"/>
                <a:cs typeface="Calibri"/>
                <a:sym typeface="Calibri"/>
              </a:rPr>
              <a:t>	</a:t>
            </a:r>
            <a:r>
              <a:rPr b="0" i="0" lang="en-IE" sz="3000" u="none" strike="noStrike">
                <a:solidFill>
                  <a:schemeClr val="lt1"/>
                </a:solidFill>
                <a:latin typeface="Calibri"/>
                <a:ea typeface="Calibri"/>
                <a:cs typeface="Calibri"/>
                <a:sym typeface="Calibri"/>
              </a:rPr>
              <a:t>       </a:t>
            </a:r>
            <a:r>
              <a:rPr b="0" i="0" lang="en-IE" sz="3000" u="none" strike="noStrike">
                <a:solidFill>
                  <a:schemeClr val="lt1"/>
                </a:solidFill>
                <a:latin typeface="Calibri"/>
                <a:ea typeface="Calibri"/>
                <a:cs typeface="Calibri"/>
                <a:sym typeface="Calibri"/>
              </a:rPr>
              <a:t>- Quotes	</a:t>
            </a:r>
            <a:endParaRPr/>
          </a:p>
          <a:p>
            <a:pPr indent="0" lvl="0" marL="0" marR="0" rtl="0" algn="l">
              <a:lnSpc>
                <a:spcPct val="100000"/>
              </a:lnSpc>
              <a:spcBef>
                <a:spcPts val="0"/>
              </a:spcBef>
              <a:spcAft>
                <a:spcPts val="0"/>
              </a:spcAft>
              <a:buClr>
                <a:schemeClr val="dk1"/>
              </a:buClr>
              <a:buSzPts val="1100"/>
              <a:buFont typeface="Arial"/>
              <a:buNone/>
            </a:pPr>
            <a:r>
              <a:t/>
            </a:r>
            <a:endParaRPr b="0" i="0" sz="1000" u="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0" i="0" lang="en-IE" sz="3000" u="none" strike="noStrike">
                <a:solidFill>
                  <a:schemeClr val="lt1"/>
                </a:solidFill>
                <a:latin typeface="Calibri"/>
                <a:ea typeface="Calibri"/>
                <a:cs typeface="Calibri"/>
                <a:sym typeface="Calibri"/>
              </a:rPr>
              <a:t>24 point</a:t>
            </a:r>
            <a:r>
              <a:rPr b="0" i="0" lang="en-IE" sz="3000" u="none" strike="noStrike">
                <a:solidFill>
                  <a:schemeClr val="lt1"/>
                </a:solidFill>
                <a:latin typeface="Calibri"/>
                <a:ea typeface="Calibri"/>
                <a:cs typeface="Calibri"/>
                <a:sym typeface="Calibri"/>
              </a:rPr>
              <a:t>  -  Main </a:t>
            </a:r>
            <a:r>
              <a:rPr b="0" i="0" lang="en-IE" sz="3000" u="none" strike="noStrike">
                <a:solidFill>
                  <a:schemeClr val="lt1"/>
                </a:solidFill>
                <a:latin typeface="Calibri"/>
                <a:ea typeface="Calibri"/>
                <a:cs typeface="Calibri"/>
                <a:sym typeface="Calibri"/>
              </a:rPr>
              <a:t>Text Body </a:t>
            </a:r>
            <a:endParaRPr sz="3000">
              <a:solidFill>
                <a:schemeClr val="lt1"/>
              </a:solidFill>
              <a:latin typeface="Calibri"/>
              <a:ea typeface="Calibri"/>
              <a:cs typeface="Calibri"/>
              <a:sym typeface="Calibri"/>
            </a:endParaRPr>
          </a:p>
          <a:p>
            <a:pPr indent="0" lvl="0" marL="0" marR="0" rtl="0" algn="l">
              <a:spcBef>
                <a:spcPts val="0"/>
              </a:spcBef>
              <a:spcAft>
                <a:spcPts val="0"/>
              </a:spcAft>
              <a:buNone/>
            </a:pPr>
            <a:r>
              <a:t/>
            </a:r>
            <a:endParaRPr b="0" i="0" sz="3000" u="none" strike="noStrike">
              <a:solidFill>
                <a:schemeClr val="lt1"/>
              </a:solidFill>
              <a:latin typeface="Calibri"/>
              <a:ea typeface="Calibri"/>
              <a:cs typeface="Calibri"/>
              <a:sym typeface="Calibri"/>
            </a:endParaRPr>
          </a:p>
        </p:txBody>
      </p:sp>
      <p:sp>
        <p:nvSpPr>
          <p:cNvPr id="152" name="Google Shape;152;p59"/>
          <p:cNvSpPr/>
          <p:nvPr/>
        </p:nvSpPr>
        <p:spPr>
          <a:xfrm>
            <a:off x="424669" y="2014904"/>
            <a:ext cx="5845501" cy="249299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2400"/>
              <a:buFont typeface="Calibri"/>
              <a:buNone/>
            </a:pPr>
            <a:r>
              <a:rPr b="0" i="0" lang="en-IE" sz="2400" u="none" strike="noStrike">
                <a:solidFill>
                  <a:schemeClr val="lt1"/>
                </a:solidFill>
                <a:latin typeface="Calibri"/>
                <a:ea typeface="Calibri"/>
                <a:cs typeface="Calibri"/>
                <a:sym typeface="Calibri"/>
              </a:rPr>
              <a:t>Please ensure to keep the font sizes set as per the slide layouts. The font used throughout the </a:t>
            </a:r>
            <a:r>
              <a:rPr b="1" i="0" lang="en-IE" sz="2400" u="none" strike="noStrike">
                <a:solidFill>
                  <a:schemeClr val="lt1"/>
                </a:solidFill>
                <a:latin typeface="Calibri"/>
                <a:ea typeface="Calibri"/>
                <a:cs typeface="Calibri"/>
                <a:sym typeface="Calibri"/>
              </a:rPr>
              <a:t>SUSTaiN </a:t>
            </a:r>
            <a:r>
              <a:rPr b="0" i="0" lang="en-IE" sz="2400" u="none" strike="noStrike">
                <a:solidFill>
                  <a:schemeClr val="lt1"/>
                </a:solidFill>
                <a:latin typeface="Calibri"/>
                <a:ea typeface="Calibri"/>
                <a:cs typeface="Calibri"/>
                <a:sym typeface="Calibri"/>
              </a:rPr>
              <a:t>PowerPoint is….</a:t>
            </a:r>
            <a:endParaRPr/>
          </a:p>
          <a:p>
            <a:pPr indent="0" lvl="0" marL="0" marR="0" rtl="0" algn="l">
              <a:lnSpc>
                <a:spcPct val="100000"/>
              </a:lnSpc>
              <a:spcBef>
                <a:spcPts val="0"/>
              </a:spcBef>
              <a:spcAft>
                <a:spcPts val="0"/>
              </a:spcAft>
              <a:buClr>
                <a:schemeClr val="dk1"/>
              </a:buClr>
              <a:buSzPts val="2400"/>
              <a:buFont typeface="Calibri"/>
              <a:buNone/>
            </a:pPr>
            <a:r>
              <a:t/>
            </a:r>
            <a:endParaRPr b="0" i="0" sz="2400" u="none" strike="noStrike">
              <a:solidFill>
                <a:schemeClr val="lt1"/>
              </a:solidFill>
              <a:latin typeface="Calibri"/>
              <a:ea typeface="Calibri"/>
              <a:cs typeface="Calibri"/>
              <a:sym typeface="Calibri"/>
            </a:endParaRPr>
          </a:p>
          <a:p>
            <a:pPr indent="0" lvl="0" marL="0" marR="0" rtl="0" algn="l">
              <a:spcBef>
                <a:spcPts val="0"/>
              </a:spcBef>
              <a:spcAft>
                <a:spcPts val="0"/>
              </a:spcAft>
              <a:buNone/>
            </a:pPr>
            <a:r>
              <a:t/>
            </a:r>
            <a:endParaRPr b="0" i="0" sz="2400" u="none" strike="noStrike">
              <a:solidFill>
                <a:schemeClr val="lt1"/>
              </a:solidFill>
              <a:latin typeface="Calibri"/>
              <a:ea typeface="Calibri"/>
              <a:cs typeface="Calibri"/>
              <a:sym typeface="Calibri"/>
            </a:endParaRPr>
          </a:p>
          <a:p>
            <a:pPr indent="0" lvl="0" marL="0" marR="0" rtl="0" algn="l">
              <a:spcBef>
                <a:spcPts val="0"/>
              </a:spcBef>
              <a:spcAft>
                <a:spcPts val="0"/>
              </a:spcAft>
              <a:buNone/>
            </a:pPr>
            <a:r>
              <a:rPr b="1" i="1" lang="en-IE" sz="3600">
                <a:solidFill>
                  <a:schemeClr val="lt1"/>
                </a:solidFill>
                <a:latin typeface="Calibri"/>
                <a:ea typeface="Calibri"/>
                <a:cs typeface="Calibri"/>
                <a:sym typeface="Calibri"/>
              </a:rPr>
              <a:t>Calibri</a:t>
            </a:r>
            <a:endParaRPr sz="3600">
              <a:solidFill>
                <a:schemeClr val="lt1"/>
              </a:solidFill>
              <a:latin typeface="Calibri"/>
              <a:ea typeface="Calibri"/>
              <a:cs typeface="Calibri"/>
              <a:sym typeface="Calibri"/>
            </a:endParaRPr>
          </a:p>
        </p:txBody>
      </p:sp>
      <p:cxnSp>
        <p:nvCxnSpPr>
          <p:cNvPr id="153" name="Google Shape;153;p59"/>
          <p:cNvCxnSpPr/>
          <p:nvPr/>
        </p:nvCxnSpPr>
        <p:spPr>
          <a:xfrm>
            <a:off x="7098716" y="-1"/>
            <a:ext cx="0" cy="5540408"/>
          </a:xfrm>
          <a:prstGeom prst="straightConnector1">
            <a:avLst/>
          </a:prstGeom>
          <a:noFill/>
          <a:ln cap="flat" cmpd="sng" w="9525">
            <a:solidFill>
              <a:schemeClr val="lt1"/>
            </a:solidFill>
            <a:prstDash val="solid"/>
            <a:miter lim="8000"/>
            <a:headEnd len="sm" w="sm" type="none"/>
            <a:tailEnd len="sm" w="sm" type="none"/>
          </a:ln>
        </p:spPr>
      </p:cxnSp>
      <p:cxnSp>
        <p:nvCxnSpPr>
          <p:cNvPr id="154" name="Google Shape;154;p59"/>
          <p:cNvCxnSpPr/>
          <p:nvPr/>
        </p:nvCxnSpPr>
        <p:spPr>
          <a:xfrm rot="10800000">
            <a:off x="1" y="1620217"/>
            <a:ext cx="7098715" cy="0"/>
          </a:xfrm>
          <a:prstGeom prst="straightConnector1">
            <a:avLst/>
          </a:prstGeom>
          <a:noFill/>
          <a:ln cap="flat" cmpd="sng" w="9525">
            <a:solidFill>
              <a:schemeClr val="lt1"/>
            </a:solidFill>
            <a:prstDash val="solid"/>
            <a:miter lim="8000"/>
            <a:headEnd len="sm" w="sm" type="none"/>
            <a:tailEnd len="sm" w="sm" type="none"/>
          </a:ln>
        </p:spPr>
      </p:cxnSp>
      <p:sp>
        <p:nvSpPr>
          <p:cNvPr id="155" name="Google Shape;155;p59"/>
          <p:cNvSpPr/>
          <p:nvPr/>
        </p:nvSpPr>
        <p:spPr>
          <a:xfrm>
            <a:off x="0" y="5968370"/>
            <a:ext cx="12192000"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IE" sz="2400">
                <a:solidFill>
                  <a:schemeClr val="lt1"/>
                </a:solidFill>
                <a:latin typeface="Calibri"/>
                <a:ea typeface="Calibri"/>
                <a:cs typeface="Calibri"/>
                <a:sym typeface="Calibri"/>
              </a:rPr>
              <a:t>*** </a:t>
            </a:r>
            <a:r>
              <a:rPr b="1" lang="en-IE" sz="2400">
                <a:solidFill>
                  <a:schemeClr val="lt1"/>
                </a:solidFill>
                <a:latin typeface="Calibri"/>
                <a:ea typeface="Calibri"/>
                <a:cs typeface="Calibri"/>
                <a:sym typeface="Calibri"/>
              </a:rPr>
              <a:t>PLEASE DELETE THIS INSTRUCTION SLIDE BEFORE PRESENTING FINAL PRESENTATION </a:t>
            </a:r>
            <a:r>
              <a:rPr lang="en-IE" sz="2400">
                <a:solidFill>
                  <a:schemeClr val="lt1"/>
                </a:solidFill>
                <a:latin typeface="Calibri"/>
                <a:ea typeface="Calibri"/>
                <a:cs typeface="Calibri"/>
                <a:sym typeface="Calibri"/>
              </a:rPr>
              <a:t>*** </a:t>
            </a:r>
            <a:endParaRPr sz="2400">
              <a:solidFill>
                <a:schemeClr val="lt1"/>
              </a:solidFill>
              <a:latin typeface="Calibri"/>
              <a:ea typeface="Calibri"/>
              <a:cs typeface="Calibri"/>
              <a:sym typeface="Calibri"/>
            </a:endParaRPr>
          </a:p>
        </p:txBody>
      </p:sp>
      <p:cxnSp>
        <p:nvCxnSpPr>
          <p:cNvPr id="156" name="Google Shape;156;p59"/>
          <p:cNvCxnSpPr/>
          <p:nvPr/>
        </p:nvCxnSpPr>
        <p:spPr>
          <a:xfrm rot="10800000">
            <a:off x="2" y="5540407"/>
            <a:ext cx="12191998" cy="0"/>
          </a:xfrm>
          <a:prstGeom prst="straightConnector1">
            <a:avLst/>
          </a:prstGeom>
          <a:noFill/>
          <a:ln cap="flat" cmpd="sng" w="9525">
            <a:solidFill>
              <a:schemeClr val="lt1"/>
            </a:solidFill>
            <a:prstDash val="solid"/>
            <a:miter lim="8000"/>
            <a:headEnd len="sm" w="sm" type="none"/>
            <a:tailEnd len="sm" w="sm"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ons">
  <p:cSld name="Icons">
    <p:spTree>
      <p:nvGrpSpPr>
        <p:cNvPr id="157" name="Shape 157"/>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Slide">
  <p:cSld name="Quote Slide">
    <p:spTree>
      <p:nvGrpSpPr>
        <p:cNvPr id="158" name="Shape 158"/>
        <p:cNvGrpSpPr/>
        <p:nvPr/>
      </p:nvGrpSpPr>
      <p:grpSpPr>
        <a:xfrm>
          <a:off x="0" y="0"/>
          <a:ext cx="0" cy="0"/>
          <a:chOff x="0" y="0"/>
          <a:chExt cx="0" cy="0"/>
        </a:xfrm>
      </p:grpSpPr>
      <p:sp>
        <p:nvSpPr>
          <p:cNvPr id="159" name="Google Shape;159;p61"/>
          <p:cNvSpPr/>
          <p:nvPr/>
        </p:nvSpPr>
        <p:spPr>
          <a:xfrm>
            <a:off x="4884044" y="0"/>
            <a:ext cx="6417733" cy="6858000"/>
          </a:xfrm>
          <a:custGeom>
            <a:rect b="b" l="l" r="r" t="t"/>
            <a:pathLst>
              <a:path extrusionOk="0" h="961650" w="852645">
                <a:moveTo>
                  <a:pt x="0" y="0"/>
                </a:moveTo>
                <a:lnTo>
                  <a:pt x="852646" y="0"/>
                </a:lnTo>
                <a:lnTo>
                  <a:pt x="852646" y="961651"/>
                </a:lnTo>
                <a:lnTo>
                  <a:pt x="0" y="961651"/>
                </a:lnTo>
                <a:close/>
              </a:path>
            </a:pathLst>
          </a:custGeom>
          <a:solidFill>
            <a:srgbClr val="00898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0" name="Google Shape;160;p61"/>
          <p:cNvSpPr/>
          <p:nvPr>
            <p:ph idx="2" type="pic"/>
          </p:nvPr>
        </p:nvSpPr>
        <p:spPr>
          <a:xfrm>
            <a:off x="414116" y="352414"/>
            <a:ext cx="5497412" cy="6099184"/>
          </a:xfrm>
          <a:prstGeom prst="rect">
            <a:avLst/>
          </a:prstGeom>
          <a:solidFill>
            <a:srgbClr val="F2F2F2"/>
          </a:solidFill>
          <a:ln>
            <a:noFill/>
          </a:ln>
        </p:spPr>
      </p:sp>
      <p:sp>
        <p:nvSpPr>
          <p:cNvPr id="161" name="Google Shape;161;p61"/>
          <p:cNvSpPr txBox="1"/>
          <p:nvPr>
            <p:ph idx="1" type="body"/>
          </p:nvPr>
        </p:nvSpPr>
        <p:spPr>
          <a:xfrm>
            <a:off x="6096001" y="593579"/>
            <a:ext cx="4724400" cy="5604021"/>
          </a:xfrm>
          <a:prstGeom prst="rect">
            <a:avLst/>
          </a:prstGeom>
          <a:noFill/>
          <a:ln>
            <a:noFill/>
          </a:ln>
        </p:spPr>
        <p:txBody>
          <a:bodyPr anchorCtr="0" anchor="ctr" bIns="45700" lIns="91425" spcFirstLastPara="1" rIns="91425" wrap="square" tIns="45700">
            <a:normAutofit/>
          </a:bodyPr>
          <a:lstStyle>
            <a:lvl1pPr indent="-228600" lvl="0" marL="457200" marR="0" rtl="0" algn="ctr">
              <a:lnSpc>
                <a:spcPct val="90000"/>
              </a:lnSpc>
              <a:spcBef>
                <a:spcPts val="1000"/>
              </a:spcBef>
              <a:spcAft>
                <a:spcPts val="0"/>
              </a:spcAft>
              <a:buClr>
                <a:schemeClr val="lt1"/>
              </a:buClr>
              <a:buSzPts val="3000"/>
              <a:buFont typeface="Arial"/>
              <a:buNone/>
              <a:defRPr b="0" i="1" sz="3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2">
  <p:cSld name="Text Slide 2">
    <p:spTree>
      <p:nvGrpSpPr>
        <p:cNvPr id="162" name="Shape 162"/>
        <p:cNvGrpSpPr/>
        <p:nvPr/>
      </p:nvGrpSpPr>
      <p:grpSpPr>
        <a:xfrm>
          <a:off x="0" y="0"/>
          <a:ext cx="0" cy="0"/>
          <a:chOff x="0" y="0"/>
          <a:chExt cx="0" cy="0"/>
        </a:xfrm>
      </p:grpSpPr>
      <p:sp>
        <p:nvSpPr>
          <p:cNvPr id="163" name="Google Shape;163;p62"/>
          <p:cNvSpPr txBox="1"/>
          <p:nvPr>
            <p:ph idx="1" type="body"/>
          </p:nvPr>
        </p:nvSpPr>
        <p:spPr>
          <a:xfrm>
            <a:off x="1553583" y="1623405"/>
            <a:ext cx="9778140" cy="489592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400"/>
              <a:buFont typeface="Arial"/>
              <a:buNone/>
              <a:defRPr b="0" i="0" sz="2400" u="none" cap="none" strike="noStrike">
                <a:solidFill>
                  <a:srgbClr val="262626"/>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64" name="Google Shape;164;p62"/>
          <p:cNvSpPr txBox="1"/>
          <p:nvPr>
            <p:ph idx="2" type="body"/>
          </p:nvPr>
        </p:nvSpPr>
        <p:spPr>
          <a:xfrm>
            <a:off x="1503336" y="604434"/>
            <a:ext cx="9886397" cy="101897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51C4C6"/>
              </a:buClr>
              <a:buSzPts val="3600"/>
              <a:buFont typeface="Arial"/>
              <a:buNone/>
              <a:defRPr b="1" i="0" sz="3600" u="none" cap="none" strike="noStrike">
                <a:solidFill>
                  <a:srgbClr val="51C4C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65" name="Google Shape;165;p62"/>
          <p:cNvSpPr/>
          <p:nvPr/>
        </p:nvSpPr>
        <p:spPr>
          <a:xfrm>
            <a:off x="12192000" y="-287867"/>
            <a:ext cx="1185333" cy="7145867"/>
          </a:xfrm>
          <a:prstGeom prst="rect">
            <a:avLst/>
          </a:prstGeom>
          <a:solidFill>
            <a:srgbClr val="ECECE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6" name="Google Shape;166;p62"/>
          <p:cNvSpPr/>
          <p:nvPr/>
        </p:nvSpPr>
        <p:spPr>
          <a:xfrm rot="10800000">
            <a:off x="1" y="0"/>
            <a:ext cx="1242204" cy="6858000"/>
          </a:xfrm>
          <a:custGeom>
            <a:rect b="b" l="l" r="r" t="t"/>
            <a:pathLst>
              <a:path extrusionOk="0" h="961650" w="852645">
                <a:moveTo>
                  <a:pt x="0" y="0"/>
                </a:moveTo>
                <a:lnTo>
                  <a:pt x="852646" y="0"/>
                </a:lnTo>
                <a:lnTo>
                  <a:pt x="852646" y="961651"/>
                </a:lnTo>
                <a:lnTo>
                  <a:pt x="0" y="961651"/>
                </a:lnTo>
                <a:close/>
              </a:path>
            </a:pathLst>
          </a:custGeom>
          <a:gradFill>
            <a:gsLst>
              <a:gs pos="0">
                <a:srgbClr val="00403F"/>
              </a:gs>
              <a:gs pos="83000">
                <a:srgbClr val="51C4C6"/>
              </a:gs>
              <a:gs pos="100000">
                <a:srgbClr val="51C4C6"/>
              </a:gs>
            </a:gsLst>
            <a:lin ang="27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7" name="Google Shape;167;p62"/>
          <p:cNvSpPr/>
          <p:nvPr/>
        </p:nvSpPr>
        <p:spPr>
          <a:xfrm rot="6762093">
            <a:off x="-257863" y="5475425"/>
            <a:ext cx="2004280" cy="161364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ne Slide">
  <p:cSld name="Phone Slide">
    <p:spTree>
      <p:nvGrpSpPr>
        <p:cNvPr id="168" name="Shape 168"/>
        <p:cNvGrpSpPr/>
        <p:nvPr/>
      </p:nvGrpSpPr>
      <p:grpSpPr>
        <a:xfrm>
          <a:off x="0" y="0"/>
          <a:ext cx="0" cy="0"/>
          <a:chOff x="0" y="0"/>
          <a:chExt cx="0" cy="0"/>
        </a:xfrm>
      </p:grpSpPr>
      <p:sp>
        <p:nvSpPr>
          <p:cNvPr id="169" name="Google Shape;169;p63"/>
          <p:cNvSpPr/>
          <p:nvPr/>
        </p:nvSpPr>
        <p:spPr>
          <a:xfrm>
            <a:off x="0" y="882027"/>
            <a:ext cx="12192000" cy="1437274"/>
          </a:xfrm>
          <a:custGeom>
            <a:rect b="b" l="l" r="r" t="t"/>
            <a:pathLst>
              <a:path extrusionOk="0" h="961650" w="852645">
                <a:moveTo>
                  <a:pt x="0" y="0"/>
                </a:moveTo>
                <a:lnTo>
                  <a:pt x="852646" y="0"/>
                </a:lnTo>
                <a:lnTo>
                  <a:pt x="852646" y="961651"/>
                </a:lnTo>
                <a:lnTo>
                  <a:pt x="0" y="961651"/>
                </a:lnTo>
                <a:close/>
              </a:path>
            </a:pathLst>
          </a:custGeom>
          <a:solidFill>
            <a:srgbClr val="00898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0" name="Google Shape;170;p63"/>
          <p:cNvSpPr/>
          <p:nvPr/>
        </p:nvSpPr>
        <p:spPr>
          <a:xfrm rot="357296">
            <a:off x="10545377" y="414328"/>
            <a:ext cx="2004280" cy="161364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1" name="Google Shape;171;p63"/>
          <p:cNvSpPr txBox="1"/>
          <p:nvPr>
            <p:ph idx="1" type="body"/>
          </p:nvPr>
        </p:nvSpPr>
        <p:spPr>
          <a:xfrm>
            <a:off x="835671" y="2727702"/>
            <a:ext cx="7178174" cy="331164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400"/>
              <a:buFont typeface="Arial"/>
              <a:buNone/>
              <a:defRPr b="0" i="0" sz="2400" u="none" cap="none" strike="noStrike">
                <a:solidFill>
                  <a:srgbClr val="262626"/>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72" name="Google Shape;172;p63"/>
          <p:cNvSpPr txBox="1"/>
          <p:nvPr>
            <p:ph idx="2" type="body"/>
          </p:nvPr>
        </p:nvSpPr>
        <p:spPr>
          <a:xfrm>
            <a:off x="835671" y="1104337"/>
            <a:ext cx="7178174" cy="10316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1"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descr="iPhone6_mockup_front_white.png" id="173" name="Google Shape;173;p63"/>
          <p:cNvPicPr preferRelativeResize="0"/>
          <p:nvPr/>
        </p:nvPicPr>
        <p:blipFill rotWithShape="1">
          <a:blip r:embed="rId2">
            <a:alphaModFix/>
          </a:blip>
          <a:srcRect b="0" l="0" r="0" t="0"/>
          <a:stretch/>
        </p:blipFill>
        <p:spPr>
          <a:xfrm>
            <a:off x="7768850" y="226918"/>
            <a:ext cx="4094254" cy="6404164"/>
          </a:xfrm>
          <a:prstGeom prst="rect">
            <a:avLst/>
          </a:prstGeom>
          <a:noFill/>
          <a:ln>
            <a:noFill/>
          </a:ln>
        </p:spPr>
      </p:pic>
      <p:sp>
        <p:nvSpPr>
          <p:cNvPr id="174" name="Google Shape;174;p63"/>
          <p:cNvSpPr/>
          <p:nvPr>
            <p:ph idx="3" type="pic"/>
          </p:nvPr>
        </p:nvSpPr>
        <p:spPr>
          <a:xfrm>
            <a:off x="8583306" y="1246695"/>
            <a:ext cx="2444127" cy="4336988"/>
          </a:xfrm>
          <a:prstGeom prst="rect">
            <a:avLst/>
          </a:prstGeom>
          <a:solidFill>
            <a:srgbClr val="D8D8D8"/>
          </a:solidFill>
          <a:ln>
            <a:noFill/>
          </a:ln>
        </p:spPr>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2.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cxnSp>
        <p:nvCxnSpPr>
          <p:cNvPr id="10" name="Google Shape;10;p47"/>
          <p:cNvCxnSpPr/>
          <p:nvPr/>
        </p:nvCxnSpPr>
        <p:spPr>
          <a:xfrm rot="10800000">
            <a:off x="11791088" y="6608548"/>
            <a:ext cx="224149" cy="0"/>
          </a:xfrm>
          <a:prstGeom prst="straightConnector1">
            <a:avLst/>
          </a:prstGeom>
          <a:noFill/>
          <a:ln cap="flat" cmpd="sng" w="9525">
            <a:solidFill>
              <a:srgbClr val="51C4C6"/>
            </a:solidFill>
            <a:prstDash val="solid"/>
            <a:miter lim="4000"/>
            <a:headEnd len="sm" w="sm" type="none"/>
            <a:tailEnd len="sm" w="sm" type="none"/>
          </a:ln>
        </p:spPr>
      </p:cxnSp>
      <p:sp>
        <p:nvSpPr>
          <p:cNvPr id="11" name="Google Shape;11;p47"/>
          <p:cNvSpPr txBox="1"/>
          <p:nvPr/>
        </p:nvSpPr>
        <p:spPr>
          <a:xfrm rot="-5400000">
            <a:off x="9996557" y="4624338"/>
            <a:ext cx="3779520" cy="20005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IE" sz="700" u="none" cap="none" strike="noStrike">
                <a:solidFill>
                  <a:srgbClr val="00898B"/>
                </a:solidFill>
                <a:latin typeface="Calibri"/>
                <a:ea typeface="Calibri"/>
                <a:cs typeface="Calibri"/>
                <a:sym typeface="Calibri"/>
              </a:rPr>
              <a:t>AI-enhanced Vocational Education for a Sustainable Future</a:t>
            </a:r>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3.jpg"/><Relationship Id="rId4" Type="http://schemas.openxmlformats.org/officeDocument/2006/relationships/hyperlink" Target="https://timesofindia.indiatimes.com/city/kolkata/iit-kgp-robot-to-help-keep-your-crop-pest-free/articleshow/121195143.cms?utm_source=chatgpt.com" TargetMode="External"/><Relationship Id="rId5" Type="http://schemas.openxmlformats.org/officeDocument/2006/relationships/hyperlink" Target="https://timesofindia.indiatimes.com/city/kolkata/iit-kgp-robot-to-help-keep-your-crop-pest-free/articleshow/121195143"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3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3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30.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0.xml"/><Relationship Id="rId3" Type="http://schemas.openxmlformats.org/officeDocument/2006/relationships/hyperlink" Target="https://youtu.be/RjJfcoeFS5c?si=nJFAI5jM1-kKT3U1" TargetMode="External"/><Relationship Id="rId4" Type="http://schemas.openxmlformats.org/officeDocument/2006/relationships/image" Target="../media/image1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3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4.xml"/><Relationship Id="rId3"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hyperlink" Target="https://plantvoice.farm/" TargetMode="External"/><Relationship Id="rId4" Type="http://schemas.openxmlformats.org/officeDocument/2006/relationships/hyperlink" Target="about:blank" TargetMode="External"/><Relationship Id="rId5" Type="http://schemas.openxmlformats.org/officeDocument/2006/relationships/image" Target="../media/image18.png"/><Relationship Id="rId6" Type="http://schemas.openxmlformats.org/officeDocument/2006/relationships/hyperlink" Target="https://www.youtube.com/watch?v=LlXmL-xm2z4" TargetMode="External"/><Relationship Id="rId7" Type="http://schemas.openxmlformats.org/officeDocument/2006/relationships/image" Target="../media/image14.png"/><Relationship Id="rId8" Type="http://schemas.openxmlformats.org/officeDocument/2006/relationships/image" Target="../media/image1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image" Target="../media/image1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7.xml"/><Relationship Id="rId3" Type="http://schemas.openxmlformats.org/officeDocument/2006/relationships/image" Target="../media/image17.gif"/><Relationship Id="rId4" Type="http://schemas.openxmlformats.org/officeDocument/2006/relationships/image" Target="../media/image22.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8.xml"/><Relationship Id="rId3" Type="http://schemas.openxmlformats.org/officeDocument/2006/relationships/image" Target="../media/image20.jpg"/><Relationship Id="rId4" Type="http://schemas.openxmlformats.org/officeDocument/2006/relationships/image" Target="../media/image17.gi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hyperlink" Target="https://www.proveye.io/" TargetMode="External"/><Relationship Id="rId4" Type="http://schemas.openxmlformats.org/officeDocument/2006/relationships/hyperlink" Target="https://sustainvet.eu/sustain-starter-kit/#flipbook-df_248/5/" TargetMode="External"/><Relationship Id="rId5" Type="http://schemas.openxmlformats.org/officeDocument/2006/relationships/image" Target="../media/image28.png"/><Relationship Id="rId6" Type="http://schemas.openxmlformats.org/officeDocument/2006/relationships/image" Target="../media/image1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image" Target="../media/image38.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1.xml"/><Relationship Id="rId3" Type="http://schemas.openxmlformats.org/officeDocument/2006/relationships/image" Target="../media/image17.gif"/><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hyperlink" Target="https://sustainvet.eu/sustain-starter-kit/#flipbook-df_248/5/" TargetMode="External"/><Relationship Id="rId4" Type="http://schemas.openxmlformats.org/officeDocument/2006/relationships/image" Target="../media/image27.png"/><Relationship Id="rId5" Type="http://schemas.openxmlformats.org/officeDocument/2006/relationships/hyperlink" Target="https://www.youtube.com/watch?v=B-7k94ZJyoY" TargetMode="External"/><Relationship Id="rId6" Type="http://schemas.openxmlformats.org/officeDocument/2006/relationships/image" Target="../media/image14.png"/><Relationship Id="rId7" Type="http://schemas.openxmlformats.org/officeDocument/2006/relationships/image" Target="../media/image1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2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 Id="rId3" Type="http://schemas.openxmlformats.org/officeDocument/2006/relationships/image" Target="../media/image3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image" Target="../media/image3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 Id="rId3" Type="http://schemas.openxmlformats.org/officeDocument/2006/relationships/image" Target="../media/image25.jpg"/><Relationship Id="rId4" Type="http://schemas.openxmlformats.org/officeDocument/2006/relationships/image" Target="../media/image33.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26.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hyperlink" Target="https://mapmycrop.com/transforming-sugarcane-farming-with-ai-a-case-study-from-baramati-india/"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image" Target="../media/image2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1"/>
          <p:cNvSpPr txBox="1"/>
          <p:nvPr>
            <p:ph idx="1" type="body"/>
          </p:nvPr>
        </p:nvSpPr>
        <p:spPr>
          <a:xfrm>
            <a:off x="709898" y="3919636"/>
            <a:ext cx="4048714" cy="1008397"/>
          </a:xfrm>
          <a:prstGeom prst="rect">
            <a:avLst/>
          </a:prstGeom>
          <a:noFill/>
          <a:ln>
            <a:noFill/>
          </a:ln>
        </p:spPr>
        <p:txBody>
          <a:bodyPr anchorCtr="0" anchor="t" bIns="45700" lIns="91425" spcFirstLastPara="1" rIns="91425" wrap="square" tIns="45700">
            <a:noAutofit/>
          </a:bodyPr>
          <a:lstStyle/>
          <a:p>
            <a:pPr indent="0" lvl="0" marL="0" rtl="0" algn="l">
              <a:lnSpc>
                <a:spcPct val="98850"/>
              </a:lnSpc>
              <a:spcBef>
                <a:spcPts val="0"/>
              </a:spcBef>
              <a:spcAft>
                <a:spcPts val="0"/>
              </a:spcAft>
              <a:buClr>
                <a:schemeClr val="lt1"/>
              </a:buClr>
              <a:buSzPts val="4000"/>
              <a:buNone/>
            </a:pPr>
            <a:r>
              <a:rPr b="1" lang="en-IE"/>
              <a:t>Tekoäly maataloudessa</a:t>
            </a:r>
            <a:endParaRPr b="1" sz="4400"/>
          </a:p>
        </p:txBody>
      </p:sp>
      <p:sp>
        <p:nvSpPr>
          <p:cNvPr id="181" name="Google Shape;181;p1"/>
          <p:cNvSpPr txBox="1"/>
          <p:nvPr>
            <p:ph idx="2" type="body"/>
          </p:nvPr>
        </p:nvSpPr>
        <p:spPr>
          <a:xfrm>
            <a:off x="741406" y="3170166"/>
            <a:ext cx="3311988" cy="53318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lt1"/>
              </a:buClr>
              <a:buSzPts val="3200"/>
              <a:buNone/>
            </a:pPr>
            <a:r>
              <a:rPr b="1" lang="en-IE"/>
              <a:t>MODUULI 2</a:t>
            </a:r>
            <a:endParaRPr b="1"/>
          </a:p>
        </p:txBody>
      </p:sp>
      <p:sp>
        <p:nvSpPr>
          <p:cNvPr id="182" name="Google Shape;182;p1"/>
          <p:cNvSpPr txBox="1"/>
          <p:nvPr>
            <p:ph idx="1" type="body"/>
          </p:nvPr>
        </p:nvSpPr>
        <p:spPr>
          <a:xfrm>
            <a:off x="8376237" y="5551760"/>
            <a:ext cx="3195486" cy="73114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800"/>
              <a:buFont typeface="Arial"/>
              <a:buNone/>
            </a:pPr>
            <a:r>
              <a:rPr b="0" i="0" lang="en-IE" sz="2800" u="none" cap="none" strike="noStrike">
                <a:solidFill>
                  <a:schemeClr val="dk1"/>
                </a:solidFill>
                <a:latin typeface="Calibri"/>
                <a:ea typeface="Calibri"/>
                <a:cs typeface="Calibri"/>
                <a:sym typeface="Calibri"/>
              </a:rPr>
              <a:t>www.sustainvet.eu</a:t>
            </a:r>
            <a:endParaRPr b="0" i="0" sz="2800" u="none" cap="none" strike="noStrike">
              <a:solidFill>
                <a:schemeClr val="dk1"/>
              </a:solidFill>
              <a:latin typeface="Calibri"/>
              <a:ea typeface="Calibri"/>
              <a:cs typeface="Calibri"/>
              <a:sym typeface="Calibri"/>
            </a:endParaRPr>
          </a:p>
        </p:txBody>
      </p:sp>
      <p:sp>
        <p:nvSpPr>
          <p:cNvPr id="183" name="Google Shape;183;p1"/>
          <p:cNvSpPr/>
          <p:nvPr/>
        </p:nvSpPr>
        <p:spPr>
          <a:xfrm rot="-3719127">
            <a:off x="5058977" y="456857"/>
            <a:ext cx="2004280" cy="161364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84" name="Google Shape;184;p1"/>
          <p:cNvPicPr preferRelativeResize="0"/>
          <p:nvPr>
            <p:ph idx="3" type="pic"/>
          </p:nvPr>
        </p:nvPicPr>
        <p:blipFill rotWithShape="1">
          <a:blip r:embed="rId3">
            <a:alphaModFix/>
          </a:blip>
          <a:srcRect b="4184" l="0" r="0" t="4184"/>
          <a:stretch/>
        </p:blipFill>
        <p:spPr>
          <a:xfrm>
            <a:off x="5736127" y="561497"/>
            <a:ext cx="5982506" cy="4129773"/>
          </a:xfrm>
          <a:prstGeom prst="rect">
            <a:avLst/>
          </a:prstGeom>
          <a:solidFill>
            <a:srgbClr val="F2F2F2"/>
          </a:solid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
          <p:cNvSpPr txBox="1"/>
          <p:nvPr>
            <p:ph idx="1" type="body"/>
          </p:nvPr>
        </p:nvSpPr>
        <p:spPr>
          <a:xfrm>
            <a:off x="772707" y="1786741"/>
            <a:ext cx="700387" cy="68951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ADD037"/>
              </a:buClr>
              <a:buSzPts val="3200"/>
              <a:buNone/>
            </a:pPr>
            <a:r>
              <a:rPr lang="en-IE"/>
              <a:t>01</a:t>
            </a:r>
            <a:endParaRPr/>
          </a:p>
        </p:txBody>
      </p:sp>
      <p:sp>
        <p:nvSpPr>
          <p:cNvPr id="191" name="Google Shape;191;p2"/>
          <p:cNvSpPr txBox="1"/>
          <p:nvPr>
            <p:ph idx="2" type="body"/>
          </p:nvPr>
        </p:nvSpPr>
        <p:spPr>
          <a:xfrm>
            <a:off x="1608004" y="1786741"/>
            <a:ext cx="6874660" cy="68951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200"/>
              <a:buNone/>
            </a:pPr>
            <a:r>
              <a:rPr lang="en-IE"/>
              <a:t>Luku 1 - Johdanto</a:t>
            </a:r>
            <a:endParaRPr/>
          </a:p>
        </p:txBody>
      </p:sp>
      <p:sp>
        <p:nvSpPr>
          <p:cNvPr id="192" name="Google Shape;192;p2"/>
          <p:cNvSpPr txBox="1"/>
          <p:nvPr>
            <p:ph idx="3" type="body"/>
          </p:nvPr>
        </p:nvSpPr>
        <p:spPr>
          <a:xfrm>
            <a:off x="772707" y="2498531"/>
            <a:ext cx="700387" cy="68951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ADD037"/>
              </a:buClr>
              <a:buSzPts val="3200"/>
              <a:buNone/>
            </a:pPr>
            <a:r>
              <a:rPr lang="en-IE"/>
              <a:t>02</a:t>
            </a:r>
            <a:endParaRPr/>
          </a:p>
        </p:txBody>
      </p:sp>
      <p:sp>
        <p:nvSpPr>
          <p:cNvPr id="193" name="Google Shape;193;p2"/>
          <p:cNvSpPr txBox="1"/>
          <p:nvPr>
            <p:ph idx="4" type="body"/>
          </p:nvPr>
        </p:nvSpPr>
        <p:spPr>
          <a:xfrm>
            <a:off x="1620473" y="2476259"/>
            <a:ext cx="6874660" cy="68951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200"/>
              <a:buNone/>
            </a:pPr>
            <a:r>
              <a:rPr lang="en-IE"/>
              <a:t>Luku 2 - Maatalouden haasteet nykyaikana</a:t>
            </a:r>
            <a:endParaRPr/>
          </a:p>
        </p:txBody>
      </p:sp>
      <p:sp>
        <p:nvSpPr>
          <p:cNvPr id="194" name="Google Shape;194;p2"/>
          <p:cNvSpPr txBox="1"/>
          <p:nvPr>
            <p:ph idx="5" type="body"/>
          </p:nvPr>
        </p:nvSpPr>
        <p:spPr>
          <a:xfrm>
            <a:off x="772707" y="3210318"/>
            <a:ext cx="700387" cy="68951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ADD037"/>
              </a:buClr>
              <a:buSzPts val="3200"/>
              <a:buNone/>
            </a:pPr>
            <a:r>
              <a:rPr lang="en-IE"/>
              <a:t>03</a:t>
            </a:r>
            <a:endParaRPr/>
          </a:p>
        </p:txBody>
      </p:sp>
      <p:sp>
        <p:nvSpPr>
          <p:cNvPr id="195" name="Google Shape;195;p2"/>
          <p:cNvSpPr txBox="1"/>
          <p:nvPr>
            <p:ph idx="6" type="body"/>
          </p:nvPr>
        </p:nvSpPr>
        <p:spPr>
          <a:xfrm>
            <a:off x="1608004" y="3210318"/>
            <a:ext cx="6874660" cy="68951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200"/>
              <a:buNone/>
            </a:pPr>
            <a:r>
              <a:rPr lang="en-IE"/>
              <a:t>Luku 3 - Miten tekoäly voi tukea maataloutta</a:t>
            </a:r>
            <a:endParaRPr/>
          </a:p>
        </p:txBody>
      </p:sp>
      <p:sp>
        <p:nvSpPr>
          <p:cNvPr id="196" name="Google Shape;196;p2"/>
          <p:cNvSpPr txBox="1"/>
          <p:nvPr>
            <p:ph idx="7" type="body"/>
          </p:nvPr>
        </p:nvSpPr>
        <p:spPr>
          <a:xfrm>
            <a:off x="772707" y="3922110"/>
            <a:ext cx="700387" cy="68951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ADD037"/>
              </a:buClr>
              <a:buSzPts val="3200"/>
              <a:buNone/>
            </a:pPr>
            <a:r>
              <a:rPr lang="en-IE"/>
              <a:t>04</a:t>
            </a:r>
            <a:endParaRPr/>
          </a:p>
        </p:txBody>
      </p:sp>
      <p:sp>
        <p:nvSpPr>
          <p:cNvPr id="197" name="Google Shape;197;p2"/>
          <p:cNvSpPr txBox="1"/>
          <p:nvPr>
            <p:ph idx="8" type="body"/>
          </p:nvPr>
        </p:nvSpPr>
        <p:spPr>
          <a:xfrm>
            <a:off x="1608003" y="3922110"/>
            <a:ext cx="7638633" cy="68951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200"/>
              <a:buNone/>
            </a:pPr>
            <a:r>
              <a:rPr lang="en-IE"/>
              <a:t>Luku 4 - Kuinka pysymme edellä? Ratkaisut ja tulevaisuuteen katsominen</a:t>
            </a:r>
            <a:endParaRPr/>
          </a:p>
        </p:txBody>
      </p:sp>
      <p:sp>
        <p:nvSpPr>
          <p:cNvPr id="198" name="Google Shape;198;p2"/>
          <p:cNvSpPr txBox="1"/>
          <p:nvPr>
            <p:ph idx="14" type="body"/>
          </p:nvPr>
        </p:nvSpPr>
        <p:spPr>
          <a:xfrm>
            <a:off x="548420" y="416431"/>
            <a:ext cx="5041923" cy="72075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IE"/>
              <a:t>Sisällys</a:t>
            </a:r>
            <a:endParaRPr/>
          </a:p>
        </p:txBody>
      </p:sp>
      <p:sp>
        <p:nvSpPr>
          <p:cNvPr id="199" name="Google Shape;199;p2"/>
          <p:cNvSpPr/>
          <p:nvPr/>
        </p:nvSpPr>
        <p:spPr>
          <a:xfrm rot="1240913">
            <a:off x="10576783" y="-413266"/>
            <a:ext cx="2016581" cy="1623549"/>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
          <p:cNvSpPr txBox="1"/>
          <p:nvPr>
            <p:ph idx="1" type="body"/>
          </p:nvPr>
        </p:nvSpPr>
        <p:spPr>
          <a:xfrm>
            <a:off x="873024" y="1672480"/>
            <a:ext cx="10595237" cy="3849918"/>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262626"/>
              </a:buClr>
              <a:buSzPts val="2400"/>
              <a:buNone/>
            </a:pPr>
            <a:r>
              <a:rPr lang="en-IE"/>
              <a:t>Tämän moduulin loppuun mennessä oppijat osaavat:</a:t>
            </a:r>
            <a:endParaRPr/>
          </a:p>
          <a:p>
            <a:pPr indent="-342900" lvl="0" marL="342900" rtl="0" algn="l">
              <a:lnSpc>
                <a:spcPct val="90000"/>
              </a:lnSpc>
              <a:spcBef>
                <a:spcPts val="1000"/>
              </a:spcBef>
              <a:spcAft>
                <a:spcPts val="0"/>
              </a:spcAft>
              <a:buClr>
                <a:srgbClr val="262626"/>
              </a:buClr>
              <a:buSzPts val="2400"/>
              <a:buFont typeface="Arial"/>
              <a:buChar char="•"/>
            </a:pPr>
            <a:r>
              <a:rPr lang="en-IE"/>
              <a:t>Selittää nykyaikaiseen maatalouteen vaikuttavat keskeiset ympäristöön, talouteen ja työvoimaan liittyvät haasteet.</a:t>
            </a:r>
            <a:endParaRPr/>
          </a:p>
          <a:p>
            <a:pPr indent="-342900" lvl="0" marL="342900" rtl="0" algn="l">
              <a:lnSpc>
                <a:spcPct val="90000"/>
              </a:lnSpc>
              <a:spcBef>
                <a:spcPts val="1000"/>
              </a:spcBef>
              <a:spcAft>
                <a:spcPts val="0"/>
              </a:spcAft>
              <a:buClr>
                <a:srgbClr val="262626"/>
              </a:buClr>
              <a:buSzPts val="2400"/>
              <a:buFont typeface="Arial"/>
              <a:buChar char="•"/>
            </a:pPr>
            <a:r>
              <a:rPr lang="en-IE"/>
              <a:t>Kuvailla, miten tekoälyteknologioita sovelletaan viljelykasvien hallinnassa, karjan seurannassa ja resurssien optimoinnissa.</a:t>
            </a:r>
            <a:endParaRPr/>
          </a:p>
          <a:p>
            <a:pPr indent="-342900" lvl="0" marL="342900" rtl="0" algn="l">
              <a:lnSpc>
                <a:spcPct val="90000"/>
              </a:lnSpc>
              <a:spcBef>
                <a:spcPts val="1000"/>
              </a:spcBef>
              <a:spcAft>
                <a:spcPts val="0"/>
              </a:spcAft>
              <a:buClr>
                <a:srgbClr val="262626"/>
              </a:buClr>
              <a:buSzPts val="2400"/>
              <a:buFont typeface="Arial"/>
              <a:buChar char="•"/>
            </a:pPr>
            <a:r>
              <a:rPr lang="en-IE"/>
              <a:t>Tulkita maatilan perustietoja ja tunnista, missä tekoälytyökalut voivat parantaa päätöksentekoa.</a:t>
            </a:r>
            <a:endParaRPr/>
          </a:p>
          <a:p>
            <a:pPr indent="-342900" lvl="0" marL="342900" rtl="0" algn="l">
              <a:lnSpc>
                <a:spcPct val="90000"/>
              </a:lnSpc>
              <a:spcBef>
                <a:spcPts val="1000"/>
              </a:spcBef>
              <a:spcAft>
                <a:spcPts val="0"/>
              </a:spcAft>
              <a:buClr>
                <a:srgbClr val="262626"/>
              </a:buClr>
              <a:buSzPts val="2400"/>
              <a:buFont typeface="Arial"/>
              <a:buChar char="•"/>
            </a:pPr>
            <a:r>
              <a:rPr lang="en-IE"/>
              <a:t>Arvioida tekoälyn käyttöönoton hyötyjä ja riskejä, mukaan lukien eettiset, ympäristöön ja kyberturvallisuuteen liittyvät näkökohdat.</a:t>
            </a:r>
            <a:endParaRPr/>
          </a:p>
          <a:p>
            <a:pPr indent="-342900" lvl="0" marL="342900" rtl="0" algn="l">
              <a:lnSpc>
                <a:spcPct val="90000"/>
              </a:lnSpc>
              <a:spcBef>
                <a:spcPts val="1000"/>
              </a:spcBef>
              <a:spcAft>
                <a:spcPts val="0"/>
              </a:spcAft>
              <a:buClr>
                <a:srgbClr val="262626"/>
              </a:buClr>
              <a:buSzPts val="2400"/>
              <a:buFont typeface="Arial"/>
              <a:buChar char="•"/>
            </a:pPr>
            <a:r>
              <a:rPr lang="en-IE"/>
              <a:t>Tunnistaa käytännön mahdollisuuksia integroida tekoälytyökaluja jokapäiväisiin maatalouden tehtäviin vastuullisella ja kestävällä tavalla.</a:t>
            </a:r>
            <a:endParaRPr/>
          </a:p>
        </p:txBody>
      </p:sp>
      <p:sp>
        <p:nvSpPr>
          <p:cNvPr id="205" name="Google Shape;205;p3"/>
          <p:cNvSpPr txBox="1"/>
          <p:nvPr>
            <p:ph idx="2" type="body"/>
          </p:nvPr>
        </p:nvSpPr>
        <p:spPr>
          <a:xfrm>
            <a:off x="798381" y="761603"/>
            <a:ext cx="10595237" cy="803654"/>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51C4C6"/>
              </a:buClr>
              <a:buSzPts val="3600"/>
              <a:buNone/>
            </a:pPr>
            <a:r>
              <a:rPr lang="en-IE"/>
              <a:t>Oppimistavoitteet</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4"/>
          <p:cNvSpPr txBox="1"/>
          <p:nvPr>
            <p:ph idx="1" type="body"/>
          </p:nvPr>
        </p:nvSpPr>
        <p:spPr>
          <a:xfrm>
            <a:off x="5297322" y="2639356"/>
            <a:ext cx="6484268" cy="2253043"/>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4800"/>
              <a:buNone/>
            </a:pPr>
            <a:r>
              <a:rPr lang="en-IE"/>
              <a:t>Luku 1</a:t>
            </a:r>
            <a:endParaRPr/>
          </a:p>
          <a:p>
            <a:pPr indent="0" lvl="0" marL="0" rtl="0" algn="l">
              <a:lnSpc>
                <a:spcPct val="90000"/>
              </a:lnSpc>
              <a:spcBef>
                <a:spcPts val="1000"/>
              </a:spcBef>
              <a:spcAft>
                <a:spcPts val="0"/>
              </a:spcAft>
              <a:buClr>
                <a:schemeClr val="lt1"/>
              </a:buClr>
              <a:buSzPts val="4800"/>
              <a:buNone/>
            </a:pPr>
            <a:r>
              <a:rPr lang="en-IE"/>
              <a:t>Johdanto</a:t>
            </a:r>
            <a:endParaRPr/>
          </a:p>
        </p:txBody>
      </p:sp>
      <p:sp>
        <p:nvSpPr>
          <p:cNvPr id="212" name="Google Shape;212;p4"/>
          <p:cNvSpPr txBox="1"/>
          <p:nvPr>
            <p:ph idx="2" type="body"/>
          </p:nvPr>
        </p:nvSpPr>
        <p:spPr>
          <a:xfrm>
            <a:off x="891654" y="1020928"/>
            <a:ext cx="2066906" cy="582221"/>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ADD037"/>
              </a:buClr>
              <a:buSzPts val="13000"/>
              <a:buNone/>
            </a:pPr>
            <a:r>
              <a:rPr lang="en-IE"/>
              <a:t>01</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5"/>
          <p:cNvSpPr txBox="1"/>
          <p:nvPr>
            <p:ph idx="1" type="body"/>
          </p:nvPr>
        </p:nvSpPr>
        <p:spPr>
          <a:xfrm>
            <a:off x="406405" y="1895981"/>
            <a:ext cx="5126463" cy="3565651"/>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200"/>
              <a:buNone/>
            </a:pPr>
            <a:r>
              <a:rPr lang="en-IE" sz="3200"/>
              <a:t>“Moraalisen yhteiskunnan perimmäinen testi on se, millaisen maailman se jättää lapsilleen.”</a:t>
            </a:r>
            <a:endParaRPr sz="3200"/>
          </a:p>
          <a:p>
            <a:pPr indent="0" lvl="0" marL="0" rtl="0" algn="ctr">
              <a:lnSpc>
                <a:spcPct val="90000"/>
              </a:lnSpc>
              <a:spcBef>
                <a:spcPts val="1000"/>
              </a:spcBef>
              <a:spcAft>
                <a:spcPts val="0"/>
              </a:spcAft>
              <a:buClr>
                <a:schemeClr val="lt1"/>
              </a:buClr>
              <a:buSzPts val="3000"/>
              <a:buNone/>
            </a:pPr>
            <a:r>
              <a:t/>
            </a:r>
            <a:endParaRPr/>
          </a:p>
          <a:p>
            <a:pPr indent="0" lvl="0" marL="0" rtl="0" algn="ctr">
              <a:lnSpc>
                <a:spcPct val="90000"/>
              </a:lnSpc>
              <a:spcBef>
                <a:spcPts val="1000"/>
              </a:spcBef>
              <a:spcAft>
                <a:spcPts val="0"/>
              </a:spcAft>
              <a:buClr>
                <a:schemeClr val="lt1"/>
              </a:buClr>
              <a:buSzPts val="3200"/>
              <a:buNone/>
            </a:pPr>
            <a:r>
              <a:rPr b="1" lang="en-IE" sz="3200"/>
              <a:t>Dietrich Bonhoeffer</a:t>
            </a:r>
            <a:endParaRPr/>
          </a:p>
        </p:txBody>
      </p:sp>
      <p:grpSp>
        <p:nvGrpSpPr>
          <p:cNvPr id="218" name="Google Shape;218;p5"/>
          <p:cNvGrpSpPr/>
          <p:nvPr/>
        </p:nvGrpSpPr>
        <p:grpSpPr>
          <a:xfrm>
            <a:off x="2362670" y="4874368"/>
            <a:ext cx="1656436" cy="1205913"/>
            <a:chOff x="3400450" y="986392"/>
            <a:chExt cx="1487826" cy="1083162"/>
          </a:xfrm>
        </p:grpSpPr>
        <p:sp>
          <p:nvSpPr>
            <p:cNvPr id="219" name="Google Shape;219;p5"/>
            <p:cNvSpPr/>
            <p:nvPr/>
          </p:nvSpPr>
          <p:spPr>
            <a:xfrm>
              <a:off x="3400450" y="986392"/>
              <a:ext cx="1367826" cy="997498"/>
            </a:xfrm>
            <a:custGeom>
              <a:rect b="b" l="l" r="r" t="t"/>
              <a:pathLst>
                <a:path extrusionOk="0" h="671727" w="921110">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solidFill>
              <a:srgbClr val="ADD03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0" name="Google Shape;220;p5"/>
            <p:cNvSpPr/>
            <p:nvPr/>
          </p:nvSpPr>
          <p:spPr>
            <a:xfrm>
              <a:off x="3400450" y="986392"/>
              <a:ext cx="1487826" cy="1083162"/>
            </a:xfrm>
            <a:custGeom>
              <a:rect b="b" l="l" r="r" t="t"/>
              <a:pathLst>
                <a:path extrusionOk="0" h="669931" w="920214">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solidFill>
              <a:srgbClr val="00898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21" name="Google Shape;221;p5"/>
          <p:cNvSpPr/>
          <p:nvPr/>
        </p:nvSpPr>
        <p:spPr>
          <a:xfrm rot="-4742861">
            <a:off x="-714994" y="1287943"/>
            <a:ext cx="2016581" cy="1623549"/>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2" name="Google Shape;222;p5"/>
          <p:cNvSpPr/>
          <p:nvPr/>
        </p:nvSpPr>
        <p:spPr>
          <a:xfrm rot="9866845">
            <a:off x="9662957" y="-659342"/>
            <a:ext cx="3315886" cy="2908633"/>
          </a:xfrm>
          <a:custGeom>
            <a:rect b="b" l="l" r="r" t="t"/>
            <a:pathLst>
              <a:path extrusionOk="0" h="2282313" w="2601872">
                <a:moveTo>
                  <a:pt x="2527716" y="1215850"/>
                </a:moveTo>
                <a:cubicBezTo>
                  <a:pt x="2507444" y="1215850"/>
                  <a:pt x="2488771" y="1223319"/>
                  <a:pt x="2474367" y="1237190"/>
                </a:cubicBezTo>
                <a:cubicBezTo>
                  <a:pt x="2459962" y="1251061"/>
                  <a:pt x="2451960" y="1270267"/>
                  <a:pt x="2451426" y="1290006"/>
                </a:cubicBezTo>
                <a:cubicBezTo>
                  <a:pt x="2451426" y="1304944"/>
                  <a:pt x="2455161" y="1318815"/>
                  <a:pt x="2462630" y="1330552"/>
                </a:cubicBezTo>
                <a:lnTo>
                  <a:pt x="2270570" y="1522611"/>
                </a:lnTo>
                <a:lnTo>
                  <a:pt x="1605831" y="1522611"/>
                </a:lnTo>
                <a:cubicBezTo>
                  <a:pt x="1601030" y="1522611"/>
                  <a:pt x="1596761" y="1524212"/>
                  <a:pt x="1593560" y="1527413"/>
                </a:cubicBezTo>
                <a:lnTo>
                  <a:pt x="1375359" y="1745614"/>
                </a:lnTo>
                <a:lnTo>
                  <a:pt x="1347618" y="1717872"/>
                </a:lnTo>
                <a:lnTo>
                  <a:pt x="1183834" y="1881656"/>
                </a:lnTo>
                <a:lnTo>
                  <a:pt x="1095273" y="1793095"/>
                </a:lnTo>
                <a:lnTo>
                  <a:pt x="1259057" y="1629311"/>
                </a:lnTo>
                <a:lnTo>
                  <a:pt x="1232915" y="1603170"/>
                </a:lnTo>
                <a:lnTo>
                  <a:pt x="1513536" y="1322549"/>
                </a:lnTo>
                <a:cubicBezTo>
                  <a:pt x="1527406" y="1322549"/>
                  <a:pt x="1841637" y="1322549"/>
                  <a:pt x="1841637" y="1322549"/>
                </a:cubicBezTo>
                <a:cubicBezTo>
                  <a:pt x="1846439" y="1322549"/>
                  <a:pt x="1850706" y="1320949"/>
                  <a:pt x="1853908" y="1317748"/>
                </a:cubicBezTo>
                <a:lnTo>
                  <a:pt x="1880049" y="1291607"/>
                </a:lnTo>
                <a:lnTo>
                  <a:pt x="1880049" y="1291607"/>
                </a:lnTo>
                <a:cubicBezTo>
                  <a:pt x="1880049" y="1291607"/>
                  <a:pt x="1967009" y="1205180"/>
                  <a:pt x="1967009" y="1205180"/>
                </a:cubicBezTo>
                <a:cubicBezTo>
                  <a:pt x="1977146" y="1210515"/>
                  <a:pt x="1988883" y="1214249"/>
                  <a:pt x="2001687" y="1214249"/>
                </a:cubicBezTo>
                <a:cubicBezTo>
                  <a:pt x="2043300" y="1214783"/>
                  <a:pt x="2077443" y="1181706"/>
                  <a:pt x="2077977" y="1140093"/>
                </a:cubicBezTo>
                <a:cubicBezTo>
                  <a:pt x="2078511" y="1098480"/>
                  <a:pt x="2045433" y="1064336"/>
                  <a:pt x="2003821" y="1063803"/>
                </a:cubicBezTo>
                <a:cubicBezTo>
                  <a:pt x="1983548" y="1063803"/>
                  <a:pt x="1964875" y="1071272"/>
                  <a:pt x="1950471" y="1085143"/>
                </a:cubicBezTo>
                <a:cubicBezTo>
                  <a:pt x="1936066" y="1099014"/>
                  <a:pt x="1928064" y="1118219"/>
                  <a:pt x="1927530" y="1137959"/>
                </a:cubicBezTo>
                <a:cubicBezTo>
                  <a:pt x="1927530" y="1154497"/>
                  <a:pt x="1932332" y="1169969"/>
                  <a:pt x="1941401" y="1182239"/>
                </a:cubicBezTo>
                <a:lnTo>
                  <a:pt x="1934466" y="1189175"/>
                </a:lnTo>
                <a:lnTo>
                  <a:pt x="1934466" y="1189175"/>
                </a:lnTo>
                <a:cubicBezTo>
                  <a:pt x="1934466" y="1189175"/>
                  <a:pt x="1835236" y="1288406"/>
                  <a:pt x="1835236" y="1288406"/>
                </a:cubicBezTo>
                <a:cubicBezTo>
                  <a:pt x="1821364" y="1288406"/>
                  <a:pt x="1507134" y="1288406"/>
                  <a:pt x="1507134" y="1288406"/>
                </a:cubicBezTo>
                <a:cubicBezTo>
                  <a:pt x="1502332" y="1288406"/>
                  <a:pt x="1498064" y="1290006"/>
                  <a:pt x="1494863" y="1293207"/>
                </a:cubicBezTo>
                <a:lnTo>
                  <a:pt x="1209441" y="1578629"/>
                </a:lnTo>
                <a:lnTo>
                  <a:pt x="1182233" y="1551420"/>
                </a:lnTo>
                <a:lnTo>
                  <a:pt x="1018449" y="1715204"/>
                </a:lnTo>
                <a:lnTo>
                  <a:pt x="929888" y="1626644"/>
                </a:lnTo>
                <a:lnTo>
                  <a:pt x="1093672" y="1462860"/>
                </a:lnTo>
                <a:lnTo>
                  <a:pt x="1065930" y="1435118"/>
                </a:lnTo>
                <a:lnTo>
                  <a:pt x="1283064" y="1217984"/>
                </a:lnTo>
                <a:cubicBezTo>
                  <a:pt x="1286265" y="1214783"/>
                  <a:pt x="1287866" y="1210515"/>
                  <a:pt x="1287866" y="1205713"/>
                </a:cubicBezTo>
                <a:cubicBezTo>
                  <a:pt x="1287866" y="1205713"/>
                  <a:pt x="1287866" y="893083"/>
                  <a:pt x="1287866" y="879746"/>
                </a:cubicBezTo>
                <a:lnTo>
                  <a:pt x="1464454" y="703158"/>
                </a:lnTo>
                <a:cubicBezTo>
                  <a:pt x="1476191" y="710627"/>
                  <a:pt x="1490595" y="714895"/>
                  <a:pt x="1505533" y="714895"/>
                </a:cubicBezTo>
                <a:cubicBezTo>
                  <a:pt x="1525806" y="714895"/>
                  <a:pt x="1544478" y="706358"/>
                  <a:pt x="1558350" y="691954"/>
                </a:cubicBezTo>
                <a:cubicBezTo>
                  <a:pt x="1572220" y="677550"/>
                  <a:pt x="1580223" y="658344"/>
                  <a:pt x="1579690" y="638604"/>
                </a:cubicBezTo>
                <a:cubicBezTo>
                  <a:pt x="1579156" y="596991"/>
                  <a:pt x="1545012" y="563914"/>
                  <a:pt x="1503399" y="564448"/>
                </a:cubicBezTo>
                <a:cubicBezTo>
                  <a:pt x="1461786" y="564981"/>
                  <a:pt x="1428709" y="599125"/>
                  <a:pt x="1429243" y="640738"/>
                </a:cubicBezTo>
                <a:cubicBezTo>
                  <a:pt x="1429243" y="654609"/>
                  <a:pt x="1433511" y="667947"/>
                  <a:pt x="1440446" y="679150"/>
                </a:cubicBezTo>
                <a:lnTo>
                  <a:pt x="1258523" y="861073"/>
                </a:lnTo>
                <a:cubicBezTo>
                  <a:pt x="1255322" y="864274"/>
                  <a:pt x="1253722" y="868542"/>
                  <a:pt x="1253722" y="873344"/>
                </a:cubicBezTo>
                <a:cubicBezTo>
                  <a:pt x="1253722" y="873344"/>
                  <a:pt x="1253722" y="1185974"/>
                  <a:pt x="1253722" y="1199311"/>
                </a:cubicBezTo>
                <a:lnTo>
                  <a:pt x="1041923" y="1411110"/>
                </a:lnTo>
                <a:lnTo>
                  <a:pt x="1016315" y="1385502"/>
                </a:lnTo>
                <a:lnTo>
                  <a:pt x="852531" y="1549286"/>
                </a:lnTo>
                <a:lnTo>
                  <a:pt x="763970" y="1460726"/>
                </a:lnTo>
                <a:lnTo>
                  <a:pt x="927754" y="1296942"/>
                </a:lnTo>
                <a:lnTo>
                  <a:pt x="901079" y="1270267"/>
                </a:lnTo>
                <a:lnTo>
                  <a:pt x="989107" y="1182239"/>
                </a:lnTo>
                <a:cubicBezTo>
                  <a:pt x="1000844" y="1189708"/>
                  <a:pt x="1014714" y="1193976"/>
                  <a:pt x="1029652" y="1193443"/>
                </a:cubicBezTo>
                <a:cubicBezTo>
                  <a:pt x="1049925" y="1193443"/>
                  <a:pt x="1068598" y="1184907"/>
                  <a:pt x="1082469" y="1170502"/>
                </a:cubicBezTo>
                <a:cubicBezTo>
                  <a:pt x="1096340" y="1156098"/>
                  <a:pt x="1104342" y="1136892"/>
                  <a:pt x="1103809" y="1117152"/>
                </a:cubicBezTo>
                <a:cubicBezTo>
                  <a:pt x="1103275" y="1075540"/>
                  <a:pt x="1069131" y="1042463"/>
                  <a:pt x="1027519" y="1042996"/>
                </a:cubicBezTo>
                <a:cubicBezTo>
                  <a:pt x="985905" y="1043530"/>
                  <a:pt x="952829" y="1077674"/>
                  <a:pt x="953362" y="1119287"/>
                </a:cubicBezTo>
                <a:cubicBezTo>
                  <a:pt x="953362" y="1133691"/>
                  <a:pt x="957630" y="1146495"/>
                  <a:pt x="964565" y="1157698"/>
                </a:cubicBezTo>
                <a:lnTo>
                  <a:pt x="876538" y="1245726"/>
                </a:lnTo>
                <a:lnTo>
                  <a:pt x="849863" y="1219051"/>
                </a:lnTo>
                <a:lnTo>
                  <a:pt x="686079" y="1382835"/>
                </a:lnTo>
                <a:lnTo>
                  <a:pt x="597518" y="1294274"/>
                </a:lnTo>
                <a:lnTo>
                  <a:pt x="761303" y="1130490"/>
                </a:lnTo>
                <a:lnTo>
                  <a:pt x="737295" y="1106482"/>
                </a:lnTo>
                <a:lnTo>
                  <a:pt x="1165694" y="678083"/>
                </a:lnTo>
                <a:cubicBezTo>
                  <a:pt x="1177432" y="685552"/>
                  <a:pt x="1191302" y="689820"/>
                  <a:pt x="1206241" y="689287"/>
                </a:cubicBezTo>
                <a:cubicBezTo>
                  <a:pt x="1226513" y="689287"/>
                  <a:pt x="1245186" y="680751"/>
                  <a:pt x="1259057" y="666346"/>
                </a:cubicBezTo>
                <a:cubicBezTo>
                  <a:pt x="1272928" y="651942"/>
                  <a:pt x="1279330" y="632736"/>
                  <a:pt x="1280397" y="612996"/>
                </a:cubicBezTo>
                <a:cubicBezTo>
                  <a:pt x="1281997" y="577252"/>
                  <a:pt x="1241985" y="538840"/>
                  <a:pt x="1204106" y="538840"/>
                </a:cubicBezTo>
                <a:cubicBezTo>
                  <a:pt x="1162494" y="538840"/>
                  <a:pt x="1129417" y="573517"/>
                  <a:pt x="1129950" y="615130"/>
                </a:cubicBezTo>
                <a:cubicBezTo>
                  <a:pt x="1129950" y="629535"/>
                  <a:pt x="1134218" y="642339"/>
                  <a:pt x="1141154" y="653542"/>
                </a:cubicBezTo>
                <a:lnTo>
                  <a:pt x="712754" y="1081942"/>
                </a:lnTo>
                <a:lnTo>
                  <a:pt x="683412" y="1052599"/>
                </a:lnTo>
                <a:lnTo>
                  <a:pt x="519628" y="1216383"/>
                </a:lnTo>
                <a:lnTo>
                  <a:pt x="431067" y="1127822"/>
                </a:lnTo>
                <a:lnTo>
                  <a:pt x="594851" y="964038"/>
                </a:lnTo>
                <a:lnTo>
                  <a:pt x="571377" y="940565"/>
                </a:lnTo>
                <a:lnTo>
                  <a:pt x="827990" y="683952"/>
                </a:lnTo>
                <a:cubicBezTo>
                  <a:pt x="831191" y="680751"/>
                  <a:pt x="832792" y="676483"/>
                  <a:pt x="832792" y="671681"/>
                </a:cubicBezTo>
                <a:lnTo>
                  <a:pt x="832792" y="346780"/>
                </a:lnTo>
                <a:lnTo>
                  <a:pt x="1040856" y="138716"/>
                </a:lnTo>
                <a:cubicBezTo>
                  <a:pt x="1052593" y="146185"/>
                  <a:pt x="1066997" y="150453"/>
                  <a:pt x="1081935" y="150453"/>
                </a:cubicBezTo>
                <a:cubicBezTo>
                  <a:pt x="1102208" y="150453"/>
                  <a:pt x="1120881" y="141917"/>
                  <a:pt x="1134752" y="127513"/>
                </a:cubicBezTo>
                <a:cubicBezTo>
                  <a:pt x="1148622" y="113108"/>
                  <a:pt x="1156625" y="93902"/>
                  <a:pt x="1156092" y="74163"/>
                </a:cubicBezTo>
                <a:cubicBezTo>
                  <a:pt x="1155558" y="32550"/>
                  <a:pt x="1121414" y="-527"/>
                  <a:pt x="1079801" y="6"/>
                </a:cubicBezTo>
                <a:cubicBezTo>
                  <a:pt x="1038188" y="540"/>
                  <a:pt x="1005112" y="34684"/>
                  <a:pt x="1005645" y="76297"/>
                </a:cubicBezTo>
                <a:cubicBezTo>
                  <a:pt x="1005645" y="90168"/>
                  <a:pt x="1009913" y="103505"/>
                  <a:pt x="1016849" y="114709"/>
                </a:cubicBezTo>
                <a:lnTo>
                  <a:pt x="803982" y="327575"/>
                </a:lnTo>
                <a:cubicBezTo>
                  <a:pt x="800782" y="330776"/>
                  <a:pt x="799181" y="335044"/>
                  <a:pt x="799181" y="339845"/>
                </a:cubicBezTo>
                <a:cubicBezTo>
                  <a:pt x="799181" y="339845"/>
                  <a:pt x="799181" y="650875"/>
                  <a:pt x="799181" y="664746"/>
                </a:cubicBezTo>
                <a:lnTo>
                  <a:pt x="547370" y="916557"/>
                </a:lnTo>
                <a:lnTo>
                  <a:pt x="517494" y="886681"/>
                </a:lnTo>
                <a:lnTo>
                  <a:pt x="353710" y="1050465"/>
                </a:lnTo>
                <a:lnTo>
                  <a:pt x="300360" y="997115"/>
                </a:lnTo>
                <a:cubicBezTo>
                  <a:pt x="221402" y="918157"/>
                  <a:pt x="93362" y="918157"/>
                  <a:pt x="13871" y="997115"/>
                </a:cubicBezTo>
                <a:lnTo>
                  <a:pt x="0" y="1010986"/>
                </a:lnTo>
                <a:lnTo>
                  <a:pt x="1271327" y="2282314"/>
                </a:lnTo>
                <a:lnTo>
                  <a:pt x="1285198" y="2268442"/>
                </a:lnTo>
                <a:cubicBezTo>
                  <a:pt x="1364156" y="2189485"/>
                  <a:pt x="1364156" y="2061445"/>
                  <a:pt x="1285198" y="1981954"/>
                </a:cubicBezTo>
                <a:lnTo>
                  <a:pt x="1261724" y="1958480"/>
                </a:lnTo>
                <a:lnTo>
                  <a:pt x="1425508" y="1794696"/>
                </a:lnTo>
                <a:lnTo>
                  <a:pt x="1399900" y="1769088"/>
                </a:lnTo>
                <a:lnTo>
                  <a:pt x="1613300" y="1555688"/>
                </a:lnTo>
                <a:cubicBezTo>
                  <a:pt x="1627171" y="1555688"/>
                  <a:pt x="2278039" y="1555688"/>
                  <a:pt x="2278039" y="1555688"/>
                </a:cubicBezTo>
                <a:cubicBezTo>
                  <a:pt x="2282840" y="1555688"/>
                  <a:pt x="2287109" y="1554088"/>
                  <a:pt x="2290310" y="1550887"/>
                </a:cubicBezTo>
                <a:lnTo>
                  <a:pt x="2487171" y="1354026"/>
                </a:lnTo>
                <a:cubicBezTo>
                  <a:pt x="2498374" y="1360961"/>
                  <a:pt x="2511711" y="1365229"/>
                  <a:pt x="2525582" y="1365229"/>
                </a:cubicBezTo>
                <a:cubicBezTo>
                  <a:pt x="2567195" y="1365763"/>
                  <a:pt x="2601339" y="1332686"/>
                  <a:pt x="2601873" y="1291073"/>
                </a:cubicBezTo>
                <a:cubicBezTo>
                  <a:pt x="2601873" y="1249460"/>
                  <a:pt x="2568796" y="1215316"/>
                  <a:pt x="2527716" y="1214783"/>
                </a:cubicBezTo>
                <a:close/>
                <a:moveTo>
                  <a:pt x="2000620" y="1091011"/>
                </a:moveTo>
                <a:cubicBezTo>
                  <a:pt x="2013958" y="1091011"/>
                  <a:pt x="2026228" y="1096346"/>
                  <a:pt x="2035298" y="1105416"/>
                </a:cubicBezTo>
                <a:cubicBezTo>
                  <a:pt x="2043833" y="1113952"/>
                  <a:pt x="2049168" y="1125688"/>
                  <a:pt x="2049168" y="1139026"/>
                </a:cubicBezTo>
                <a:cubicBezTo>
                  <a:pt x="2049168" y="1151830"/>
                  <a:pt x="2044367" y="1164100"/>
                  <a:pt x="2035298" y="1173170"/>
                </a:cubicBezTo>
                <a:cubicBezTo>
                  <a:pt x="2026228" y="1182239"/>
                  <a:pt x="2014491" y="1187574"/>
                  <a:pt x="2001153" y="1187574"/>
                </a:cubicBezTo>
                <a:cubicBezTo>
                  <a:pt x="1974479" y="1187574"/>
                  <a:pt x="1952605" y="1166768"/>
                  <a:pt x="1952605" y="1140093"/>
                </a:cubicBezTo>
                <a:cubicBezTo>
                  <a:pt x="1952605" y="1113418"/>
                  <a:pt x="1973411" y="1091545"/>
                  <a:pt x="2000086" y="1091011"/>
                </a:cubicBezTo>
                <a:close/>
                <a:moveTo>
                  <a:pt x="1503399" y="592190"/>
                </a:moveTo>
                <a:cubicBezTo>
                  <a:pt x="1516736" y="592190"/>
                  <a:pt x="1529007" y="597525"/>
                  <a:pt x="1538076" y="606594"/>
                </a:cubicBezTo>
                <a:cubicBezTo>
                  <a:pt x="1546613" y="615130"/>
                  <a:pt x="1551948" y="626867"/>
                  <a:pt x="1551948" y="640205"/>
                </a:cubicBezTo>
                <a:cubicBezTo>
                  <a:pt x="1551948" y="653009"/>
                  <a:pt x="1547146" y="665279"/>
                  <a:pt x="1538076" y="674349"/>
                </a:cubicBezTo>
                <a:cubicBezTo>
                  <a:pt x="1529007" y="683418"/>
                  <a:pt x="1517270" y="688753"/>
                  <a:pt x="1503933" y="688753"/>
                </a:cubicBezTo>
                <a:cubicBezTo>
                  <a:pt x="1477258" y="688753"/>
                  <a:pt x="1455384" y="667947"/>
                  <a:pt x="1454851" y="641272"/>
                </a:cubicBezTo>
                <a:cubicBezTo>
                  <a:pt x="1454851" y="614597"/>
                  <a:pt x="1475657" y="592723"/>
                  <a:pt x="1502332" y="592190"/>
                </a:cubicBezTo>
                <a:close/>
                <a:moveTo>
                  <a:pt x="1080335" y="28282"/>
                </a:moveTo>
                <a:cubicBezTo>
                  <a:pt x="1093672" y="28282"/>
                  <a:pt x="1105943" y="33617"/>
                  <a:pt x="1115012" y="42686"/>
                </a:cubicBezTo>
                <a:cubicBezTo>
                  <a:pt x="1123548" y="51222"/>
                  <a:pt x="1128883" y="62959"/>
                  <a:pt x="1128883" y="76297"/>
                </a:cubicBezTo>
                <a:cubicBezTo>
                  <a:pt x="1128883" y="89101"/>
                  <a:pt x="1124082" y="101371"/>
                  <a:pt x="1115012" y="110441"/>
                </a:cubicBezTo>
                <a:cubicBezTo>
                  <a:pt x="1105943" y="119510"/>
                  <a:pt x="1094206" y="124845"/>
                  <a:pt x="1080868" y="124845"/>
                </a:cubicBezTo>
                <a:cubicBezTo>
                  <a:pt x="1054193" y="124845"/>
                  <a:pt x="1032320" y="104039"/>
                  <a:pt x="1032320" y="77364"/>
                </a:cubicBezTo>
                <a:cubicBezTo>
                  <a:pt x="1032320" y="50689"/>
                  <a:pt x="1053126" y="28815"/>
                  <a:pt x="1079801" y="28282"/>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23" name="Google Shape;223;p5"/>
          <p:cNvPicPr preferRelativeResize="0"/>
          <p:nvPr>
            <p:ph idx="2" type="pic"/>
          </p:nvPr>
        </p:nvPicPr>
        <p:blipFill rotWithShape="1">
          <a:blip r:embed="rId3">
            <a:alphaModFix/>
          </a:blip>
          <a:srcRect b="7796" l="0" r="0" t="7796"/>
          <a:stretch/>
        </p:blipFill>
        <p:spPr>
          <a:xfrm>
            <a:off x="0" y="0"/>
            <a:ext cx="12192000" cy="6858000"/>
          </a:xfrm>
          <a:prstGeom prst="rect">
            <a:avLst/>
          </a:prstGeom>
          <a:solidFill>
            <a:srgbClr val="F2F2F2"/>
          </a:solid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6"/>
          <p:cNvSpPr txBox="1"/>
          <p:nvPr>
            <p:ph idx="1" type="body"/>
          </p:nvPr>
        </p:nvSpPr>
        <p:spPr>
          <a:xfrm>
            <a:off x="6680060" y="1468003"/>
            <a:ext cx="5347969" cy="4377696"/>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400"/>
              <a:buNone/>
            </a:pPr>
            <a:r>
              <a:rPr lang="en-IE"/>
              <a:t>Maatalous on nopean muutoksen kourissa. Ilmastonmuutospaineet,  tuotantokustannusten nousu, työvoimapula ja kasvavat kestävyysvaatimuset pakottavat viljelijät ja elintarvikealan ammattilaiset miettimään uudelleen, miten ruokaa tuotetaan, seurataan ja hallinoidaan..</a:t>
            </a:r>
            <a:endParaRPr/>
          </a:p>
          <a:p>
            <a:pPr indent="0" lvl="0" marL="0" rtl="0" algn="l">
              <a:lnSpc>
                <a:spcPct val="90000"/>
              </a:lnSpc>
              <a:spcBef>
                <a:spcPts val="1000"/>
              </a:spcBef>
              <a:spcAft>
                <a:spcPts val="0"/>
              </a:spcAft>
              <a:buClr>
                <a:schemeClr val="lt1"/>
              </a:buClr>
              <a:buSzPts val="2400"/>
              <a:buNone/>
            </a:pPr>
            <a:r>
              <a:rPr lang="en-IE"/>
              <a:t>Tekoäly on nousemassa käytännön tukivälineeksi tässä muutoksessa, ja se auttaa maataloutta tulemaan kestävämmäksi, tehokkaammaksi ja ympäristöystävällisemmäksi.</a:t>
            </a:r>
            <a:endParaRPr/>
          </a:p>
        </p:txBody>
      </p:sp>
      <p:sp>
        <p:nvSpPr>
          <p:cNvPr id="229" name="Google Shape;229;p6"/>
          <p:cNvSpPr txBox="1"/>
          <p:nvPr>
            <p:ph idx="3" type="body"/>
          </p:nvPr>
        </p:nvSpPr>
        <p:spPr>
          <a:xfrm>
            <a:off x="6680060" y="475351"/>
            <a:ext cx="4757375" cy="99265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IE"/>
              <a:t>Miksi tekoäly maataloudessa?</a:t>
            </a:r>
            <a:endParaRPr/>
          </a:p>
        </p:txBody>
      </p:sp>
      <p:sp>
        <p:nvSpPr>
          <p:cNvPr id="230" name="Google Shape;230;p6"/>
          <p:cNvSpPr/>
          <p:nvPr/>
        </p:nvSpPr>
        <p:spPr>
          <a:xfrm rot="5551673">
            <a:off x="9464822" y="5119088"/>
            <a:ext cx="2447505" cy="197048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Close-up of a green tomato plant&#10;&#10;AI-generated content may be incorrect." id="231" name="Google Shape;231;p6"/>
          <p:cNvPicPr preferRelativeResize="0"/>
          <p:nvPr>
            <p:ph idx="2" type="pic"/>
          </p:nvPr>
        </p:nvPicPr>
        <p:blipFill rotWithShape="1">
          <a:blip r:embed="rId3">
            <a:alphaModFix/>
          </a:blip>
          <a:srcRect b="0" l="0" r="0" t="0"/>
          <a:stretch/>
        </p:blipFill>
        <p:spPr>
          <a:xfrm>
            <a:off x="487160" y="524738"/>
            <a:ext cx="5660531" cy="6045736"/>
          </a:xfrm>
          <a:prstGeom prst="rect">
            <a:avLst/>
          </a:prstGeom>
          <a:solidFill>
            <a:srgbClr val="F2F2F2"/>
          </a:solid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7"/>
          <p:cNvSpPr txBox="1"/>
          <p:nvPr>
            <p:ph idx="1" type="body"/>
          </p:nvPr>
        </p:nvSpPr>
        <p:spPr>
          <a:xfrm>
            <a:off x="636755" y="1995803"/>
            <a:ext cx="5072945" cy="4377696"/>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400"/>
              <a:buNone/>
            </a:pPr>
            <a:r>
              <a:rPr lang="en-IE"/>
              <a:t>Maatalouden tekoälyn tarkoituksena on vahvistaa päätöksentekoa yhdistämällä ihmisen kokemus datalähtöisiin näkemyksiin, eikä se korvaa maanviljelijöitä tai perinteistä tietämystä.</a:t>
            </a:r>
            <a:endParaRPr/>
          </a:p>
          <a:p>
            <a:pPr indent="0" lvl="0" marL="0" rtl="0" algn="l">
              <a:lnSpc>
                <a:spcPct val="90000"/>
              </a:lnSpc>
              <a:spcBef>
                <a:spcPts val="1000"/>
              </a:spcBef>
              <a:spcAft>
                <a:spcPts val="0"/>
              </a:spcAft>
              <a:buClr>
                <a:schemeClr val="lt1"/>
              </a:buClr>
              <a:buSzPts val="2400"/>
              <a:buNone/>
            </a:pPr>
            <a:r>
              <a:rPr lang="en-IE"/>
              <a:t>Eläinten terveyden seurannasta vedenkäytön optimointiin ja kemikaalien vähentämiseen tekoälyä sovelletaan jo tavoilla, jotka tukevat kestäviä viljelykäytäntöjä ja parantavat kaikenkokoisten tilojen pitkän aikavälin kannattavuutta.</a:t>
            </a:r>
            <a:endParaRPr/>
          </a:p>
        </p:txBody>
      </p:sp>
      <p:sp>
        <p:nvSpPr>
          <p:cNvPr id="237" name="Google Shape;237;p7"/>
          <p:cNvSpPr txBox="1"/>
          <p:nvPr>
            <p:ph idx="3" type="body"/>
          </p:nvPr>
        </p:nvSpPr>
        <p:spPr>
          <a:xfrm>
            <a:off x="636756" y="907334"/>
            <a:ext cx="4757375" cy="99265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IE"/>
              <a:t>Miksi tekoäly maataloudessa?</a:t>
            </a:r>
            <a:endParaRPr/>
          </a:p>
        </p:txBody>
      </p:sp>
      <p:sp>
        <p:nvSpPr>
          <p:cNvPr id="238" name="Google Shape;238;p7"/>
          <p:cNvSpPr/>
          <p:nvPr/>
        </p:nvSpPr>
        <p:spPr>
          <a:xfrm rot="5551673">
            <a:off x="9464822" y="5119088"/>
            <a:ext cx="2447505" cy="197048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39" name="Google Shape;239;p7"/>
          <p:cNvPicPr preferRelativeResize="0"/>
          <p:nvPr>
            <p:ph idx="2" type="pic"/>
          </p:nvPr>
        </p:nvPicPr>
        <p:blipFill rotWithShape="1">
          <a:blip r:embed="rId3">
            <a:alphaModFix/>
          </a:blip>
          <a:srcRect b="0" l="14883" r="14883" t="0"/>
          <a:stretch/>
        </p:blipFill>
        <p:spPr>
          <a:xfrm>
            <a:off x="5888002" y="439730"/>
            <a:ext cx="5660531" cy="6045736"/>
          </a:xfrm>
          <a:prstGeom prst="rect">
            <a:avLst/>
          </a:prstGeom>
          <a:solidFill>
            <a:srgbClr val="F2F2F2"/>
          </a:solid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8"/>
          <p:cNvSpPr txBox="1"/>
          <p:nvPr>
            <p:ph idx="1" type="body"/>
          </p:nvPr>
        </p:nvSpPr>
        <p:spPr>
          <a:xfrm>
            <a:off x="598386" y="1383230"/>
            <a:ext cx="10595237" cy="454460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262626"/>
              </a:buClr>
              <a:buSzPts val="2000"/>
              <a:buNone/>
            </a:pPr>
            <a:r>
              <a:rPr lang="en-IE" sz="2000"/>
              <a:t>Nykyaikainen maatalous tuottaa </a:t>
            </a:r>
            <a:r>
              <a:rPr b="1" lang="en-IE" sz="2000"/>
              <a:t>suuria määriä käytännön </a:t>
            </a:r>
            <a:r>
              <a:rPr lang="en-IE" sz="2000"/>
              <a:t>tietoa jokapäiväisten maatilan toimintojen kautta, mukaan lukien säämallit, maaperän olosuhteet, eläinten terveysindikaattorit ja koneiden suorituskyky.</a:t>
            </a:r>
            <a:endParaRPr/>
          </a:p>
          <a:p>
            <a:pPr indent="0" lvl="0" marL="0" rtl="0" algn="l">
              <a:lnSpc>
                <a:spcPct val="90000"/>
              </a:lnSpc>
              <a:spcBef>
                <a:spcPts val="1000"/>
              </a:spcBef>
              <a:spcAft>
                <a:spcPts val="0"/>
              </a:spcAft>
              <a:buClr>
                <a:srgbClr val="262626"/>
              </a:buClr>
              <a:buSzPts val="2000"/>
              <a:buNone/>
            </a:pPr>
            <a:r>
              <a:rPr lang="en-IE" sz="2000"/>
              <a:t>Tekoälytyökalut </a:t>
            </a:r>
            <a:r>
              <a:rPr b="1" lang="en-IE" sz="2000"/>
              <a:t>auttavat maanviljelijöitä ja maataloustyöntekijöitä analysoimaan tätä tietoa </a:t>
            </a:r>
            <a:r>
              <a:rPr lang="en-IE" sz="2000"/>
              <a:t>tehokkaasti ja tunnistamaan malleja, joita on vaikea havaita pelkästään manuaalisella havainnoinnilla.</a:t>
            </a:r>
            <a:endParaRPr sz="2000"/>
          </a:p>
          <a:p>
            <a:pPr indent="0" lvl="0" marL="0" rtl="0" algn="l">
              <a:lnSpc>
                <a:spcPct val="90000"/>
              </a:lnSpc>
              <a:spcBef>
                <a:spcPts val="1000"/>
              </a:spcBef>
              <a:spcAft>
                <a:spcPts val="0"/>
              </a:spcAft>
              <a:buClr>
                <a:srgbClr val="262626"/>
              </a:buClr>
              <a:buSzPts val="2000"/>
              <a:buNone/>
            </a:pPr>
            <a:r>
              <a:rPr b="1" lang="en-IE" sz="2000"/>
              <a:t>SUSTAIN-hankkeessa</a:t>
            </a:r>
            <a:r>
              <a:rPr lang="en-IE" sz="2000"/>
              <a:t> tekoälyä asemoidaan mahdollistavaksi, työpaikalla relevantiksi teknologiaksi, joka tukee kolmea toisiinsa liittyvää prioriteettia maatalousalan ammatillisessa koulutuksessa:reliable food production</a:t>
            </a:r>
            <a:endParaRPr/>
          </a:p>
          <a:p>
            <a:pPr indent="-114300" lvl="0" marL="114300" rtl="0" algn="l">
              <a:lnSpc>
                <a:spcPct val="90000"/>
              </a:lnSpc>
              <a:spcBef>
                <a:spcPts val="1000"/>
              </a:spcBef>
              <a:spcAft>
                <a:spcPts val="0"/>
              </a:spcAft>
              <a:buClr>
                <a:srgbClr val="262626"/>
              </a:buClr>
              <a:buSzPts val="2000"/>
              <a:buFont typeface="Arial"/>
              <a:buChar char="•"/>
            </a:pPr>
            <a:r>
              <a:rPr lang="en-IE" sz="2000"/>
              <a:t>pienemmät ympäristövaikutukset</a:t>
            </a:r>
            <a:endParaRPr sz="2000"/>
          </a:p>
          <a:p>
            <a:pPr indent="-114300" lvl="0" marL="114300" rtl="0" algn="l">
              <a:lnSpc>
                <a:spcPct val="90000"/>
              </a:lnSpc>
              <a:spcBef>
                <a:spcPts val="1000"/>
              </a:spcBef>
              <a:spcAft>
                <a:spcPts val="0"/>
              </a:spcAft>
              <a:buClr>
                <a:srgbClr val="262626"/>
              </a:buClr>
              <a:buSzPts val="2000"/>
              <a:buFont typeface="Arial"/>
              <a:buChar char="•"/>
            </a:pPr>
            <a:r>
              <a:rPr lang="en-IE" sz="2000"/>
              <a:t>maatilojen ja maaseutuyhteisöjen taloudellinen kestävyys</a:t>
            </a:r>
            <a:endParaRPr sz="2000"/>
          </a:p>
          <a:p>
            <a:pPr indent="0" lvl="0" marL="0" rtl="0" algn="l">
              <a:lnSpc>
                <a:spcPct val="90000"/>
              </a:lnSpc>
              <a:spcBef>
                <a:spcPts val="1000"/>
              </a:spcBef>
              <a:spcAft>
                <a:spcPts val="0"/>
              </a:spcAft>
              <a:buClr>
                <a:srgbClr val="262626"/>
              </a:buClr>
              <a:buSzPts val="2000"/>
              <a:buNone/>
            </a:pPr>
            <a:r>
              <a:rPr lang="en-IE" sz="2000"/>
              <a:t>Tekoäly tukee näitä prioriteetteja </a:t>
            </a:r>
            <a:r>
              <a:rPr b="1" lang="en-IE" sz="2000"/>
              <a:t>parantamalla päivittäisten tehtävien tarkkuutta, vähentämällä hukkaa ja mahdollistamalla aikaisemman, ennaltaehkäisevän päätöksenteon reaktiivisten vastausten sijaan.</a:t>
            </a:r>
            <a:endParaRPr b="1"/>
          </a:p>
        </p:txBody>
      </p:sp>
      <p:sp>
        <p:nvSpPr>
          <p:cNvPr id="245" name="Google Shape;245;p8"/>
          <p:cNvSpPr txBox="1"/>
          <p:nvPr>
            <p:ph idx="2" type="body"/>
          </p:nvPr>
        </p:nvSpPr>
        <p:spPr>
          <a:xfrm>
            <a:off x="670192" y="579577"/>
            <a:ext cx="10595237" cy="803654"/>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51C4C6"/>
              </a:buClr>
              <a:buSzPts val="3600"/>
              <a:buNone/>
            </a:pPr>
            <a:r>
              <a:rPr lang="en-IE"/>
              <a:t>Miksi tekoäly on nyt tärkeä</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9"/>
          <p:cNvSpPr txBox="1"/>
          <p:nvPr>
            <p:ph idx="1" type="body"/>
          </p:nvPr>
        </p:nvSpPr>
        <p:spPr>
          <a:xfrm>
            <a:off x="6671514" y="1468003"/>
            <a:ext cx="5347969" cy="4377696"/>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400"/>
              <a:buNone/>
            </a:pPr>
            <a:r>
              <a:rPr lang="en-IE"/>
              <a:t>Tekoäly tekee jo tänä päivänä konkreettisia muutoksia maatiloilla tautien havaitsemisesta autonomisiin koneisiin:</a:t>
            </a:r>
            <a:endParaRPr/>
          </a:p>
          <a:p>
            <a:pPr indent="0" lvl="0" marL="0" rtl="0" algn="l">
              <a:lnSpc>
                <a:spcPct val="90000"/>
              </a:lnSpc>
              <a:spcBef>
                <a:spcPts val="1000"/>
              </a:spcBef>
              <a:spcAft>
                <a:spcPts val="0"/>
              </a:spcAft>
              <a:buClr>
                <a:schemeClr val="lt1"/>
              </a:buClr>
              <a:buSzPts val="2400"/>
              <a:buNone/>
            </a:pPr>
            <a:r>
              <a:rPr lang="en-IE"/>
              <a:t>Alankomaissa maatilat käyttävät tekoälyohjattuja robotteja tulppaanipeltojen tarkastamiseen ja sairaiden sipulien automaattiseen tunnistamiseen ja poistamiseen.</a:t>
            </a:r>
            <a:endParaRPr/>
          </a:p>
          <a:p>
            <a:pPr indent="0" lvl="0" marL="0" rtl="0" algn="l">
              <a:lnSpc>
                <a:spcPct val="90000"/>
              </a:lnSpc>
              <a:spcBef>
                <a:spcPts val="1000"/>
              </a:spcBef>
              <a:spcAft>
                <a:spcPts val="0"/>
              </a:spcAft>
              <a:buClr>
                <a:schemeClr val="lt1"/>
              </a:buClr>
              <a:buSzPts val="2400"/>
              <a:buNone/>
            </a:pPr>
            <a:r>
              <a:rPr lang="en-IE"/>
              <a:t>Nämä robotit käsittelevät tuhansia kuvia GPS-tarkkuudella suojellakseen sadon terveyttä ja estääkseen tautien leviämisen.</a:t>
            </a:r>
            <a:endParaRPr/>
          </a:p>
        </p:txBody>
      </p:sp>
      <p:sp>
        <p:nvSpPr>
          <p:cNvPr id="251" name="Google Shape;251;p9"/>
          <p:cNvSpPr txBox="1"/>
          <p:nvPr>
            <p:ph idx="3" type="body"/>
          </p:nvPr>
        </p:nvSpPr>
        <p:spPr>
          <a:xfrm>
            <a:off x="6671514" y="475351"/>
            <a:ext cx="4757375" cy="99265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IE"/>
              <a:t>Miten tekoälyä käytetään?</a:t>
            </a:r>
            <a:endParaRPr/>
          </a:p>
        </p:txBody>
      </p:sp>
      <p:sp>
        <p:nvSpPr>
          <p:cNvPr id="252" name="Google Shape;252;p9"/>
          <p:cNvSpPr/>
          <p:nvPr/>
        </p:nvSpPr>
        <p:spPr>
          <a:xfrm rot="5551673">
            <a:off x="9464822" y="5119088"/>
            <a:ext cx="2447505" cy="197048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53" name="Google Shape;253;p9"/>
          <p:cNvPicPr preferRelativeResize="0"/>
          <p:nvPr>
            <p:ph idx="2" type="pic"/>
          </p:nvPr>
        </p:nvPicPr>
        <p:blipFill rotWithShape="1">
          <a:blip r:embed="rId3">
            <a:alphaModFix/>
          </a:blip>
          <a:srcRect b="0" l="18797" r="18797" t="0"/>
          <a:stretch/>
        </p:blipFill>
        <p:spPr>
          <a:xfrm>
            <a:off x="487160" y="524738"/>
            <a:ext cx="5660531" cy="6045736"/>
          </a:xfrm>
          <a:prstGeom prst="rect">
            <a:avLst/>
          </a:prstGeom>
          <a:solidFill>
            <a:srgbClr val="F2F2F2"/>
          </a:solid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10"/>
          <p:cNvSpPr txBox="1"/>
          <p:nvPr>
            <p:ph idx="1" type="body"/>
          </p:nvPr>
        </p:nvSpPr>
        <p:spPr>
          <a:xfrm>
            <a:off x="167951" y="1441915"/>
            <a:ext cx="5487782" cy="4377696"/>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000"/>
              <a:buNone/>
            </a:pPr>
            <a:r>
              <a:rPr lang="en-IE" sz="2000"/>
              <a:t>Keniassa pienviljelijät käyttävät tekoälytyökaluja, kuten Virtual Agronomist ja PlantVillage, tuholaisten diagnosointiin ja lannoitteiden käytön optimointiin älypuhelimella. Eräs viljelijä huomasi kahvisatonsa nousseen aiemmasta tasosta otettuaan käyttöön maaperä- ja säädatoihin räätälöityjä tekoälyn suosituksia.</a:t>
            </a:r>
            <a:endParaRPr/>
          </a:p>
          <a:p>
            <a:pPr indent="0" lvl="0" marL="0" rtl="0" algn="l">
              <a:lnSpc>
                <a:spcPct val="90000"/>
              </a:lnSpc>
              <a:spcBef>
                <a:spcPts val="1000"/>
              </a:spcBef>
              <a:spcAft>
                <a:spcPts val="0"/>
              </a:spcAft>
              <a:buClr>
                <a:schemeClr val="lt1"/>
              </a:buClr>
              <a:buSzPts val="2000"/>
              <a:buNone/>
            </a:pPr>
            <a:r>
              <a:rPr lang="en-IE" sz="2000"/>
              <a:t>Kehittyneitä tekoälyjärjestelmiä kehitetään automatisoituun tuholaistorjuntaan maassa, jossa kameroilla varustetut robotit havaitsevat taudit ja levittävät käsittelyjä tarkasti, mikä vähentää manuaalisen ruiskutuksen terveysriskejä ja parantaa satotuloksia.</a:t>
            </a:r>
            <a:endParaRPr sz="2000"/>
          </a:p>
        </p:txBody>
      </p:sp>
      <p:sp>
        <p:nvSpPr>
          <p:cNvPr id="259" name="Google Shape;259;p10"/>
          <p:cNvSpPr txBox="1"/>
          <p:nvPr>
            <p:ph idx="3" type="body"/>
          </p:nvPr>
        </p:nvSpPr>
        <p:spPr>
          <a:xfrm>
            <a:off x="569843" y="355997"/>
            <a:ext cx="4757375" cy="99265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IE"/>
              <a:t>Miten tekoälyä käytetään?</a:t>
            </a:r>
            <a:endParaRPr/>
          </a:p>
        </p:txBody>
      </p:sp>
      <p:sp>
        <p:nvSpPr>
          <p:cNvPr id="260" name="Google Shape;260;p10"/>
          <p:cNvSpPr/>
          <p:nvPr/>
        </p:nvSpPr>
        <p:spPr>
          <a:xfrm rot="5551673">
            <a:off x="9464822" y="5119088"/>
            <a:ext cx="2447505" cy="197048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A tractor loading a truck&#10;&#10;AI-generated content may be incorrect." id="261" name="Google Shape;261;p10"/>
          <p:cNvPicPr preferRelativeResize="0"/>
          <p:nvPr>
            <p:ph idx="2" type="pic"/>
          </p:nvPr>
        </p:nvPicPr>
        <p:blipFill rotWithShape="1">
          <a:blip r:embed="rId3">
            <a:alphaModFix/>
          </a:blip>
          <a:srcRect b="0" l="0" r="0" t="0"/>
          <a:stretch/>
        </p:blipFill>
        <p:spPr>
          <a:xfrm>
            <a:off x="5888002" y="439730"/>
            <a:ext cx="5660531" cy="6045736"/>
          </a:xfrm>
          <a:prstGeom prst="rect">
            <a:avLst/>
          </a:prstGeom>
          <a:solidFill>
            <a:srgbClr val="F2F2F2"/>
          </a:solidFill>
          <a:ln>
            <a:noFill/>
          </a:ln>
        </p:spPr>
      </p:pic>
      <p:sp>
        <p:nvSpPr>
          <p:cNvPr id="262" name="Google Shape;262;p10"/>
          <p:cNvSpPr txBox="1"/>
          <p:nvPr/>
        </p:nvSpPr>
        <p:spPr>
          <a:xfrm>
            <a:off x="167951" y="6450584"/>
            <a:ext cx="125030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E" sz="1600" u="sng">
                <a:solidFill>
                  <a:schemeClr val="lt1"/>
                </a:solidFill>
                <a:latin typeface="Calibri"/>
                <a:ea typeface="Calibri"/>
                <a:cs typeface="Calibri"/>
                <a:sym typeface="Calibri"/>
                <a:hlinkClick r:id="rId4">
                  <a:extLst>
                    <a:ext uri="{A12FA001-AC4F-418D-AE19-62706E023703}">
                      <ahyp:hlinkClr val="tx"/>
                    </a:ext>
                  </a:extLst>
                </a:hlinkClick>
              </a:rPr>
              <a:t>SOURCE</a:t>
            </a:r>
            <a:endParaRPr sz="1800">
              <a:solidFill>
                <a:schemeClr val="lt1"/>
              </a:solidFill>
              <a:latin typeface="Calibri"/>
              <a:ea typeface="Calibri"/>
              <a:cs typeface="Calibri"/>
              <a:sym typeface="Calibri"/>
            </a:endParaRPr>
          </a:p>
        </p:txBody>
      </p:sp>
      <p:sp>
        <p:nvSpPr>
          <p:cNvPr id="263" name="Google Shape;263;p10"/>
          <p:cNvSpPr txBox="1"/>
          <p:nvPr/>
        </p:nvSpPr>
        <p:spPr>
          <a:xfrm>
            <a:off x="945502" y="6450584"/>
            <a:ext cx="125030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E" sz="1600" u="sng">
                <a:solidFill>
                  <a:schemeClr val="lt1"/>
                </a:solidFill>
                <a:latin typeface="Calibri"/>
                <a:ea typeface="Calibri"/>
                <a:cs typeface="Calibri"/>
                <a:sym typeface="Calibri"/>
                <a:hlinkClick r:id="rId5">
                  <a:extLst>
                    <a:ext uri="{A12FA001-AC4F-418D-AE19-62706E023703}">
                      <ahyp:hlinkClr val="tx"/>
                    </a:ext>
                  </a:extLst>
                </a:hlinkClick>
              </a:rPr>
              <a:t>SOURCE</a:t>
            </a:r>
            <a:endParaRPr sz="1800">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11"/>
          <p:cNvSpPr txBox="1"/>
          <p:nvPr>
            <p:ph idx="1" type="body"/>
          </p:nvPr>
        </p:nvSpPr>
        <p:spPr>
          <a:xfrm>
            <a:off x="5297321" y="2639356"/>
            <a:ext cx="6813813" cy="2253043"/>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4800"/>
              <a:buNone/>
            </a:pPr>
            <a:r>
              <a:rPr lang="en-IE"/>
              <a:t>Luku 2-</a:t>
            </a:r>
            <a:endParaRPr/>
          </a:p>
          <a:p>
            <a:pPr indent="0" lvl="0" marL="0" rtl="0" algn="l">
              <a:lnSpc>
                <a:spcPct val="90000"/>
              </a:lnSpc>
              <a:spcBef>
                <a:spcPts val="1000"/>
              </a:spcBef>
              <a:spcAft>
                <a:spcPts val="0"/>
              </a:spcAft>
              <a:buClr>
                <a:schemeClr val="lt1"/>
              </a:buClr>
              <a:buSzPts val="4800"/>
              <a:buNone/>
            </a:pPr>
            <a:r>
              <a:rPr lang="en-IE"/>
              <a:t>Maatalouden haasteet nykyaikana</a:t>
            </a:r>
            <a:endParaRPr/>
          </a:p>
        </p:txBody>
      </p:sp>
      <p:sp>
        <p:nvSpPr>
          <p:cNvPr id="270" name="Google Shape;270;p11"/>
          <p:cNvSpPr txBox="1"/>
          <p:nvPr>
            <p:ph idx="2" type="body"/>
          </p:nvPr>
        </p:nvSpPr>
        <p:spPr>
          <a:xfrm>
            <a:off x="891654" y="1020928"/>
            <a:ext cx="2066906" cy="582221"/>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ADD037"/>
              </a:buClr>
              <a:buSzPts val="13000"/>
              <a:buNone/>
            </a:pPr>
            <a:r>
              <a:rPr lang="en-IE"/>
              <a:t>02</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12"/>
          <p:cNvSpPr txBox="1"/>
          <p:nvPr>
            <p:ph idx="1" type="body"/>
          </p:nvPr>
        </p:nvSpPr>
        <p:spPr>
          <a:xfrm>
            <a:off x="6571476" y="1545370"/>
            <a:ext cx="5133364" cy="4377696"/>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000"/>
              <a:buNone/>
            </a:pPr>
            <a:r>
              <a:rPr lang="en-IE" sz="2000"/>
              <a:t>Maatalous kohtaa nykyään sekoituksen ympäristöllisiä, taloudellisia ja sosiaalisia paineita, joita on yhä vaikeampi hallita pelkästään perinteisillä käytännöillä.</a:t>
            </a:r>
            <a:endParaRPr/>
          </a:p>
          <a:p>
            <a:pPr indent="0" lvl="0" marL="0" rtl="0" algn="l">
              <a:lnSpc>
                <a:spcPct val="90000"/>
              </a:lnSpc>
              <a:spcBef>
                <a:spcPts val="1000"/>
              </a:spcBef>
              <a:spcAft>
                <a:spcPts val="0"/>
              </a:spcAft>
              <a:buClr>
                <a:schemeClr val="lt1"/>
              </a:buClr>
              <a:buSzPts val="2000"/>
              <a:buNone/>
            </a:pPr>
            <a:r>
              <a:rPr lang="en-IE" sz="2000"/>
              <a:t>Nämä haasteet ovat läheisesti yhteydessä toisiinsa ja asettavat kasvavaa painetta viljelijöille, elintarvikealan työntekijöille, toimitusketjuille ja paikallisille ekosysteemeille.</a:t>
            </a:r>
            <a:endParaRPr/>
          </a:p>
          <a:p>
            <a:pPr indent="0" lvl="0" marL="0" rtl="0" algn="l">
              <a:lnSpc>
                <a:spcPct val="90000"/>
              </a:lnSpc>
              <a:spcBef>
                <a:spcPts val="1000"/>
              </a:spcBef>
              <a:spcAft>
                <a:spcPts val="0"/>
              </a:spcAft>
              <a:buClr>
                <a:schemeClr val="lt1"/>
              </a:buClr>
              <a:buSzPts val="2000"/>
              <a:buNone/>
            </a:pPr>
            <a:r>
              <a:rPr lang="en-IE" sz="2000"/>
              <a:t>Tämän kontekstin ymmärtäminen on olennainen lähtökohta ennen kuin tutkitaan, miten tekoäly voi tarjota käytännönläheistä, työelämään sopivaa tukea maatalouskoulutuksessa ja -käytännöissä.</a:t>
            </a:r>
            <a:endParaRPr sz="2000"/>
          </a:p>
        </p:txBody>
      </p:sp>
      <p:sp>
        <p:nvSpPr>
          <p:cNvPr id="276" name="Google Shape;276;p12"/>
          <p:cNvSpPr txBox="1"/>
          <p:nvPr>
            <p:ph idx="3" type="body"/>
          </p:nvPr>
        </p:nvSpPr>
        <p:spPr>
          <a:xfrm>
            <a:off x="6680060" y="260747"/>
            <a:ext cx="5030728" cy="99265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IE"/>
              <a:t>Maatalouden haasteet nykyaikana</a:t>
            </a:r>
            <a:endParaRPr/>
          </a:p>
        </p:txBody>
      </p:sp>
      <p:sp>
        <p:nvSpPr>
          <p:cNvPr id="277" name="Google Shape;277;p12"/>
          <p:cNvSpPr/>
          <p:nvPr/>
        </p:nvSpPr>
        <p:spPr>
          <a:xfrm rot="5551673">
            <a:off x="10705192" y="5530680"/>
            <a:ext cx="1999295" cy="1368715"/>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78" name="Google Shape;278;p12"/>
          <p:cNvPicPr preferRelativeResize="0"/>
          <p:nvPr>
            <p:ph idx="2" type="pic"/>
          </p:nvPr>
        </p:nvPicPr>
        <p:blipFill rotWithShape="1">
          <a:blip r:embed="rId3">
            <a:alphaModFix/>
          </a:blip>
          <a:srcRect b="0" l="18797" r="18797" t="0"/>
          <a:stretch/>
        </p:blipFill>
        <p:spPr>
          <a:xfrm>
            <a:off x="487160" y="524738"/>
            <a:ext cx="5660531" cy="6045736"/>
          </a:xfrm>
          <a:prstGeom prst="rect">
            <a:avLst/>
          </a:prstGeom>
          <a:solidFill>
            <a:srgbClr val="F2F2F2"/>
          </a:solid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13"/>
          <p:cNvSpPr txBox="1"/>
          <p:nvPr>
            <p:ph idx="1" type="body"/>
          </p:nvPr>
        </p:nvSpPr>
        <p:spPr>
          <a:xfrm>
            <a:off x="4912293" y="846903"/>
            <a:ext cx="6562677" cy="33941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51C4C6"/>
              </a:buClr>
              <a:buSzPts val="2400"/>
              <a:buNone/>
            </a:pPr>
            <a:r>
              <a:rPr lang="en-IE"/>
              <a:t>Ilmaston vaihtelu ja ympäristöpaine</a:t>
            </a:r>
            <a:endParaRPr/>
          </a:p>
        </p:txBody>
      </p:sp>
      <p:sp>
        <p:nvSpPr>
          <p:cNvPr id="285" name="Google Shape;285;p13"/>
          <p:cNvSpPr txBox="1"/>
          <p:nvPr>
            <p:ph idx="2" type="body"/>
          </p:nvPr>
        </p:nvSpPr>
        <p:spPr>
          <a:xfrm>
            <a:off x="4836906" y="1299151"/>
            <a:ext cx="6562677" cy="999383"/>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262626"/>
              </a:buClr>
              <a:buSzPts val="2000"/>
              <a:buNone/>
            </a:pPr>
            <a:r>
              <a:rPr lang="en-IE" sz="2000"/>
              <a:t>Viljelijät kohtaavat äärimmäisempiä sääolosuhteita, arvaamattomia sateita, kuivuutta ja lisääntyvää tuholais- ja tautipainetta eri alueilla.</a:t>
            </a:r>
            <a:endParaRPr sz="2000"/>
          </a:p>
        </p:txBody>
      </p:sp>
      <p:sp>
        <p:nvSpPr>
          <p:cNvPr id="286" name="Google Shape;286;p13"/>
          <p:cNvSpPr txBox="1"/>
          <p:nvPr>
            <p:ph idx="3" type="body"/>
          </p:nvPr>
        </p:nvSpPr>
        <p:spPr>
          <a:xfrm>
            <a:off x="3431555" y="986640"/>
            <a:ext cx="1096215" cy="955625"/>
          </a:xfrm>
          <a:prstGeom prst="rect">
            <a:avLst/>
          </a:prstGeom>
          <a:noFill/>
          <a:ln>
            <a:noFill/>
          </a:ln>
        </p:spPr>
        <p:txBody>
          <a:bodyPr anchorCtr="0" anchor="ctr" bIns="45700" lIns="91425" spcFirstLastPara="1" rIns="91425" wrap="square" tIns="45700">
            <a:noAutofit/>
          </a:bodyPr>
          <a:lstStyle/>
          <a:p>
            <a:pPr indent="0" lvl="0" marL="0" rtl="0" algn="r">
              <a:lnSpc>
                <a:spcPct val="130000"/>
              </a:lnSpc>
              <a:spcBef>
                <a:spcPts val="0"/>
              </a:spcBef>
              <a:spcAft>
                <a:spcPts val="0"/>
              </a:spcAft>
              <a:buClr>
                <a:schemeClr val="lt1"/>
              </a:buClr>
              <a:buSzPts val="5400"/>
              <a:buNone/>
            </a:pPr>
            <a:r>
              <a:rPr lang="en-IE"/>
              <a:t>01</a:t>
            </a:r>
            <a:endParaRPr/>
          </a:p>
        </p:txBody>
      </p:sp>
      <p:sp>
        <p:nvSpPr>
          <p:cNvPr id="287" name="Google Shape;287;p13"/>
          <p:cNvSpPr txBox="1"/>
          <p:nvPr>
            <p:ph idx="5" type="body"/>
          </p:nvPr>
        </p:nvSpPr>
        <p:spPr>
          <a:xfrm>
            <a:off x="4194351" y="2740425"/>
            <a:ext cx="7431000" cy="3393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IE"/>
              <a:t>Resurssitehokkuus ja nousevat tuotantokustannukset</a:t>
            </a:r>
            <a:endParaRPr/>
          </a:p>
          <a:p>
            <a:pPr indent="0" lvl="0" marL="0" rtl="0" algn="r">
              <a:spcBef>
                <a:spcPts val="0"/>
              </a:spcBef>
              <a:spcAft>
                <a:spcPts val="0"/>
              </a:spcAft>
              <a:buNone/>
            </a:pPr>
            <a:r>
              <a:t/>
            </a:r>
            <a:endParaRPr/>
          </a:p>
          <a:p>
            <a:pPr indent="0" lvl="0" marL="0" rtl="0" algn="r">
              <a:lnSpc>
                <a:spcPct val="100000"/>
              </a:lnSpc>
              <a:spcBef>
                <a:spcPts val="0"/>
              </a:spcBef>
              <a:spcAft>
                <a:spcPts val="0"/>
              </a:spcAft>
              <a:buClr>
                <a:srgbClr val="51C4C6"/>
              </a:buClr>
              <a:buSzPts val="2400"/>
              <a:buNone/>
            </a:pPr>
            <a:r>
              <a:t/>
            </a:r>
            <a:endParaRPr/>
          </a:p>
        </p:txBody>
      </p:sp>
      <p:sp>
        <p:nvSpPr>
          <p:cNvPr id="288" name="Google Shape;288;p13"/>
          <p:cNvSpPr txBox="1"/>
          <p:nvPr>
            <p:ph idx="6" type="body"/>
          </p:nvPr>
        </p:nvSpPr>
        <p:spPr>
          <a:xfrm>
            <a:off x="4846349" y="3139248"/>
            <a:ext cx="6553234" cy="999383"/>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262626"/>
              </a:buClr>
              <a:buSzPts val="1800"/>
              <a:buNone/>
            </a:pPr>
            <a:r>
              <a:rPr lang="en-IE" sz="1800"/>
              <a:t>Nousevat veden, lannoitteiden, rehun ja energian kustannukset lisäävät paineita tuottaa tehokkaasti samalla, kun täytetään kestävän kehityksen vaatimukset ja määräykset</a:t>
            </a:r>
            <a:r>
              <a:rPr lang="en-IE" sz="2000"/>
              <a:t>.</a:t>
            </a:r>
            <a:endParaRPr/>
          </a:p>
        </p:txBody>
      </p:sp>
      <p:sp>
        <p:nvSpPr>
          <p:cNvPr id="289" name="Google Shape;289;p13"/>
          <p:cNvSpPr txBox="1"/>
          <p:nvPr>
            <p:ph idx="7" type="body"/>
          </p:nvPr>
        </p:nvSpPr>
        <p:spPr>
          <a:xfrm>
            <a:off x="3431554" y="2940769"/>
            <a:ext cx="1096215" cy="955625"/>
          </a:xfrm>
          <a:prstGeom prst="rect">
            <a:avLst/>
          </a:prstGeom>
          <a:noFill/>
          <a:ln>
            <a:noFill/>
          </a:ln>
        </p:spPr>
        <p:txBody>
          <a:bodyPr anchorCtr="0" anchor="ctr" bIns="45700" lIns="91425" spcFirstLastPara="1" rIns="91425" wrap="square" tIns="45700">
            <a:noAutofit/>
          </a:bodyPr>
          <a:lstStyle/>
          <a:p>
            <a:pPr indent="0" lvl="0" marL="0" rtl="0" algn="r">
              <a:lnSpc>
                <a:spcPct val="130000"/>
              </a:lnSpc>
              <a:spcBef>
                <a:spcPts val="0"/>
              </a:spcBef>
              <a:spcAft>
                <a:spcPts val="0"/>
              </a:spcAft>
              <a:buClr>
                <a:schemeClr val="lt1"/>
              </a:buClr>
              <a:buSzPts val="5400"/>
              <a:buNone/>
            </a:pPr>
            <a:r>
              <a:rPr lang="en-IE"/>
              <a:t>02</a:t>
            </a:r>
            <a:endParaRPr/>
          </a:p>
        </p:txBody>
      </p:sp>
      <p:sp>
        <p:nvSpPr>
          <p:cNvPr id="290" name="Google Shape;290;p13"/>
          <p:cNvSpPr txBox="1"/>
          <p:nvPr>
            <p:ph idx="8" type="body"/>
          </p:nvPr>
        </p:nvSpPr>
        <p:spPr>
          <a:xfrm>
            <a:off x="4927790" y="4633833"/>
            <a:ext cx="6562677" cy="33941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51C4C6"/>
              </a:buClr>
              <a:buSzPts val="2400"/>
              <a:buNone/>
            </a:pPr>
            <a:r>
              <a:rPr lang="en-IE"/>
              <a:t>Työvoimapula ja osaamisvaje</a:t>
            </a:r>
            <a:endParaRPr/>
          </a:p>
        </p:txBody>
      </p:sp>
      <p:sp>
        <p:nvSpPr>
          <p:cNvPr id="291" name="Google Shape;291;p13"/>
          <p:cNvSpPr txBox="1"/>
          <p:nvPr>
            <p:ph idx="9" type="body"/>
          </p:nvPr>
        </p:nvSpPr>
        <p:spPr>
          <a:xfrm>
            <a:off x="4836906" y="5059157"/>
            <a:ext cx="6553234" cy="999383"/>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262626"/>
              </a:buClr>
              <a:buSzPts val="2000"/>
              <a:buNone/>
            </a:pPr>
            <a:r>
              <a:rPr lang="en-IE" sz="2000"/>
              <a:t>Ikääntyvä työvoima ja rajalliset digitaaliset taidot vaikeuttavat maatilojen toiminnan ylläpitämistä, mukauttamista ja modernisointia.</a:t>
            </a:r>
            <a:endParaRPr sz="2000"/>
          </a:p>
        </p:txBody>
      </p:sp>
      <p:sp>
        <p:nvSpPr>
          <p:cNvPr id="292" name="Google Shape;292;p13"/>
          <p:cNvSpPr txBox="1"/>
          <p:nvPr>
            <p:ph idx="13" type="body"/>
          </p:nvPr>
        </p:nvSpPr>
        <p:spPr>
          <a:xfrm>
            <a:off x="3447052" y="4804566"/>
            <a:ext cx="1096215" cy="955625"/>
          </a:xfrm>
          <a:prstGeom prst="rect">
            <a:avLst/>
          </a:prstGeom>
          <a:noFill/>
          <a:ln>
            <a:noFill/>
          </a:ln>
        </p:spPr>
        <p:txBody>
          <a:bodyPr anchorCtr="0" anchor="ctr" bIns="45700" lIns="91425" spcFirstLastPara="1" rIns="91425" wrap="square" tIns="45700">
            <a:noAutofit/>
          </a:bodyPr>
          <a:lstStyle/>
          <a:p>
            <a:pPr indent="0" lvl="0" marL="0" rtl="0" algn="r">
              <a:lnSpc>
                <a:spcPct val="130000"/>
              </a:lnSpc>
              <a:spcBef>
                <a:spcPts val="0"/>
              </a:spcBef>
              <a:spcAft>
                <a:spcPts val="0"/>
              </a:spcAft>
              <a:buClr>
                <a:schemeClr val="lt1"/>
              </a:buClr>
              <a:buSzPts val="5400"/>
              <a:buNone/>
            </a:pPr>
            <a:r>
              <a:rPr lang="en-IE"/>
              <a:t>03</a:t>
            </a:r>
            <a:endParaRPr/>
          </a:p>
        </p:txBody>
      </p:sp>
      <p:sp>
        <p:nvSpPr>
          <p:cNvPr id="293" name="Google Shape;293;p13"/>
          <p:cNvSpPr/>
          <p:nvPr/>
        </p:nvSpPr>
        <p:spPr>
          <a:xfrm rot="9727022">
            <a:off x="-481078" y="5498436"/>
            <a:ext cx="2016581" cy="1623549"/>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94" name="Google Shape;294;p13"/>
          <p:cNvPicPr preferRelativeResize="0"/>
          <p:nvPr>
            <p:ph idx="4" type="pic"/>
          </p:nvPr>
        </p:nvPicPr>
        <p:blipFill rotWithShape="1">
          <a:blip r:embed="rId3">
            <a:alphaModFix/>
          </a:blip>
          <a:srcRect b="0" l="34948" r="34948" t="0"/>
          <a:stretch/>
        </p:blipFill>
        <p:spPr>
          <a:xfrm>
            <a:off x="-126342" y="0"/>
            <a:ext cx="3669321" cy="6858000"/>
          </a:xfrm>
          <a:prstGeom prst="rect">
            <a:avLst/>
          </a:prstGeom>
          <a:solidFill>
            <a:srgbClr val="D8D8D8"/>
          </a:solid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14"/>
          <p:cNvSpPr txBox="1"/>
          <p:nvPr>
            <p:ph idx="1" type="body"/>
          </p:nvPr>
        </p:nvSpPr>
        <p:spPr>
          <a:xfrm>
            <a:off x="6571476" y="1545370"/>
            <a:ext cx="5133364" cy="4377696"/>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000"/>
              <a:buNone/>
            </a:pPr>
            <a:r>
              <a:rPr lang="en-IE" sz="2000"/>
              <a:t>Viljelijät kohtaavat yhä useammin arvaamattomia sääolosuhteita, kuten kuivuutta, tulvia, helleaaltoja ja epätavallisia pakkasia.</a:t>
            </a:r>
            <a:endParaRPr/>
          </a:p>
          <a:p>
            <a:pPr indent="0" lvl="0" marL="0" rtl="0" algn="l">
              <a:lnSpc>
                <a:spcPct val="90000"/>
              </a:lnSpc>
              <a:spcBef>
                <a:spcPts val="1000"/>
              </a:spcBef>
              <a:spcAft>
                <a:spcPts val="0"/>
              </a:spcAft>
              <a:buClr>
                <a:schemeClr val="lt1"/>
              </a:buClr>
              <a:buSzPts val="2000"/>
              <a:buNone/>
            </a:pPr>
            <a:r>
              <a:rPr lang="en-IE" sz="2000"/>
              <a:t>Nämä olosuhteet vaikeuttavat istutuksen, kastelun, sadonkorjuun ja karjanhoidon suunnittelua pelkästään aiempien kokemusten perusteella.</a:t>
            </a:r>
            <a:endParaRPr/>
          </a:p>
          <a:p>
            <a:pPr indent="0" lvl="0" marL="0" rtl="0" algn="l">
              <a:lnSpc>
                <a:spcPct val="90000"/>
              </a:lnSpc>
              <a:spcBef>
                <a:spcPts val="1000"/>
              </a:spcBef>
              <a:spcAft>
                <a:spcPts val="0"/>
              </a:spcAft>
              <a:buClr>
                <a:schemeClr val="lt1"/>
              </a:buClr>
              <a:buSzPts val="2000"/>
              <a:buNone/>
            </a:pPr>
            <a:r>
              <a:rPr lang="en-IE" sz="2000"/>
              <a:t>Äärimmäiset sääilmiöt lisäävät myös sadon epäonnistumisen, maaperän huonontumisen ja eläinten terveysongelmien riskiä, ​​mikä lisää paineita maatilojen selviytymiskyvylle ja ruokaturvalle.</a:t>
            </a:r>
            <a:endParaRPr sz="2000"/>
          </a:p>
        </p:txBody>
      </p:sp>
      <p:sp>
        <p:nvSpPr>
          <p:cNvPr id="300" name="Google Shape;300;p14"/>
          <p:cNvSpPr txBox="1"/>
          <p:nvPr>
            <p:ph idx="3" type="body"/>
          </p:nvPr>
        </p:nvSpPr>
        <p:spPr>
          <a:xfrm>
            <a:off x="6674111" y="269567"/>
            <a:ext cx="5030728" cy="99265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800"/>
              <a:buNone/>
            </a:pPr>
            <a:r>
              <a:rPr lang="en-IE" sz="2800"/>
              <a:t>Haaste 1: Ilmaston vaihtelu ja ympäristöpaine</a:t>
            </a:r>
            <a:endParaRPr sz="2800"/>
          </a:p>
        </p:txBody>
      </p:sp>
      <p:sp>
        <p:nvSpPr>
          <p:cNvPr id="301" name="Google Shape;301;p14"/>
          <p:cNvSpPr/>
          <p:nvPr/>
        </p:nvSpPr>
        <p:spPr>
          <a:xfrm rot="5551673">
            <a:off x="10705192" y="5530680"/>
            <a:ext cx="1999295" cy="1368715"/>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302" name="Google Shape;302;p14"/>
          <p:cNvPicPr preferRelativeResize="0"/>
          <p:nvPr>
            <p:ph idx="2" type="pic"/>
          </p:nvPr>
        </p:nvPicPr>
        <p:blipFill rotWithShape="1">
          <a:blip r:embed="rId3">
            <a:alphaModFix/>
          </a:blip>
          <a:srcRect b="0" l="18761" r="18761" t="0"/>
          <a:stretch/>
        </p:blipFill>
        <p:spPr>
          <a:xfrm>
            <a:off x="487160" y="524738"/>
            <a:ext cx="5660531" cy="6045735"/>
          </a:xfrm>
          <a:prstGeom prst="rect">
            <a:avLst/>
          </a:prstGeom>
          <a:solidFill>
            <a:srgbClr val="F2F2F2"/>
          </a:solid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15"/>
          <p:cNvSpPr txBox="1"/>
          <p:nvPr>
            <p:ph idx="1" type="body"/>
          </p:nvPr>
        </p:nvSpPr>
        <p:spPr>
          <a:xfrm>
            <a:off x="335932" y="1726635"/>
            <a:ext cx="5267116" cy="4377696"/>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400"/>
              <a:buNone/>
            </a:pPr>
            <a:r>
              <a:rPr lang="en-IE"/>
              <a:t>Maatalouden odotetaan pienentävän ympäristöjalanjälkeään samalla kun se säilyttää tuottavuuden.</a:t>
            </a:r>
            <a:endParaRPr/>
          </a:p>
          <a:p>
            <a:pPr indent="0" lvl="0" marL="0" rtl="0" algn="l">
              <a:lnSpc>
                <a:spcPct val="90000"/>
              </a:lnSpc>
              <a:spcBef>
                <a:spcPts val="1000"/>
              </a:spcBef>
              <a:spcAft>
                <a:spcPts val="0"/>
              </a:spcAft>
              <a:buClr>
                <a:schemeClr val="lt1"/>
              </a:buClr>
              <a:buSzPts val="2400"/>
              <a:buNone/>
            </a:pPr>
            <a:r>
              <a:rPr lang="en-IE"/>
              <a:t>Tämä sisältää vedenkulutuksen vähentämisen, lannoitteiden ja torjunta-aineiden valumien vähentämisen, luonnon monimuotoisuuden suojelun ja maaperän terveyden parantamisen.</a:t>
            </a:r>
            <a:endParaRPr/>
          </a:p>
          <a:p>
            <a:pPr indent="0" lvl="0" marL="0" rtl="0" algn="l">
              <a:lnSpc>
                <a:spcPct val="90000"/>
              </a:lnSpc>
              <a:spcBef>
                <a:spcPts val="1000"/>
              </a:spcBef>
              <a:spcAft>
                <a:spcPts val="0"/>
              </a:spcAft>
              <a:buClr>
                <a:schemeClr val="lt1"/>
              </a:buClr>
              <a:buSzPts val="2400"/>
              <a:buNone/>
            </a:pPr>
            <a:r>
              <a:rPr lang="en-IE"/>
              <a:t>Näiden odotusten täyttäminen edellyttää usein enemmän seurantaa, kirjanpitoa ja ympäristöstandardien noudattamista, mikä lisää maataloustyön monimutkaisuutta.</a:t>
            </a:r>
            <a:endParaRPr/>
          </a:p>
        </p:txBody>
      </p:sp>
      <p:sp>
        <p:nvSpPr>
          <p:cNvPr id="308" name="Google Shape;308;p15"/>
          <p:cNvSpPr txBox="1"/>
          <p:nvPr>
            <p:ph idx="3" type="body"/>
          </p:nvPr>
        </p:nvSpPr>
        <p:spPr>
          <a:xfrm>
            <a:off x="447873" y="439730"/>
            <a:ext cx="4757375" cy="99265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800"/>
              <a:buNone/>
            </a:pPr>
            <a:r>
              <a:rPr lang="en-IE" sz="2800"/>
              <a:t>Ympäristöpaine viljelyjärjestelmissä</a:t>
            </a:r>
            <a:endParaRPr sz="2800"/>
          </a:p>
        </p:txBody>
      </p:sp>
      <p:sp>
        <p:nvSpPr>
          <p:cNvPr id="309" name="Google Shape;309;p15"/>
          <p:cNvSpPr/>
          <p:nvPr/>
        </p:nvSpPr>
        <p:spPr>
          <a:xfrm rot="5551673">
            <a:off x="9464822" y="5119088"/>
            <a:ext cx="2447505" cy="197048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310" name="Google Shape;310;p15"/>
          <p:cNvPicPr preferRelativeResize="0"/>
          <p:nvPr>
            <p:ph idx="2" type="pic"/>
          </p:nvPr>
        </p:nvPicPr>
        <p:blipFill rotWithShape="1">
          <a:blip r:embed="rId3">
            <a:alphaModFix/>
          </a:blip>
          <a:srcRect b="0" l="0" r="0" t="0"/>
          <a:stretch/>
        </p:blipFill>
        <p:spPr>
          <a:xfrm>
            <a:off x="5888002" y="439730"/>
            <a:ext cx="5660531" cy="6045736"/>
          </a:xfrm>
          <a:prstGeom prst="rect">
            <a:avLst/>
          </a:prstGeom>
          <a:solidFill>
            <a:srgbClr val="F2F2F2"/>
          </a:solid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16"/>
          <p:cNvSpPr txBox="1"/>
          <p:nvPr>
            <p:ph idx="1" type="body"/>
          </p:nvPr>
        </p:nvSpPr>
        <p:spPr>
          <a:xfrm>
            <a:off x="6359210" y="1358758"/>
            <a:ext cx="5660530" cy="4377696"/>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000"/>
              <a:buNone/>
            </a:pPr>
            <a:r>
              <a:rPr lang="en-IE" sz="2000"/>
              <a:t>Maataloustyöntekijät ja tilanhoitajat kohtaavat jatkuvasti nousevia kustannuksia välttämättömien tuotantopanosten, kuten lannoitteiden, eläinten rehun, veden, polttoaineen ja energian, osalta. Nämä nousevat kustannukset vaikuttavat suoraan maatilan päivittäiseen toimintaan, työsuunnitteluun ja taloudelliseen päätöksentekoon.</a:t>
            </a:r>
            <a:endParaRPr/>
          </a:p>
          <a:p>
            <a:pPr indent="0" lvl="0" marL="0" rtl="0" algn="l">
              <a:lnSpc>
                <a:spcPct val="90000"/>
              </a:lnSpc>
              <a:spcBef>
                <a:spcPts val="1000"/>
              </a:spcBef>
              <a:spcAft>
                <a:spcPts val="0"/>
              </a:spcAft>
              <a:buClr>
                <a:schemeClr val="lt1"/>
              </a:buClr>
              <a:buSzPts val="2000"/>
              <a:buNone/>
            </a:pPr>
            <a:r>
              <a:rPr lang="en-IE" sz="2000"/>
              <a:t>Ammatillisen koulutuksen näkökulmasta tämä tarkoittaa, että oppijoiden on vahvistettava taitojaan tuotantopanosten käytön seurannassa, kustannus-hyötysuhteiden ymmärtämisessä ja tietoon perustuvien operatiivisten valintojen tekemisessä.</a:t>
            </a:r>
            <a:endParaRPr/>
          </a:p>
          <a:p>
            <a:pPr indent="0" lvl="0" marL="0" rtl="0" algn="l">
              <a:lnSpc>
                <a:spcPct val="90000"/>
              </a:lnSpc>
              <a:spcBef>
                <a:spcPts val="1000"/>
              </a:spcBef>
              <a:spcAft>
                <a:spcPts val="0"/>
              </a:spcAft>
              <a:buClr>
                <a:schemeClr val="lt1"/>
              </a:buClr>
              <a:buSzPts val="2000"/>
              <a:buNone/>
            </a:pPr>
            <a:r>
              <a:rPr lang="en-IE" sz="2000"/>
              <a:t>Resurssien tehokkaasta käytöstä on tullut keskeinen työpaikkaosaaminen, erityisesti viljelyyn, karjanhoitoon ja maatalouskoneiden käyttöön liittyvissä tehtävissä.</a:t>
            </a:r>
            <a:endParaRPr sz="2000"/>
          </a:p>
        </p:txBody>
      </p:sp>
      <p:sp>
        <p:nvSpPr>
          <p:cNvPr id="317" name="Google Shape;317;p16"/>
          <p:cNvSpPr txBox="1"/>
          <p:nvPr>
            <p:ph idx="3" type="body"/>
          </p:nvPr>
        </p:nvSpPr>
        <p:spPr>
          <a:xfrm>
            <a:off x="6469012" y="252476"/>
            <a:ext cx="5030728" cy="99265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400"/>
              <a:buNone/>
            </a:pPr>
            <a:r>
              <a:rPr lang="en-IE" sz="2400"/>
              <a:t>Haaste 2: Resurssitehokkuus ja nousevat tuotantopanoskustannukset</a:t>
            </a:r>
            <a:endParaRPr sz="2400"/>
          </a:p>
        </p:txBody>
      </p:sp>
      <p:pic>
        <p:nvPicPr>
          <p:cNvPr id="318" name="Google Shape;318;p16"/>
          <p:cNvPicPr preferRelativeResize="0"/>
          <p:nvPr>
            <p:ph idx="2" type="pic"/>
          </p:nvPr>
        </p:nvPicPr>
        <p:blipFill rotWithShape="1">
          <a:blip r:embed="rId3">
            <a:alphaModFix/>
          </a:blip>
          <a:srcRect b="0" l="18870" r="18870" t="0"/>
          <a:stretch/>
        </p:blipFill>
        <p:spPr>
          <a:xfrm>
            <a:off x="487160" y="524738"/>
            <a:ext cx="5660531" cy="6045736"/>
          </a:xfrm>
          <a:prstGeom prst="rect">
            <a:avLst/>
          </a:prstGeom>
          <a:solidFill>
            <a:srgbClr val="F2F2F2"/>
          </a:solid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17"/>
          <p:cNvSpPr txBox="1"/>
          <p:nvPr>
            <p:ph idx="1" type="body"/>
          </p:nvPr>
        </p:nvSpPr>
        <p:spPr>
          <a:xfrm>
            <a:off x="161270" y="1287746"/>
            <a:ext cx="6004660" cy="4377696"/>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000"/>
              <a:buNone/>
            </a:pPr>
            <a:r>
              <a:rPr lang="en-IE" sz="2000"/>
              <a:t>Nousevien kustannusten ohella maataloustyöntekijöiden on toimittava yhä yksityiskohtaisempien kestävyysstandardien ja ympäristömääräysten mukaisesti. Näihin kuuluvat lannoitteiden käytön rajoitukset, vedenottoa koskevat säännöt, eläinten hyvinvointia koskevat vaatimukset ja kirjanpitovelvoitteet.</a:t>
            </a:r>
            <a:endParaRPr/>
          </a:p>
          <a:p>
            <a:pPr indent="0" lvl="0" marL="0" rtl="0" algn="l">
              <a:lnSpc>
                <a:spcPct val="90000"/>
              </a:lnSpc>
              <a:spcBef>
                <a:spcPts val="1000"/>
              </a:spcBef>
              <a:spcAft>
                <a:spcPts val="0"/>
              </a:spcAft>
              <a:buClr>
                <a:schemeClr val="lt1"/>
              </a:buClr>
              <a:buSzPts val="2000"/>
              <a:buNone/>
            </a:pPr>
            <a:r>
              <a:rPr lang="en-IE" sz="2000"/>
              <a:t>Ammatillisessa koulutuksessa opiskeleville tämä luo tarpeen kehittää käytännön taitoja maatalouskäytäntöjen seurannassa, dokumentoinnissa ja mukauttamisessa vaatimustenmukaisuuden varmistamiseksi.</a:t>
            </a:r>
            <a:endParaRPr/>
          </a:p>
          <a:p>
            <a:pPr indent="0" lvl="0" marL="0" rtl="0" algn="l">
              <a:lnSpc>
                <a:spcPct val="90000"/>
              </a:lnSpc>
              <a:spcBef>
                <a:spcPts val="1000"/>
              </a:spcBef>
              <a:spcAft>
                <a:spcPts val="0"/>
              </a:spcAft>
              <a:buClr>
                <a:schemeClr val="lt1"/>
              </a:buClr>
              <a:buSzPts val="2000"/>
              <a:buNone/>
            </a:pPr>
            <a:r>
              <a:rPr lang="en-IE" sz="2000"/>
              <a:t>Koulutus, jossa yhdistyvät tehokkuus ja sääntely, auttaa oppijoita ymmärtämään, miten jokapäiväiset tehtävät, kuten lannoitteiden käyttö, laitteiden kalibrointi ja tietojen kirjaaminen, edistävät kestävää ja </a:t>
            </a:r>
            <a:r>
              <a:rPr lang="en-IE" sz="2000"/>
              <a:t>vaatimusten mukaista</a:t>
            </a:r>
            <a:r>
              <a:rPr lang="en-IE" sz="2000"/>
              <a:t> maatilatoimintaa.</a:t>
            </a:r>
            <a:endParaRPr sz="2000"/>
          </a:p>
        </p:txBody>
      </p:sp>
      <p:sp>
        <p:nvSpPr>
          <p:cNvPr id="324" name="Google Shape;324;p17"/>
          <p:cNvSpPr txBox="1"/>
          <p:nvPr>
            <p:ph idx="3" type="body"/>
          </p:nvPr>
        </p:nvSpPr>
        <p:spPr>
          <a:xfrm>
            <a:off x="225682" y="295094"/>
            <a:ext cx="5197656" cy="99265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800"/>
              <a:buNone/>
            </a:pPr>
            <a:r>
              <a:rPr lang="en-IE" sz="2800"/>
              <a:t>Tehokkuus sääntelypaineen alla</a:t>
            </a:r>
            <a:endParaRPr sz="2800"/>
          </a:p>
        </p:txBody>
      </p:sp>
      <p:sp>
        <p:nvSpPr>
          <p:cNvPr id="325" name="Google Shape;325;p17"/>
          <p:cNvSpPr/>
          <p:nvPr/>
        </p:nvSpPr>
        <p:spPr>
          <a:xfrm rot="5551673">
            <a:off x="9464822" y="5119088"/>
            <a:ext cx="2447505" cy="197048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326" name="Google Shape;326;p17"/>
          <p:cNvPicPr preferRelativeResize="0"/>
          <p:nvPr>
            <p:ph idx="2" type="pic"/>
          </p:nvPr>
        </p:nvPicPr>
        <p:blipFill rotWithShape="1">
          <a:blip r:embed="rId3">
            <a:alphaModFix/>
          </a:blip>
          <a:srcRect b="0" l="0" r="0" t="0"/>
          <a:stretch/>
        </p:blipFill>
        <p:spPr>
          <a:xfrm>
            <a:off x="6165930" y="643811"/>
            <a:ext cx="5338411" cy="5701695"/>
          </a:xfrm>
          <a:prstGeom prst="rect">
            <a:avLst/>
          </a:prstGeom>
          <a:solidFill>
            <a:srgbClr val="F2F2F2"/>
          </a:solid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18"/>
          <p:cNvSpPr txBox="1"/>
          <p:nvPr>
            <p:ph idx="1" type="body"/>
          </p:nvPr>
        </p:nvSpPr>
        <p:spPr>
          <a:xfrm>
            <a:off x="6227605" y="1162816"/>
            <a:ext cx="5923740" cy="4377696"/>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000"/>
              <a:buNone/>
            </a:pPr>
            <a:r>
              <a:rPr lang="en-IE" sz="2000"/>
              <a:t>Monet maatilat ja elintarvikeyritykset kärsivät jatkuvasta työvoimapulasta, jota aiheuttavat ikääntyvä työvoima, maaseudun väestökato ja nuorten sukupolvien vähentynyt kiinnostus maatalousalan ammatteihin. Tämä lisää painetta nykyisiin työntekijöihin, mikä usein johtaa pidempiin työaikoihin ja heikentyneeseen kykyyn mukauttaa käytäntöjä tai ottaa käyttöön uusia menetelmiä.</a:t>
            </a:r>
            <a:endParaRPr/>
          </a:p>
          <a:p>
            <a:pPr indent="0" lvl="0" marL="0" rtl="0" algn="l">
              <a:lnSpc>
                <a:spcPct val="90000"/>
              </a:lnSpc>
              <a:spcBef>
                <a:spcPts val="1000"/>
              </a:spcBef>
              <a:spcAft>
                <a:spcPts val="0"/>
              </a:spcAft>
              <a:buClr>
                <a:schemeClr val="lt1"/>
              </a:buClr>
              <a:buSzPts val="2000"/>
              <a:buNone/>
            </a:pPr>
            <a:r>
              <a:rPr lang="en-IE" sz="2000"/>
              <a:t>Ammatillisen koulutuksen näkökulmasta tämä korostaa oppijoiden varustamisen tärkeyttä moniosaavilla ja mukautuvilla taidoilla, joiden avulla he voivat suorittaa laajemman kirjon tehtäviä turvallisesti ja tehokkaasti. Koulutuksella on keskeinen rooli työntekijöiden valmentamisessa käyttämään nykyaikaisia ​​laitteita, hallitsemaan työmäärää ja ylläpitämään tuottavuutta pienemmissä tiimeissä.</a:t>
            </a:r>
            <a:endParaRPr sz="2000"/>
          </a:p>
        </p:txBody>
      </p:sp>
      <p:sp>
        <p:nvSpPr>
          <p:cNvPr id="332" name="Google Shape;332;p18"/>
          <p:cNvSpPr txBox="1"/>
          <p:nvPr>
            <p:ph idx="3" type="body"/>
          </p:nvPr>
        </p:nvSpPr>
        <p:spPr>
          <a:xfrm>
            <a:off x="6290073" y="170164"/>
            <a:ext cx="5030728" cy="99265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800"/>
              <a:buNone/>
            </a:pPr>
            <a:r>
              <a:rPr lang="en-IE" sz="2800"/>
              <a:t>Haaste 3: Työvoimapula ja osaamisvaje</a:t>
            </a:r>
            <a:endParaRPr sz="2800"/>
          </a:p>
        </p:txBody>
      </p:sp>
      <p:pic>
        <p:nvPicPr>
          <p:cNvPr id="333" name="Google Shape;333;p18"/>
          <p:cNvPicPr preferRelativeResize="0"/>
          <p:nvPr>
            <p:ph idx="2" type="pic"/>
          </p:nvPr>
        </p:nvPicPr>
        <p:blipFill rotWithShape="1">
          <a:blip r:embed="rId3">
            <a:alphaModFix/>
          </a:blip>
          <a:srcRect b="0" l="0" r="0" t="0"/>
          <a:stretch/>
        </p:blipFill>
        <p:spPr>
          <a:xfrm>
            <a:off x="487160" y="524738"/>
            <a:ext cx="5660531" cy="6045736"/>
          </a:xfrm>
          <a:prstGeom prst="rect">
            <a:avLst/>
          </a:prstGeom>
          <a:solidFill>
            <a:srgbClr val="F2F2F2"/>
          </a:solid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19"/>
          <p:cNvSpPr txBox="1"/>
          <p:nvPr>
            <p:ph idx="1" type="body"/>
          </p:nvPr>
        </p:nvSpPr>
        <p:spPr>
          <a:xfrm>
            <a:off x="114587" y="1091849"/>
            <a:ext cx="6004660" cy="4377696"/>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IE" sz="2000"/>
              <a:t>Maatalouden muuttuessa yhä enemmän teknologiapainotteiseksi työntekijöiden odotetaan ottavan käyttöön digitaalisia työkaluja, kuten antureita, tilanhallintaohjelmistoja ja automatisoituja järjestelmiä.</a:t>
            </a:r>
            <a:endParaRPr sz="2000"/>
          </a:p>
          <a:p>
            <a:pPr indent="0" lvl="0" marL="0" rtl="0" algn="l">
              <a:lnSpc>
                <a:spcPct val="90000"/>
              </a:lnSpc>
              <a:spcBef>
                <a:spcPts val="0"/>
              </a:spcBef>
              <a:spcAft>
                <a:spcPts val="0"/>
              </a:spcAft>
              <a:buClr>
                <a:schemeClr val="lt1"/>
              </a:buClr>
              <a:buSzPts val="2000"/>
              <a:buNone/>
            </a:pPr>
            <a:r>
              <a:t/>
            </a:r>
            <a:endParaRPr sz="2000"/>
          </a:p>
          <a:p>
            <a:pPr indent="0" lvl="0" marL="0" rtl="0" algn="l">
              <a:lnSpc>
                <a:spcPct val="90000"/>
              </a:lnSpc>
              <a:spcBef>
                <a:spcPts val="1000"/>
              </a:spcBef>
              <a:spcAft>
                <a:spcPts val="0"/>
              </a:spcAft>
              <a:buClr>
                <a:schemeClr val="lt1"/>
              </a:buClr>
              <a:buSzPts val="2000"/>
              <a:buNone/>
            </a:pPr>
            <a:r>
              <a:rPr lang="en-IE" sz="2000"/>
              <a:t>Monilla nykyisillä ja tulevilla työntekijöillä on kuitenkin epätasainen pääsy digitaalisten ja dataan liittyvien taitojen koulutukseen. Ammatillisella koulutuksella on keskeinen rooli näiden työkalujen käyttöluottamuksen ja osaamisen rakentamisessa.</a:t>
            </a:r>
            <a:endParaRPr/>
          </a:p>
          <a:p>
            <a:pPr indent="0" lvl="0" marL="0" rtl="0" algn="l">
              <a:lnSpc>
                <a:spcPct val="90000"/>
              </a:lnSpc>
              <a:spcBef>
                <a:spcPts val="1000"/>
              </a:spcBef>
              <a:spcAft>
                <a:spcPts val="0"/>
              </a:spcAft>
              <a:buClr>
                <a:schemeClr val="lt1"/>
              </a:buClr>
              <a:buSzPts val="2000"/>
              <a:buNone/>
            </a:pPr>
            <a:r>
              <a:rPr lang="en-IE" sz="2000"/>
              <a:t>Digitaalisten valmiuksien kehittäminen käytännön koulutuksen avulla auttaa oppijoita tulkitsemaan tietoa, tukemaan päätöksentekoa ja integroimaan teknologiaa jokapäiväisiin maatilan tehtäviin menettämättä käytännön, kokemusperäisen tiedon arvoa.</a:t>
            </a:r>
            <a:endParaRPr sz="2000"/>
          </a:p>
        </p:txBody>
      </p:sp>
      <p:sp>
        <p:nvSpPr>
          <p:cNvPr id="339" name="Google Shape;339;p19"/>
          <p:cNvSpPr txBox="1"/>
          <p:nvPr>
            <p:ph idx="3" type="body"/>
          </p:nvPr>
        </p:nvSpPr>
        <p:spPr>
          <a:xfrm>
            <a:off x="114587" y="311744"/>
            <a:ext cx="5338411" cy="99265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800"/>
              <a:buNone/>
            </a:pPr>
            <a:r>
              <a:rPr lang="en-IE" sz="2800"/>
              <a:t>Osaamisvajeet ja digitaalinen valmius</a:t>
            </a:r>
            <a:endParaRPr sz="2800"/>
          </a:p>
        </p:txBody>
      </p:sp>
      <p:sp>
        <p:nvSpPr>
          <p:cNvPr id="340" name="Google Shape;340;p19"/>
          <p:cNvSpPr/>
          <p:nvPr/>
        </p:nvSpPr>
        <p:spPr>
          <a:xfrm rot="5551673">
            <a:off x="9464822" y="5119088"/>
            <a:ext cx="2447505" cy="197048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341" name="Google Shape;341;p19"/>
          <p:cNvPicPr preferRelativeResize="0"/>
          <p:nvPr>
            <p:ph idx="2" type="pic"/>
          </p:nvPr>
        </p:nvPicPr>
        <p:blipFill rotWithShape="1">
          <a:blip r:embed="rId3">
            <a:alphaModFix/>
          </a:blip>
          <a:srcRect b="0" l="18797" r="18797" t="0"/>
          <a:stretch/>
        </p:blipFill>
        <p:spPr>
          <a:xfrm>
            <a:off x="5888002" y="439730"/>
            <a:ext cx="5660531" cy="6045736"/>
          </a:xfrm>
          <a:prstGeom prst="rect">
            <a:avLst/>
          </a:prstGeom>
          <a:solidFill>
            <a:srgbClr val="F2F2F2"/>
          </a:solid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20"/>
          <p:cNvSpPr txBox="1"/>
          <p:nvPr>
            <p:ph idx="1" type="body"/>
          </p:nvPr>
        </p:nvSpPr>
        <p:spPr>
          <a:xfrm>
            <a:off x="5934269" y="1504965"/>
            <a:ext cx="5365102" cy="3913188"/>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400"/>
              <a:buNone/>
            </a:pPr>
            <a:r>
              <a:rPr lang="en-IE"/>
              <a:t>Katso seuraava TED-video aiheesta ”Miten maatalousrobotiikka muuttaa syömääsi ruokaa”.</a:t>
            </a:r>
            <a:endParaRPr/>
          </a:p>
          <a:p>
            <a:pPr indent="0" lvl="0" marL="0" rtl="0" algn="l">
              <a:spcBef>
                <a:spcPts val="1000"/>
              </a:spcBef>
              <a:spcAft>
                <a:spcPts val="0"/>
              </a:spcAft>
              <a:buNone/>
            </a:pPr>
            <a:r>
              <a:rPr lang="en-IE"/>
              <a:t>Tässä videossa tarkastellaan, miten robotiikkaa ja tekoälyä otetaan käyttöön todellisissa maatalousympäristöissä työvoimapulan, tehokkuushaasteiden ja kestävyyspaineiden ratkaisemiseksi.</a:t>
            </a:r>
            <a:endParaRPr/>
          </a:p>
          <a:p>
            <a:pPr indent="0" lvl="0" marL="0" rtl="0" algn="l">
              <a:spcBef>
                <a:spcPts val="1000"/>
              </a:spcBef>
              <a:spcAft>
                <a:spcPts val="0"/>
              </a:spcAft>
              <a:buNone/>
            </a:pPr>
            <a:r>
              <a:rPr lang="en-IE"/>
              <a:t>Saatavilla myös osoitteessa </a:t>
            </a:r>
            <a:endParaRPr/>
          </a:p>
          <a:p>
            <a:pPr indent="0" lvl="0" marL="0" rtl="0" algn="l">
              <a:lnSpc>
                <a:spcPct val="90000"/>
              </a:lnSpc>
              <a:spcBef>
                <a:spcPts val="1000"/>
              </a:spcBef>
              <a:spcAft>
                <a:spcPts val="0"/>
              </a:spcAft>
              <a:buClr>
                <a:schemeClr val="lt1"/>
              </a:buClr>
              <a:buSzPts val="2400"/>
              <a:buNone/>
            </a:pPr>
            <a:r>
              <a:rPr lang="en-IE" u="sng">
                <a:solidFill>
                  <a:schemeClr val="hlink"/>
                </a:solidFill>
                <a:hlinkClick r:id="rId3"/>
              </a:rPr>
              <a:t>https://youtu.be/RjJfcoeFS5c?si=nJFAI5jM1-kKT3U1</a:t>
            </a:r>
            <a:endParaRPr/>
          </a:p>
          <a:p>
            <a:pPr indent="0" lvl="0" marL="0" rtl="0" algn="l">
              <a:lnSpc>
                <a:spcPct val="90000"/>
              </a:lnSpc>
              <a:spcBef>
                <a:spcPts val="1000"/>
              </a:spcBef>
              <a:spcAft>
                <a:spcPts val="0"/>
              </a:spcAft>
              <a:buClr>
                <a:schemeClr val="lt1"/>
              </a:buClr>
              <a:buSzPts val="2400"/>
              <a:buNone/>
            </a:pPr>
            <a:r>
              <a:t/>
            </a:r>
            <a:endParaRPr/>
          </a:p>
        </p:txBody>
      </p:sp>
      <p:sp>
        <p:nvSpPr>
          <p:cNvPr id="348" name="Google Shape;348;p20"/>
          <p:cNvSpPr txBox="1"/>
          <p:nvPr>
            <p:ph idx="2" type="body"/>
          </p:nvPr>
        </p:nvSpPr>
        <p:spPr>
          <a:xfrm>
            <a:off x="5868956" y="531644"/>
            <a:ext cx="5430415" cy="604429"/>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IE"/>
              <a:t>Tekoälyn vaikutus elintarvikealaan</a:t>
            </a:r>
            <a:endParaRPr/>
          </a:p>
        </p:txBody>
      </p:sp>
      <p:sp>
        <p:nvSpPr>
          <p:cNvPr id="349" name="Google Shape;349;p20"/>
          <p:cNvSpPr/>
          <p:nvPr>
            <p:ph idx="3" type="pic"/>
          </p:nvPr>
        </p:nvSpPr>
        <p:spPr>
          <a:xfrm>
            <a:off x="-1" y="1136073"/>
            <a:ext cx="5560291" cy="4338133"/>
          </a:xfrm>
          <a:prstGeom prst="rect">
            <a:avLst/>
          </a:prstGeom>
          <a:solidFill>
            <a:srgbClr val="D8D8D8"/>
          </a:solidFill>
          <a:ln>
            <a:noFill/>
          </a:ln>
        </p:spPr>
      </p:sp>
      <p:pic>
        <p:nvPicPr>
          <p:cNvPr id="350" name="Google Shape;350;p20" title="How agri-robotics will change the food you eat | Katherine James | TEDxBrayfordPool"/>
          <p:cNvPicPr preferRelativeResize="0"/>
          <p:nvPr/>
        </p:nvPicPr>
        <p:blipFill rotWithShape="1">
          <a:blip r:embed="rId4">
            <a:alphaModFix/>
          </a:blip>
          <a:srcRect b="0" l="0" r="0" t="0"/>
          <a:stretch/>
        </p:blipFill>
        <p:spPr>
          <a:xfrm>
            <a:off x="-2" y="1187428"/>
            <a:ext cx="5651198" cy="4209945"/>
          </a:xfrm>
          <a:prstGeom prst="rect">
            <a:avLst/>
          </a:prstGeom>
          <a:noFill/>
          <a:ln>
            <a:noFill/>
          </a:ln>
        </p:spPr>
      </p:pic>
      <p:sp>
        <p:nvSpPr>
          <p:cNvPr id="351" name="Google Shape;351;p20"/>
          <p:cNvSpPr txBox="1"/>
          <p:nvPr/>
        </p:nvSpPr>
        <p:spPr>
          <a:xfrm>
            <a:off x="665585" y="203752"/>
            <a:ext cx="5430415" cy="604429"/>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ADD037"/>
              </a:buClr>
              <a:buSzPts val="3600"/>
              <a:buFont typeface="Arial"/>
              <a:buNone/>
            </a:pPr>
            <a:r>
              <a:rPr b="1" i="0" lang="en-IE" sz="3600">
                <a:solidFill>
                  <a:srgbClr val="ADD037"/>
                </a:solidFill>
                <a:latin typeface="Calibri"/>
                <a:ea typeface="Calibri"/>
                <a:cs typeface="Calibri"/>
                <a:sym typeface="Calibri"/>
              </a:rPr>
              <a:t>KATSELLA</a:t>
            </a:r>
            <a:endParaRPr b="1" i="0" sz="3600">
              <a:solidFill>
                <a:srgbClr val="ADD037"/>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0"/>
                                        </p:tgtEl>
                                        <p:attrNameLst>
                                          <p:attrName>style.visibility</p:attrName>
                                        </p:attrNameLst>
                                      </p:cBhvr>
                                      <p:to>
                                        <p:strVal val="visible"/>
                                      </p:to>
                                    </p:set>
                                    <p:animEffect filter="fade" transition="in">
                                      <p:cBhvr>
                                        <p:cTn dur="1"/>
                                        <p:tgtEl>
                                          <p:spTgt spid="3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21"/>
          <p:cNvSpPr txBox="1"/>
          <p:nvPr>
            <p:ph idx="1" type="body"/>
          </p:nvPr>
        </p:nvSpPr>
        <p:spPr>
          <a:xfrm>
            <a:off x="5434696" y="2622424"/>
            <a:ext cx="6010480" cy="2253043"/>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4800"/>
              <a:buNone/>
            </a:pPr>
            <a:r>
              <a:rPr lang="en-IE"/>
              <a:t>Luku 3-</a:t>
            </a:r>
            <a:endParaRPr/>
          </a:p>
          <a:p>
            <a:pPr indent="0" lvl="0" marL="0" rtl="0" algn="l">
              <a:lnSpc>
                <a:spcPct val="90000"/>
              </a:lnSpc>
              <a:spcBef>
                <a:spcPts val="1000"/>
              </a:spcBef>
              <a:spcAft>
                <a:spcPts val="0"/>
              </a:spcAft>
              <a:buClr>
                <a:schemeClr val="lt1"/>
              </a:buClr>
              <a:buSzPts val="4800"/>
              <a:buNone/>
            </a:pPr>
            <a:r>
              <a:rPr lang="en-IE"/>
              <a:t>Miten tekoäly voi tukea maataloutta</a:t>
            </a:r>
            <a:endParaRPr/>
          </a:p>
        </p:txBody>
      </p:sp>
      <p:sp>
        <p:nvSpPr>
          <p:cNvPr id="358" name="Google Shape;358;p21"/>
          <p:cNvSpPr txBox="1"/>
          <p:nvPr>
            <p:ph idx="2" type="body"/>
          </p:nvPr>
        </p:nvSpPr>
        <p:spPr>
          <a:xfrm>
            <a:off x="891654" y="1020928"/>
            <a:ext cx="2066906" cy="582221"/>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ADD037"/>
              </a:buClr>
              <a:buSzPts val="13000"/>
              <a:buNone/>
            </a:pPr>
            <a:r>
              <a:rPr lang="en-IE"/>
              <a:t>03</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22"/>
          <p:cNvSpPr txBox="1"/>
          <p:nvPr>
            <p:ph idx="1" type="body"/>
          </p:nvPr>
        </p:nvSpPr>
        <p:spPr>
          <a:xfrm>
            <a:off x="598386" y="1504041"/>
            <a:ext cx="10595237" cy="445237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262626"/>
              </a:buClr>
              <a:buSzPts val="2400"/>
              <a:buNone/>
            </a:pPr>
            <a:r>
              <a:rPr lang="en-IE">
                <a:latin typeface="Quattrocento Sans"/>
                <a:ea typeface="Quattrocento Sans"/>
                <a:cs typeface="Quattrocento Sans"/>
                <a:sym typeface="Quattrocento Sans"/>
              </a:rPr>
              <a:t>Edellisessä luvussa analysoimme nykyaikaisen maatalouden keskeisiä haasteita – ilmaston vaihtelusta ja resurssien niukkuudesta työvoimapulaan ja kasvaviin tuotantovaatimuksiin. Tässä luvussa esitetään yleiskatsaus siitä, miten näihin haasteisiin voidaan vastata </a:t>
            </a:r>
            <a:r>
              <a:rPr b="1" lang="en-IE">
                <a:latin typeface="Quattrocento Sans"/>
                <a:ea typeface="Quattrocento Sans"/>
                <a:cs typeface="Quattrocento Sans"/>
                <a:sym typeface="Quattrocento Sans"/>
              </a:rPr>
              <a:t>tekoälyn avulla.</a:t>
            </a:r>
            <a:endParaRPr/>
          </a:p>
          <a:p>
            <a:pPr indent="0" lvl="0" marL="0" rtl="0" algn="l">
              <a:lnSpc>
                <a:spcPct val="100000"/>
              </a:lnSpc>
              <a:spcBef>
                <a:spcPts val="1000"/>
              </a:spcBef>
              <a:spcAft>
                <a:spcPts val="0"/>
              </a:spcAft>
              <a:buClr>
                <a:srgbClr val="262626"/>
              </a:buClr>
              <a:buSzPts val="2400"/>
              <a:buNone/>
            </a:pPr>
            <a:r>
              <a:rPr lang="en-IE">
                <a:latin typeface="Quattrocento Sans"/>
                <a:ea typeface="Quattrocento Sans"/>
                <a:cs typeface="Quattrocento Sans"/>
                <a:sym typeface="Quattrocento Sans"/>
              </a:rPr>
              <a:t>Tekoälystä on tulossa arvokas työkalu nykyaikaisessa maataloudessa, sillä se auttaa viljelijöitä tekemään nopeampia, tarkempia ja kestävämpiä päätöksiä. Dataan perustuvien näkemysten, automaation ja ennustavien ominaisuuksien avulla tekoäly tukee viljelijöitä tuotantopanosten optimoinnissa, satojen parantamisessa ja riskien tehokkaammassa hallinnassa.</a:t>
            </a:r>
            <a:endParaRPr/>
          </a:p>
        </p:txBody>
      </p:sp>
      <p:sp>
        <p:nvSpPr>
          <p:cNvPr id="364" name="Google Shape;364;p22"/>
          <p:cNvSpPr txBox="1"/>
          <p:nvPr>
            <p:ph idx="2" type="body"/>
          </p:nvPr>
        </p:nvSpPr>
        <p:spPr>
          <a:xfrm>
            <a:off x="687283" y="579577"/>
            <a:ext cx="10595237" cy="803654"/>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51C4C6"/>
              </a:buClr>
              <a:buSzPts val="3600"/>
              <a:buNone/>
            </a:pPr>
            <a:r>
              <a:rPr lang="en-IE"/>
              <a:t>Voiko tekoälystä tulla liittolainen nykyaikaiselle maataloudelle?</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pic>
        <p:nvPicPr>
          <p:cNvPr id="369" name="Google Shape;369;p23"/>
          <p:cNvPicPr preferRelativeResize="0"/>
          <p:nvPr>
            <p:ph idx="2" type="pic"/>
          </p:nvPr>
        </p:nvPicPr>
        <p:blipFill rotWithShape="1">
          <a:blip r:embed="rId3">
            <a:alphaModFix/>
          </a:blip>
          <a:srcRect b="0" l="18797" r="18797" t="0"/>
          <a:stretch/>
        </p:blipFill>
        <p:spPr>
          <a:xfrm>
            <a:off x="5888002" y="439730"/>
            <a:ext cx="5660531" cy="6045736"/>
          </a:xfrm>
          <a:prstGeom prst="rect">
            <a:avLst/>
          </a:prstGeom>
          <a:solidFill>
            <a:srgbClr val="F2F2F2"/>
          </a:solidFill>
          <a:ln>
            <a:noFill/>
          </a:ln>
        </p:spPr>
      </p:pic>
      <p:sp>
        <p:nvSpPr>
          <p:cNvPr id="370" name="Google Shape;370;p23"/>
          <p:cNvSpPr txBox="1"/>
          <p:nvPr>
            <p:ph idx="1" type="body"/>
          </p:nvPr>
        </p:nvSpPr>
        <p:spPr>
          <a:xfrm>
            <a:off x="335932" y="1726635"/>
            <a:ext cx="5267116" cy="4377696"/>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400"/>
              <a:buNone/>
            </a:pPr>
            <a:r>
              <a:rPr lang="en-IE"/>
              <a:t>Tekoäly tarjoaa tehokkaita uusia ratkaisuja, jotka voivat auttaa meitä reagoimaan tehokkaammin.</a:t>
            </a:r>
            <a:endParaRPr/>
          </a:p>
          <a:p>
            <a:pPr indent="0" lvl="0" marL="0" rtl="0" algn="l">
              <a:lnSpc>
                <a:spcPct val="90000"/>
              </a:lnSpc>
              <a:spcBef>
                <a:spcPts val="1000"/>
              </a:spcBef>
              <a:spcAft>
                <a:spcPts val="0"/>
              </a:spcAft>
              <a:buClr>
                <a:schemeClr val="lt1"/>
              </a:buClr>
              <a:buSzPts val="2400"/>
              <a:buNone/>
            </a:pPr>
            <a:r>
              <a:rPr lang="en-IE"/>
              <a:t>Ilmastoennusteiden parantamisesta sopeutumisstrategioiden vahvistamiseen, tekoäly tarjoaa työkaluja, jotka parantavat päätöksentekoa, lisäävät tehokkuutta ja tukevat kestävämpää kehitystä.</a:t>
            </a:r>
            <a:endParaRPr/>
          </a:p>
          <a:p>
            <a:pPr indent="0" lvl="0" marL="0" rtl="0" algn="l">
              <a:lnSpc>
                <a:spcPct val="90000"/>
              </a:lnSpc>
              <a:spcBef>
                <a:spcPts val="1000"/>
              </a:spcBef>
              <a:spcAft>
                <a:spcPts val="0"/>
              </a:spcAft>
              <a:buClr>
                <a:schemeClr val="lt1"/>
              </a:buClr>
              <a:buSzPts val="2400"/>
              <a:buNone/>
            </a:pPr>
            <a:r>
              <a:rPr lang="en-IE"/>
              <a:t>Katso, miten tekoäly voi tukea sinua päivittäisessä työssäsi!</a:t>
            </a:r>
            <a:endParaRPr/>
          </a:p>
        </p:txBody>
      </p:sp>
      <p:sp>
        <p:nvSpPr>
          <p:cNvPr id="371" name="Google Shape;371;p23"/>
          <p:cNvSpPr txBox="1"/>
          <p:nvPr>
            <p:ph idx="3" type="body"/>
          </p:nvPr>
        </p:nvSpPr>
        <p:spPr>
          <a:xfrm>
            <a:off x="114587" y="311744"/>
            <a:ext cx="5981413" cy="99265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800"/>
              <a:buNone/>
            </a:pPr>
            <a:r>
              <a:rPr lang="en-IE" sz="2800"/>
              <a:t>Ilmaston vaihtelu ja ympäristöpaine: tekoälyratkaisut</a:t>
            </a:r>
            <a:endParaRPr sz="2800"/>
          </a:p>
        </p:txBody>
      </p:sp>
      <p:sp>
        <p:nvSpPr>
          <p:cNvPr id="372" name="Google Shape;372;p23"/>
          <p:cNvSpPr/>
          <p:nvPr/>
        </p:nvSpPr>
        <p:spPr>
          <a:xfrm rot="5551673">
            <a:off x="9464822" y="5119088"/>
            <a:ext cx="2447505" cy="197048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pic>
        <p:nvPicPr>
          <p:cNvPr id="378" name="Google Shape;378;p24"/>
          <p:cNvPicPr preferRelativeResize="0"/>
          <p:nvPr>
            <p:ph idx="4" type="pic"/>
          </p:nvPr>
        </p:nvPicPr>
        <p:blipFill rotWithShape="1">
          <a:blip r:embed="rId3">
            <a:alphaModFix/>
          </a:blip>
          <a:srcRect b="0" l="29931" r="29931" t="0"/>
          <a:stretch/>
        </p:blipFill>
        <p:spPr>
          <a:xfrm>
            <a:off x="-126342" y="0"/>
            <a:ext cx="3669321" cy="6858000"/>
          </a:xfrm>
          <a:prstGeom prst="rect">
            <a:avLst/>
          </a:prstGeom>
          <a:solidFill>
            <a:srgbClr val="D8D8D8"/>
          </a:solidFill>
          <a:ln>
            <a:noFill/>
          </a:ln>
        </p:spPr>
      </p:pic>
      <p:sp>
        <p:nvSpPr>
          <p:cNvPr id="379" name="Google Shape;379;p24"/>
          <p:cNvSpPr txBox="1"/>
          <p:nvPr>
            <p:ph idx="1" type="body"/>
          </p:nvPr>
        </p:nvSpPr>
        <p:spPr>
          <a:xfrm>
            <a:off x="4912293" y="748312"/>
            <a:ext cx="6562677" cy="33941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51C4C6"/>
              </a:buClr>
              <a:buSzPts val="2400"/>
              <a:buNone/>
            </a:pPr>
            <a:r>
              <a:rPr lang="en-IE"/>
              <a:t>Ilmaston ennustaminen ja ennakkovaroitus</a:t>
            </a:r>
            <a:endParaRPr sz="2200"/>
          </a:p>
        </p:txBody>
      </p:sp>
      <p:sp>
        <p:nvSpPr>
          <p:cNvPr id="380" name="Google Shape;380;p24"/>
          <p:cNvSpPr txBox="1"/>
          <p:nvPr>
            <p:ph idx="2" type="body"/>
          </p:nvPr>
        </p:nvSpPr>
        <p:spPr>
          <a:xfrm>
            <a:off x="4937233" y="1167376"/>
            <a:ext cx="6553234" cy="999383"/>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262626"/>
              </a:buClr>
              <a:buSzPts val="1800"/>
              <a:buNone/>
            </a:pPr>
            <a:r>
              <a:rPr lang="en-IE" sz="1800"/>
              <a:t>Ilmasto-, satelliitti- ja sääasemadatan analyysit</a:t>
            </a:r>
            <a:endParaRPr sz="1800"/>
          </a:p>
          <a:p>
            <a:pPr indent="0" lvl="0" marL="0" rtl="0" algn="r">
              <a:lnSpc>
                <a:spcPct val="100000"/>
              </a:lnSpc>
              <a:spcBef>
                <a:spcPts val="1000"/>
              </a:spcBef>
              <a:spcAft>
                <a:spcPts val="0"/>
              </a:spcAft>
              <a:buClr>
                <a:srgbClr val="262626"/>
              </a:buClr>
              <a:buSzPts val="1800"/>
              <a:buNone/>
            </a:pPr>
            <a:r>
              <a:rPr lang="en-IE" sz="1800"/>
              <a:t>Ennustaa äärimmäisiä tapahtumia (kuivuus, tulvat, helleaallot)</a:t>
            </a:r>
            <a:endParaRPr/>
          </a:p>
          <a:p>
            <a:pPr indent="0" lvl="0" marL="0" rtl="0" algn="r">
              <a:lnSpc>
                <a:spcPct val="100000"/>
              </a:lnSpc>
              <a:spcBef>
                <a:spcPts val="1000"/>
              </a:spcBef>
              <a:spcAft>
                <a:spcPts val="0"/>
              </a:spcAft>
              <a:buClr>
                <a:srgbClr val="262626"/>
              </a:buClr>
              <a:buSzPts val="1800"/>
              <a:buNone/>
            </a:pPr>
            <a:r>
              <a:rPr lang="en-IE" sz="1800"/>
              <a:t>Tukee ennakoivia sato- ja riskienhallintapäätöksiä.</a:t>
            </a:r>
            <a:endParaRPr sz="1800"/>
          </a:p>
        </p:txBody>
      </p:sp>
      <p:sp>
        <p:nvSpPr>
          <p:cNvPr id="381" name="Google Shape;381;p24"/>
          <p:cNvSpPr txBox="1"/>
          <p:nvPr>
            <p:ph idx="3" type="body"/>
          </p:nvPr>
        </p:nvSpPr>
        <p:spPr>
          <a:xfrm>
            <a:off x="3431555" y="986640"/>
            <a:ext cx="1096215" cy="955625"/>
          </a:xfrm>
          <a:prstGeom prst="rect">
            <a:avLst/>
          </a:prstGeom>
          <a:noFill/>
          <a:ln>
            <a:noFill/>
          </a:ln>
        </p:spPr>
        <p:txBody>
          <a:bodyPr anchorCtr="0" anchor="ctr" bIns="45700" lIns="91425" spcFirstLastPara="1" rIns="91425" wrap="square" tIns="45700">
            <a:noAutofit/>
          </a:bodyPr>
          <a:lstStyle/>
          <a:p>
            <a:pPr indent="0" lvl="0" marL="0" rtl="0" algn="r">
              <a:lnSpc>
                <a:spcPct val="130000"/>
              </a:lnSpc>
              <a:spcBef>
                <a:spcPts val="0"/>
              </a:spcBef>
              <a:spcAft>
                <a:spcPts val="0"/>
              </a:spcAft>
              <a:buClr>
                <a:schemeClr val="lt1"/>
              </a:buClr>
              <a:buSzPts val="5400"/>
              <a:buNone/>
            </a:pPr>
            <a:r>
              <a:rPr lang="en-IE"/>
              <a:t>01</a:t>
            </a:r>
            <a:endParaRPr/>
          </a:p>
        </p:txBody>
      </p:sp>
      <p:sp>
        <p:nvSpPr>
          <p:cNvPr id="382" name="Google Shape;382;p24"/>
          <p:cNvSpPr txBox="1"/>
          <p:nvPr>
            <p:ph idx="5" type="body"/>
          </p:nvPr>
        </p:nvSpPr>
        <p:spPr>
          <a:xfrm>
            <a:off x="4902849" y="2696835"/>
            <a:ext cx="6562677" cy="33941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51C4C6"/>
              </a:buClr>
              <a:buSzPts val="2400"/>
              <a:buNone/>
            </a:pPr>
            <a:r>
              <a:rPr lang="en-IE"/>
              <a:t>Kasvinterveys ja tautien hallinta</a:t>
            </a:r>
            <a:endParaRPr/>
          </a:p>
        </p:txBody>
      </p:sp>
      <p:sp>
        <p:nvSpPr>
          <p:cNvPr id="383" name="Google Shape;383;p24"/>
          <p:cNvSpPr txBox="1"/>
          <p:nvPr>
            <p:ph idx="6" type="body"/>
          </p:nvPr>
        </p:nvSpPr>
        <p:spPr>
          <a:xfrm>
            <a:off x="4912292" y="3115899"/>
            <a:ext cx="6553234" cy="999383"/>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262626"/>
              </a:buClr>
              <a:buSzPts val="1600"/>
              <a:buNone/>
            </a:pPr>
            <a:r>
              <a:rPr lang="en-IE" sz="1600"/>
              <a:t>Havaitsee taudit, tuholaiset ja ravinteiden puutteet varhaisessa vaiheessa</a:t>
            </a:r>
            <a:endParaRPr/>
          </a:p>
          <a:p>
            <a:pPr indent="0" lvl="0" marL="0" rtl="0" algn="r">
              <a:lnSpc>
                <a:spcPct val="100000"/>
              </a:lnSpc>
              <a:spcBef>
                <a:spcPts val="1000"/>
              </a:spcBef>
              <a:spcAft>
                <a:spcPts val="0"/>
              </a:spcAft>
              <a:buClr>
                <a:srgbClr val="262626"/>
              </a:buClr>
              <a:buSzPts val="1600"/>
              <a:buNone/>
            </a:pPr>
            <a:r>
              <a:rPr lang="en-IE" sz="1600"/>
              <a:t>Käyttää konenäköä nopeaan diagnoosiin</a:t>
            </a:r>
            <a:endParaRPr/>
          </a:p>
          <a:p>
            <a:pPr indent="0" lvl="0" marL="0" rtl="0" algn="r">
              <a:lnSpc>
                <a:spcPct val="100000"/>
              </a:lnSpc>
              <a:spcBef>
                <a:spcPts val="1000"/>
              </a:spcBef>
              <a:spcAft>
                <a:spcPts val="0"/>
              </a:spcAft>
              <a:buClr>
                <a:srgbClr val="262626"/>
              </a:buClr>
              <a:buSzPts val="1600"/>
              <a:buNone/>
            </a:pPr>
            <a:r>
              <a:rPr lang="en-IE" sz="1600"/>
              <a:t>Mahdollistaa kohdennetut, vähäkemikaaliset käsittelyt</a:t>
            </a:r>
            <a:endParaRPr/>
          </a:p>
        </p:txBody>
      </p:sp>
      <p:sp>
        <p:nvSpPr>
          <p:cNvPr id="384" name="Google Shape;384;p24"/>
          <p:cNvSpPr txBox="1"/>
          <p:nvPr>
            <p:ph idx="7" type="body"/>
          </p:nvPr>
        </p:nvSpPr>
        <p:spPr>
          <a:xfrm>
            <a:off x="3431554" y="2940769"/>
            <a:ext cx="1096215" cy="955625"/>
          </a:xfrm>
          <a:prstGeom prst="rect">
            <a:avLst/>
          </a:prstGeom>
          <a:noFill/>
          <a:ln>
            <a:noFill/>
          </a:ln>
        </p:spPr>
        <p:txBody>
          <a:bodyPr anchorCtr="0" anchor="ctr" bIns="45700" lIns="91425" spcFirstLastPara="1" rIns="91425" wrap="square" tIns="45700">
            <a:noAutofit/>
          </a:bodyPr>
          <a:lstStyle/>
          <a:p>
            <a:pPr indent="0" lvl="0" marL="0" rtl="0" algn="r">
              <a:lnSpc>
                <a:spcPct val="130000"/>
              </a:lnSpc>
              <a:spcBef>
                <a:spcPts val="0"/>
              </a:spcBef>
              <a:spcAft>
                <a:spcPts val="0"/>
              </a:spcAft>
              <a:buClr>
                <a:schemeClr val="lt1"/>
              </a:buClr>
              <a:buSzPts val="5400"/>
              <a:buNone/>
            </a:pPr>
            <a:r>
              <a:rPr lang="en-IE"/>
              <a:t>02</a:t>
            </a:r>
            <a:endParaRPr/>
          </a:p>
        </p:txBody>
      </p:sp>
      <p:sp>
        <p:nvSpPr>
          <p:cNvPr id="385" name="Google Shape;385;p24"/>
          <p:cNvSpPr txBox="1"/>
          <p:nvPr>
            <p:ph idx="8" type="body"/>
          </p:nvPr>
        </p:nvSpPr>
        <p:spPr>
          <a:xfrm>
            <a:off x="4927790" y="4521534"/>
            <a:ext cx="6562677" cy="33941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51C4C6"/>
              </a:buClr>
              <a:buSzPts val="2400"/>
              <a:buNone/>
            </a:pPr>
            <a:r>
              <a:rPr lang="en-IE"/>
              <a:t>Ilmastoälykäs maatalous</a:t>
            </a:r>
            <a:endParaRPr/>
          </a:p>
        </p:txBody>
      </p:sp>
      <p:sp>
        <p:nvSpPr>
          <p:cNvPr id="386" name="Google Shape;386;p24"/>
          <p:cNvSpPr txBox="1"/>
          <p:nvPr>
            <p:ph idx="13" type="body"/>
          </p:nvPr>
        </p:nvSpPr>
        <p:spPr>
          <a:xfrm>
            <a:off x="3447052" y="4804566"/>
            <a:ext cx="1096215" cy="955625"/>
          </a:xfrm>
          <a:prstGeom prst="rect">
            <a:avLst/>
          </a:prstGeom>
          <a:noFill/>
          <a:ln>
            <a:noFill/>
          </a:ln>
        </p:spPr>
        <p:txBody>
          <a:bodyPr anchorCtr="0" anchor="ctr" bIns="45700" lIns="91425" spcFirstLastPara="1" rIns="91425" wrap="square" tIns="45700">
            <a:noAutofit/>
          </a:bodyPr>
          <a:lstStyle/>
          <a:p>
            <a:pPr indent="0" lvl="0" marL="0" rtl="0" algn="r">
              <a:lnSpc>
                <a:spcPct val="130000"/>
              </a:lnSpc>
              <a:spcBef>
                <a:spcPts val="0"/>
              </a:spcBef>
              <a:spcAft>
                <a:spcPts val="0"/>
              </a:spcAft>
              <a:buClr>
                <a:schemeClr val="lt1"/>
              </a:buClr>
              <a:buSzPts val="5400"/>
              <a:buNone/>
            </a:pPr>
            <a:r>
              <a:rPr lang="en-IE"/>
              <a:t>03</a:t>
            </a:r>
            <a:endParaRPr/>
          </a:p>
        </p:txBody>
      </p:sp>
      <p:sp>
        <p:nvSpPr>
          <p:cNvPr id="387" name="Google Shape;387;p24"/>
          <p:cNvSpPr/>
          <p:nvPr/>
        </p:nvSpPr>
        <p:spPr>
          <a:xfrm rot="9727022">
            <a:off x="-481078" y="5498436"/>
            <a:ext cx="2016581" cy="1623549"/>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8" name="Google Shape;388;p24"/>
          <p:cNvSpPr txBox="1"/>
          <p:nvPr>
            <p:ph idx="9" type="body"/>
          </p:nvPr>
        </p:nvSpPr>
        <p:spPr>
          <a:xfrm>
            <a:off x="4927791" y="4917623"/>
            <a:ext cx="6553234" cy="999383"/>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262626"/>
              </a:buClr>
              <a:buSzPts val="1600"/>
              <a:buNone/>
            </a:pPr>
            <a:r>
              <a:rPr lang="en-IE" sz="1600"/>
              <a:t>Käyttää tekoälyä istutusaikataulujen ja viljelykasvien valinnan optimointiin</a:t>
            </a:r>
            <a:endParaRPr sz="1600"/>
          </a:p>
          <a:p>
            <a:pPr indent="0" lvl="0" marL="0" rtl="0" algn="r">
              <a:lnSpc>
                <a:spcPct val="100000"/>
              </a:lnSpc>
              <a:spcBef>
                <a:spcPts val="1000"/>
              </a:spcBef>
              <a:spcAft>
                <a:spcPts val="0"/>
              </a:spcAft>
              <a:buClr>
                <a:srgbClr val="262626"/>
              </a:buClr>
              <a:buSzPts val="1600"/>
              <a:buNone/>
            </a:pPr>
            <a:r>
              <a:rPr lang="en-IE" sz="1600"/>
              <a:t>Sopeuttaa viljelykäytäntöjä muuttuviin ilmasto-olosuhteisiin</a:t>
            </a:r>
            <a:endParaRPr sz="1600"/>
          </a:p>
          <a:p>
            <a:pPr indent="0" lvl="0" marL="0" rtl="0" algn="r">
              <a:lnSpc>
                <a:spcPct val="100000"/>
              </a:lnSpc>
              <a:spcBef>
                <a:spcPts val="1000"/>
              </a:spcBef>
              <a:spcAft>
                <a:spcPts val="0"/>
              </a:spcAft>
              <a:buClr>
                <a:srgbClr val="262626"/>
              </a:buClr>
              <a:buSzPts val="1600"/>
              <a:buNone/>
            </a:pPr>
            <a:r>
              <a:rPr lang="en-IE" sz="1600"/>
              <a:t>Parantaa sietokykyä ja vähentää samalla ympäristövaikutuksia</a:t>
            </a:r>
            <a:endParaRPr sz="18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25"/>
          <p:cNvSpPr txBox="1"/>
          <p:nvPr>
            <p:ph idx="2" type="body"/>
          </p:nvPr>
        </p:nvSpPr>
        <p:spPr>
          <a:xfrm>
            <a:off x="798381" y="599043"/>
            <a:ext cx="10595237" cy="803654"/>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51C4C6"/>
              </a:buClr>
              <a:buSzPts val="3600"/>
              <a:buNone/>
            </a:pPr>
            <a:r>
              <a:rPr lang="en-IE"/>
              <a:t>Tapaustutkimus: Plantvoice</a:t>
            </a:r>
            <a:endParaRPr/>
          </a:p>
        </p:txBody>
      </p:sp>
      <p:sp>
        <p:nvSpPr>
          <p:cNvPr id="394" name="Google Shape;394;p25"/>
          <p:cNvSpPr txBox="1"/>
          <p:nvPr>
            <p:ph idx="1" type="body"/>
          </p:nvPr>
        </p:nvSpPr>
        <p:spPr>
          <a:xfrm>
            <a:off x="798380" y="1253224"/>
            <a:ext cx="7315785" cy="3074936"/>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262626"/>
              </a:buClr>
              <a:buSzPts val="2000"/>
              <a:buNone/>
            </a:pPr>
            <a:r>
              <a:rPr lang="en-IE" sz="2000" u="sng">
                <a:solidFill>
                  <a:schemeClr val="hlink"/>
                </a:solidFill>
                <a:hlinkClick r:id="rId3"/>
              </a:rPr>
              <a:t>PLANTVOICE® </a:t>
            </a:r>
            <a:r>
              <a:rPr lang="en-IE" sz="2000"/>
              <a:t>a</a:t>
            </a:r>
            <a:r>
              <a:rPr lang="en-IE" sz="2000"/>
              <a:t>uttaa maanviljelijöitä ennustamaan maataloustuotannon laatua ja maksimoimaan sadon. Se perustuu palveluna tarjottavaan anturiteknologiaan, joka kerää ja analysoi kasvien sisäisiä fysiologisia tietoja ja tarjoaa maanviljelijöille yksityiskohtaista tietoa satojen terveydentilasta. Järjestelmä koostuu minimaalisesti invasiivisesta Phyto-yhteensopivasta laitteesta, joka asetetaan kasvin varteen ja jonka avulla voidaan seurata suolapitoisuutta ja nestevirtausta, eräänlaisena "kasvin elektrokardiogrammina". Sen avulla voidaan:</a:t>
            </a:r>
            <a:endParaRPr/>
          </a:p>
          <a:p>
            <a:pPr indent="-355600" lvl="0" marL="228600" rtl="0" algn="l">
              <a:spcBef>
                <a:spcPts val="1000"/>
              </a:spcBef>
              <a:spcAft>
                <a:spcPts val="0"/>
              </a:spcAft>
              <a:buSzPts val="2000"/>
              <a:buFont typeface="Calibri"/>
              <a:buChar char="-"/>
            </a:pPr>
            <a:r>
              <a:rPr lang="en-IE" sz="2000"/>
              <a:t> Tunnista vedenpuutteen merkit</a:t>
            </a:r>
            <a:endParaRPr sz="2000"/>
          </a:p>
          <a:p>
            <a:pPr indent="-342900" lvl="0" marL="342900" rtl="0" algn="l">
              <a:lnSpc>
                <a:spcPct val="90000"/>
              </a:lnSpc>
              <a:spcBef>
                <a:spcPts val="1000"/>
              </a:spcBef>
              <a:spcAft>
                <a:spcPts val="0"/>
              </a:spcAft>
              <a:buClr>
                <a:srgbClr val="262626"/>
              </a:buClr>
              <a:buSzPts val="2000"/>
              <a:buFont typeface="Calibri"/>
              <a:buChar char="-"/>
            </a:pPr>
            <a:r>
              <a:rPr lang="en-IE" sz="2000"/>
              <a:t>Tunnistaa sienten, bakteerien ja muiden taudinaiheuttajien varhaiset ​​hyökkäykset</a:t>
            </a:r>
            <a:endParaRPr sz="2000"/>
          </a:p>
          <a:p>
            <a:pPr indent="-342900" lvl="0" marL="342900" rtl="0" algn="l">
              <a:lnSpc>
                <a:spcPct val="90000"/>
              </a:lnSpc>
              <a:spcBef>
                <a:spcPts val="1000"/>
              </a:spcBef>
              <a:spcAft>
                <a:spcPts val="0"/>
              </a:spcAft>
              <a:buClr>
                <a:srgbClr val="262626"/>
              </a:buClr>
              <a:buSzPts val="2000"/>
              <a:buFont typeface="Calibri"/>
              <a:buChar char="-"/>
            </a:pPr>
            <a:r>
              <a:rPr lang="en-IE" sz="2000"/>
              <a:t>Analysoida kasvin reaktio viljelytoimenpiteisiin</a:t>
            </a:r>
            <a:endParaRPr sz="2000"/>
          </a:p>
        </p:txBody>
      </p:sp>
      <p:pic>
        <p:nvPicPr>
          <p:cNvPr descr="Immagine che contiene testo, schermata, uomo, vestiti&#10;&#10;Il contenuto generato dall'IA potrebbe non essere corretto." id="395" name="Google Shape;395;p25">
            <a:hlinkClick r:id="rId4"/>
          </p:cNvPr>
          <p:cNvPicPr preferRelativeResize="0"/>
          <p:nvPr/>
        </p:nvPicPr>
        <p:blipFill rotWithShape="1">
          <a:blip r:embed="rId5">
            <a:alphaModFix/>
          </a:blip>
          <a:srcRect b="0" l="0" r="0" t="0"/>
          <a:stretch/>
        </p:blipFill>
        <p:spPr>
          <a:xfrm>
            <a:off x="8222900" y="1107440"/>
            <a:ext cx="3279453" cy="4643120"/>
          </a:xfrm>
          <a:prstGeom prst="rect">
            <a:avLst/>
          </a:prstGeom>
          <a:noFill/>
          <a:ln>
            <a:noFill/>
          </a:ln>
        </p:spPr>
      </p:pic>
      <p:sp>
        <p:nvSpPr>
          <p:cNvPr id="396" name="Google Shape;396;p25"/>
          <p:cNvSpPr txBox="1"/>
          <p:nvPr/>
        </p:nvSpPr>
        <p:spPr>
          <a:xfrm>
            <a:off x="2085340" y="5758410"/>
            <a:ext cx="669036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E" sz="1800" u="sng">
                <a:solidFill>
                  <a:schemeClr val="dk1"/>
                </a:solidFill>
                <a:latin typeface="Calibri"/>
                <a:ea typeface="Calibri"/>
                <a:cs typeface="Calibri"/>
                <a:sym typeface="Calibri"/>
                <a:hlinkClick r:id="rId6">
                  <a:extLst>
                    <a:ext uri="{A12FA001-AC4F-418D-AE19-62706E023703}">
                      <ahyp:hlinkClr val="tx"/>
                    </a:ext>
                  </a:extLst>
                </a:hlinkClick>
              </a:rPr>
              <a:t>(Subtitles) Plantvoice for APPLES growers in Val di Non (Trentino) and South Tyrol - YouTube</a:t>
            </a:r>
            <a:endParaRPr sz="1800">
              <a:solidFill>
                <a:schemeClr val="dk1"/>
              </a:solidFill>
              <a:latin typeface="Calibri"/>
              <a:ea typeface="Calibri"/>
              <a:cs typeface="Calibri"/>
              <a:sym typeface="Calibri"/>
            </a:endParaRPr>
          </a:p>
        </p:txBody>
      </p:sp>
      <p:pic>
        <p:nvPicPr>
          <p:cNvPr descr="Witness " id="397" name="Google Shape;397;p25"/>
          <p:cNvPicPr preferRelativeResize="0"/>
          <p:nvPr/>
        </p:nvPicPr>
        <p:blipFill rotWithShape="1">
          <a:blip r:embed="rId7">
            <a:alphaModFix/>
          </a:blip>
          <a:srcRect b="0" l="0" r="0" t="0"/>
          <a:stretch/>
        </p:blipFill>
        <p:spPr>
          <a:xfrm>
            <a:off x="1116573" y="5749795"/>
            <a:ext cx="609600" cy="609600"/>
          </a:xfrm>
          <a:prstGeom prst="rect">
            <a:avLst/>
          </a:prstGeom>
          <a:noFill/>
          <a:ln>
            <a:noFill/>
          </a:ln>
        </p:spPr>
      </p:pic>
      <p:pic>
        <p:nvPicPr>
          <p:cNvPr descr="Gesture " id="398" name="Google Shape;398;p25"/>
          <p:cNvPicPr preferRelativeResize="0"/>
          <p:nvPr/>
        </p:nvPicPr>
        <p:blipFill rotWithShape="1">
          <a:blip r:embed="rId8">
            <a:alphaModFix/>
          </a:blip>
          <a:srcRect b="0" l="0" r="0" t="0"/>
          <a:stretch/>
        </p:blipFill>
        <p:spPr>
          <a:xfrm>
            <a:off x="10591078" y="5547460"/>
            <a:ext cx="802540" cy="80254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pic>
        <p:nvPicPr>
          <p:cNvPr id="403" name="Google Shape;403;p26"/>
          <p:cNvPicPr preferRelativeResize="0"/>
          <p:nvPr>
            <p:ph idx="2" type="pic"/>
          </p:nvPr>
        </p:nvPicPr>
        <p:blipFill rotWithShape="1">
          <a:blip r:embed="rId3">
            <a:alphaModFix/>
          </a:blip>
          <a:srcRect b="0" l="0" r="0" t="0"/>
          <a:stretch/>
        </p:blipFill>
        <p:spPr>
          <a:xfrm>
            <a:off x="487160" y="524738"/>
            <a:ext cx="5660531" cy="6045736"/>
          </a:xfrm>
          <a:prstGeom prst="rect">
            <a:avLst/>
          </a:prstGeom>
          <a:solidFill>
            <a:srgbClr val="F2F2F2"/>
          </a:solidFill>
          <a:ln>
            <a:noFill/>
          </a:ln>
        </p:spPr>
      </p:pic>
      <p:sp>
        <p:nvSpPr>
          <p:cNvPr id="404" name="Google Shape;404;p26"/>
          <p:cNvSpPr txBox="1"/>
          <p:nvPr>
            <p:ph idx="1" type="body"/>
          </p:nvPr>
        </p:nvSpPr>
        <p:spPr>
          <a:xfrm>
            <a:off x="6579693" y="2192778"/>
            <a:ext cx="4942584" cy="437769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lt1"/>
              </a:buClr>
              <a:buSzPts val="2400"/>
              <a:buNone/>
            </a:pPr>
            <a:r>
              <a:rPr lang="en-IE"/>
              <a:t>Tekoäly tarjoaa tehokkaita työkaluja, jotka auttavat viljelijöitä tuottamaan enemmän vähemmällä, optimoimaan toimintaa ja vähentämään taloudellista riskiä. Muuntamalla dataa käytännön oivalluksiksi tekoäly mahdollistaa älykkäämpiä päätöksiä, paremman tehokkuuden ja pitkän aikavälin kestävyyden. </a:t>
            </a:r>
            <a:endParaRPr/>
          </a:p>
        </p:txBody>
      </p:sp>
      <p:sp>
        <p:nvSpPr>
          <p:cNvPr id="405" name="Google Shape;405;p26"/>
          <p:cNvSpPr txBox="1"/>
          <p:nvPr>
            <p:ph idx="3" type="body"/>
          </p:nvPr>
        </p:nvSpPr>
        <p:spPr>
          <a:xfrm>
            <a:off x="6579693" y="389057"/>
            <a:ext cx="5319778" cy="99265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200"/>
              <a:buNone/>
            </a:pPr>
            <a:r>
              <a:rPr lang="en-IE" sz="3200"/>
              <a:t>Resurssitehokkuus ja kustannusten vähentäminen maataloudessa: tekoälyratkaisut</a:t>
            </a:r>
            <a:endParaRPr sz="3200"/>
          </a:p>
        </p:txBody>
      </p:sp>
      <p:sp>
        <p:nvSpPr>
          <p:cNvPr id="406" name="Google Shape;406;p26"/>
          <p:cNvSpPr/>
          <p:nvPr/>
        </p:nvSpPr>
        <p:spPr>
          <a:xfrm rot="5551673">
            <a:off x="9464822" y="5119088"/>
            <a:ext cx="2447505" cy="197048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27"/>
          <p:cNvSpPr txBox="1"/>
          <p:nvPr>
            <p:ph idx="1" type="body"/>
          </p:nvPr>
        </p:nvSpPr>
        <p:spPr>
          <a:xfrm>
            <a:off x="4912293" y="748312"/>
            <a:ext cx="6562677" cy="33941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51C4C6"/>
              </a:buClr>
              <a:buSzPts val="2400"/>
              <a:buNone/>
            </a:pPr>
            <a:r>
              <a:rPr lang="en-IE"/>
              <a:t>Tarkkuuskastelu</a:t>
            </a:r>
            <a:endParaRPr/>
          </a:p>
          <a:p>
            <a:pPr indent="0" lvl="0" marL="0" rtl="0" algn="ctr">
              <a:lnSpc>
                <a:spcPct val="100000"/>
              </a:lnSpc>
              <a:spcBef>
                <a:spcPts val="1000"/>
              </a:spcBef>
              <a:spcAft>
                <a:spcPts val="0"/>
              </a:spcAft>
              <a:buClr>
                <a:srgbClr val="51C4C6"/>
              </a:buClr>
              <a:buSzPts val="2200"/>
              <a:buNone/>
            </a:pPr>
            <a:r>
              <a:t/>
            </a:r>
            <a:endParaRPr sz="2200"/>
          </a:p>
        </p:txBody>
      </p:sp>
      <p:sp>
        <p:nvSpPr>
          <p:cNvPr id="413" name="Google Shape;413;p27"/>
          <p:cNvSpPr txBox="1"/>
          <p:nvPr>
            <p:ph idx="2" type="body"/>
          </p:nvPr>
        </p:nvSpPr>
        <p:spPr>
          <a:xfrm>
            <a:off x="4937233" y="1167376"/>
            <a:ext cx="6553234" cy="999383"/>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262626"/>
              </a:buClr>
              <a:buSzPts val="2000"/>
              <a:buNone/>
            </a:pPr>
            <a:r>
              <a:rPr lang="en-IE" sz="2000"/>
              <a:t>Analysoi maaperän kosteutta, sääennusteita ja sadon tarpeita</a:t>
            </a:r>
            <a:endParaRPr sz="2000"/>
          </a:p>
          <a:p>
            <a:pPr indent="0" lvl="0" marL="0" rtl="0" algn="r">
              <a:lnSpc>
                <a:spcPct val="100000"/>
              </a:lnSpc>
              <a:spcBef>
                <a:spcPts val="1000"/>
              </a:spcBef>
              <a:spcAft>
                <a:spcPts val="0"/>
              </a:spcAft>
              <a:buClr>
                <a:srgbClr val="262626"/>
              </a:buClr>
              <a:buSzPts val="2000"/>
              <a:buNone/>
            </a:pPr>
            <a:r>
              <a:rPr lang="en-IE" sz="2000"/>
              <a:t>Toimittaa vettä vain sinne, missä ja milloin tarvitaan</a:t>
            </a:r>
            <a:endParaRPr sz="2000"/>
          </a:p>
          <a:p>
            <a:pPr indent="0" lvl="0" marL="0" rtl="0" algn="r">
              <a:lnSpc>
                <a:spcPct val="100000"/>
              </a:lnSpc>
              <a:spcBef>
                <a:spcPts val="1000"/>
              </a:spcBef>
              <a:spcAft>
                <a:spcPts val="0"/>
              </a:spcAft>
              <a:buClr>
                <a:srgbClr val="262626"/>
              </a:buClr>
              <a:buSzPts val="2000"/>
              <a:buNone/>
            </a:pPr>
            <a:r>
              <a:rPr lang="en-IE" sz="2000"/>
              <a:t>Vähentää veden ja energian kulutusta.</a:t>
            </a:r>
            <a:endParaRPr sz="2000"/>
          </a:p>
        </p:txBody>
      </p:sp>
      <p:sp>
        <p:nvSpPr>
          <p:cNvPr id="414" name="Google Shape;414;p27"/>
          <p:cNvSpPr txBox="1"/>
          <p:nvPr>
            <p:ph idx="3" type="body"/>
          </p:nvPr>
        </p:nvSpPr>
        <p:spPr>
          <a:xfrm>
            <a:off x="3431555" y="986640"/>
            <a:ext cx="1096215" cy="955625"/>
          </a:xfrm>
          <a:prstGeom prst="rect">
            <a:avLst/>
          </a:prstGeom>
          <a:noFill/>
          <a:ln>
            <a:noFill/>
          </a:ln>
        </p:spPr>
        <p:txBody>
          <a:bodyPr anchorCtr="0" anchor="ctr" bIns="45700" lIns="91425" spcFirstLastPara="1" rIns="91425" wrap="square" tIns="45700">
            <a:noAutofit/>
          </a:bodyPr>
          <a:lstStyle/>
          <a:p>
            <a:pPr indent="0" lvl="0" marL="0" rtl="0" algn="r">
              <a:lnSpc>
                <a:spcPct val="130000"/>
              </a:lnSpc>
              <a:spcBef>
                <a:spcPts val="0"/>
              </a:spcBef>
              <a:spcAft>
                <a:spcPts val="0"/>
              </a:spcAft>
              <a:buClr>
                <a:schemeClr val="lt1"/>
              </a:buClr>
              <a:buSzPts val="5400"/>
              <a:buNone/>
            </a:pPr>
            <a:r>
              <a:rPr lang="en-IE"/>
              <a:t>01</a:t>
            </a:r>
            <a:endParaRPr/>
          </a:p>
        </p:txBody>
      </p:sp>
      <p:sp>
        <p:nvSpPr>
          <p:cNvPr id="415" name="Google Shape;415;p27"/>
          <p:cNvSpPr txBox="1"/>
          <p:nvPr>
            <p:ph idx="5" type="body"/>
          </p:nvPr>
        </p:nvSpPr>
        <p:spPr>
          <a:xfrm>
            <a:off x="4927790" y="2696835"/>
            <a:ext cx="6562677" cy="33941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51C4C6"/>
              </a:buClr>
              <a:buSzPts val="2400"/>
              <a:buNone/>
            </a:pPr>
            <a:r>
              <a:rPr lang="en-IE"/>
              <a:t>Älykäs lannoitus</a:t>
            </a:r>
            <a:endParaRPr/>
          </a:p>
        </p:txBody>
      </p:sp>
      <p:sp>
        <p:nvSpPr>
          <p:cNvPr id="416" name="Google Shape;416;p27"/>
          <p:cNvSpPr txBox="1"/>
          <p:nvPr>
            <p:ph idx="6" type="body"/>
          </p:nvPr>
        </p:nvSpPr>
        <p:spPr>
          <a:xfrm>
            <a:off x="4805463" y="3115899"/>
            <a:ext cx="6770451" cy="999383"/>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262626"/>
              </a:buClr>
              <a:buSzPts val="1800"/>
              <a:buNone/>
            </a:pPr>
            <a:r>
              <a:rPr lang="en-IE" sz="1800"/>
              <a:t>Koneoppimismallit laskevat tarkat ravinnetarpeet</a:t>
            </a:r>
            <a:endParaRPr sz="1800"/>
          </a:p>
          <a:p>
            <a:pPr indent="0" lvl="0" marL="0" rtl="0" algn="r">
              <a:lnSpc>
                <a:spcPct val="100000"/>
              </a:lnSpc>
              <a:spcBef>
                <a:spcPts val="1000"/>
              </a:spcBef>
              <a:spcAft>
                <a:spcPts val="0"/>
              </a:spcAft>
              <a:buClr>
                <a:srgbClr val="262626"/>
              </a:buClr>
              <a:buSzPts val="1800"/>
              <a:buNone/>
            </a:pPr>
            <a:r>
              <a:rPr lang="en-IE" sz="1800"/>
              <a:t>Ehkäisee liikakäyttöä ja valumista</a:t>
            </a:r>
            <a:endParaRPr sz="1800"/>
          </a:p>
          <a:p>
            <a:pPr indent="0" lvl="0" marL="0" rtl="0" algn="r">
              <a:lnSpc>
                <a:spcPct val="100000"/>
              </a:lnSpc>
              <a:spcBef>
                <a:spcPts val="1000"/>
              </a:spcBef>
              <a:spcAft>
                <a:spcPts val="0"/>
              </a:spcAft>
              <a:buClr>
                <a:srgbClr val="262626"/>
              </a:buClr>
              <a:buSzPts val="1800"/>
              <a:buNone/>
            </a:pPr>
            <a:r>
              <a:rPr lang="en-IE" sz="1800"/>
              <a:t>Vähentää lannoitteiden käyttöä ja säilyttää samalla sadon määrän</a:t>
            </a:r>
            <a:endParaRPr sz="1800"/>
          </a:p>
        </p:txBody>
      </p:sp>
      <p:sp>
        <p:nvSpPr>
          <p:cNvPr id="417" name="Google Shape;417;p27"/>
          <p:cNvSpPr txBox="1"/>
          <p:nvPr>
            <p:ph idx="7" type="body"/>
          </p:nvPr>
        </p:nvSpPr>
        <p:spPr>
          <a:xfrm>
            <a:off x="3431554" y="2940769"/>
            <a:ext cx="1096215" cy="955625"/>
          </a:xfrm>
          <a:prstGeom prst="rect">
            <a:avLst/>
          </a:prstGeom>
          <a:noFill/>
          <a:ln>
            <a:noFill/>
          </a:ln>
        </p:spPr>
        <p:txBody>
          <a:bodyPr anchorCtr="0" anchor="ctr" bIns="45700" lIns="91425" spcFirstLastPara="1" rIns="91425" wrap="square" tIns="45700">
            <a:noAutofit/>
          </a:bodyPr>
          <a:lstStyle/>
          <a:p>
            <a:pPr indent="0" lvl="0" marL="0" rtl="0" algn="r">
              <a:lnSpc>
                <a:spcPct val="130000"/>
              </a:lnSpc>
              <a:spcBef>
                <a:spcPts val="0"/>
              </a:spcBef>
              <a:spcAft>
                <a:spcPts val="0"/>
              </a:spcAft>
              <a:buClr>
                <a:schemeClr val="lt1"/>
              </a:buClr>
              <a:buSzPts val="5400"/>
              <a:buNone/>
            </a:pPr>
            <a:r>
              <a:rPr lang="en-IE"/>
              <a:t>02</a:t>
            </a:r>
            <a:endParaRPr/>
          </a:p>
        </p:txBody>
      </p:sp>
      <p:sp>
        <p:nvSpPr>
          <p:cNvPr id="418" name="Google Shape;418;p27"/>
          <p:cNvSpPr txBox="1"/>
          <p:nvPr>
            <p:ph idx="8" type="body"/>
          </p:nvPr>
        </p:nvSpPr>
        <p:spPr>
          <a:xfrm>
            <a:off x="4927790" y="4521534"/>
            <a:ext cx="6562677" cy="33941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51C4C6"/>
              </a:buClr>
              <a:buSzPts val="2400"/>
              <a:buNone/>
            </a:pPr>
            <a:r>
              <a:rPr lang="en-IE"/>
              <a:t>Energian optimointi</a:t>
            </a:r>
            <a:endParaRPr/>
          </a:p>
        </p:txBody>
      </p:sp>
      <p:sp>
        <p:nvSpPr>
          <p:cNvPr id="419" name="Google Shape;419;p27"/>
          <p:cNvSpPr txBox="1"/>
          <p:nvPr>
            <p:ph idx="9" type="body"/>
          </p:nvPr>
        </p:nvSpPr>
        <p:spPr>
          <a:xfrm>
            <a:off x="4917014" y="5003632"/>
            <a:ext cx="6553234" cy="999383"/>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IE" sz="1600"/>
              <a:t>Suunnittelee koneiden käytön ja kastelun edullisten energianhintojen aikoina</a:t>
            </a:r>
            <a:endParaRPr sz="1600"/>
          </a:p>
          <a:p>
            <a:pPr indent="0" lvl="0" marL="0" rtl="0" algn="r">
              <a:lnSpc>
                <a:spcPct val="100000"/>
              </a:lnSpc>
              <a:spcBef>
                <a:spcPts val="1000"/>
              </a:spcBef>
              <a:spcAft>
                <a:spcPts val="0"/>
              </a:spcAft>
              <a:buClr>
                <a:srgbClr val="262626"/>
              </a:buClr>
              <a:buSzPts val="1600"/>
              <a:buNone/>
            </a:pPr>
            <a:r>
              <a:rPr lang="en-IE" sz="1600"/>
              <a:t>Parantaa pumppujen, kasvihuoneiden ja varastointijärjestelmien käyttöä</a:t>
            </a:r>
            <a:endParaRPr sz="1600"/>
          </a:p>
          <a:p>
            <a:pPr indent="0" lvl="0" marL="0" rtl="0" algn="r">
              <a:lnSpc>
                <a:spcPct val="100000"/>
              </a:lnSpc>
              <a:spcBef>
                <a:spcPts val="1000"/>
              </a:spcBef>
              <a:spcAft>
                <a:spcPts val="0"/>
              </a:spcAft>
              <a:buClr>
                <a:srgbClr val="262626"/>
              </a:buClr>
              <a:buSzPts val="1600"/>
              <a:buNone/>
            </a:pPr>
            <a:r>
              <a:rPr lang="en-IE" sz="1600"/>
              <a:t>Vähentää polttoaineen ja sähkön kulutusta</a:t>
            </a:r>
            <a:endParaRPr sz="1600"/>
          </a:p>
        </p:txBody>
      </p:sp>
      <p:sp>
        <p:nvSpPr>
          <p:cNvPr id="420" name="Google Shape;420;p27"/>
          <p:cNvSpPr txBox="1"/>
          <p:nvPr>
            <p:ph idx="13" type="body"/>
          </p:nvPr>
        </p:nvSpPr>
        <p:spPr>
          <a:xfrm>
            <a:off x="3447052" y="4804566"/>
            <a:ext cx="1096215" cy="955625"/>
          </a:xfrm>
          <a:prstGeom prst="rect">
            <a:avLst/>
          </a:prstGeom>
          <a:noFill/>
          <a:ln>
            <a:noFill/>
          </a:ln>
        </p:spPr>
        <p:txBody>
          <a:bodyPr anchorCtr="0" anchor="ctr" bIns="45700" lIns="91425" spcFirstLastPara="1" rIns="91425" wrap="square" tIns="45700">
            <a:noAutofit/>
          </a:bodyPr>
          <a:lstStyle/>
          <a:p>
            <a:pPr indent="0" lvl="0" marL="0" rtl="0" algn="r">
              <a:lnSpc>
                <a:spcPct val="130000"/>
              </a:lnSpc>
              <a:spcBef>
                <a:spcPts val="0"/>
              </a:spcBef>
              <a:spcAft>
                <a:spcPts val="0"/>
              </a:spcAft>
              <a:buClr>
                <a:schemeClr val="lt1"/>
              </a:buClr>
              <a:buSzPts val="5400"/>
              <a:buNone/>
            </a:pPr>
            <a:r>
              <a:rPr lang="en-IE"/>
              <a:t>03</a:t>
            </a:r>
            <a:endParaRPr/>
          </a:p>
        </p:txBody>
      </p:sp>
      <p:sp>
        <p:nvSpPr>
          <p:cNvPr id="421" name="Google Shape;421;p27"/>
          <p:cNvSpPr/>
          <p:nvPr/>
        </p:nvSpPr>
        <p:spPr>
          <a:xfrm rot="9727022">
            <a:off x="-481078" y="5498436"/>
            <a:ext cx="2016581" cy="1623549"/>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422" name="Google Shape;422;p27"/>
          <p:cNvPicPr preferRelativeResize="0"/>
          <p:nvPr/>
        </p:nvPicPr>
        <p:blipFill rotWithShape="1">
          <a:blip r:embed="rId3">
            <a:alphaModFix/>
          </a:blip>
          <a:srcRect b="0" l="0" r="0" t="0"/>
          <a:stretch/>
        </p:blipFill>
        <p:spPr>
          <a:xfrm>
            <a:off x="0" y="0"/>
            <a:ext cx="9525" cy="9525"/>
          </a:xfrm>
          <a:prstGeom prst="rect">
            <a:avLst/>
          </a:prstGeom>
          <a:noFill/>
          <a:ln>
            <a:noFill/>
          </a:ln>
        </p:spPr>
      </p:pic>
      <p:sp>
        <p:nvSpPr>
          <p:cNvPr id="423" name="Google Shape;423;p27"/>
          <p:cNvSpPr/>
          <p:nvPr>
            <p:ph idx="4" type="pic"/>
          </p:nvPr>
        </p:nvSpPr>
        <p:spPr>
          <a:xfrm>
            <a:off x="-126342" y="0"/>
            <a:ext cx="3669321" cy="6858000"/>
          </a:xfrm>
          <a:prstGeom prst="rect">
            <a:avLst/>
          </a:prstGeom>
          <a:solidFill>
            <a:srgbClr val="D8D8D8"/>
          </a:solidFill>
          <a:ln>
            <a:noFill/>
          </a:ln>
        </p:spPr>
      </p:sp>
      <p:pic>
        <p:nvPicPr>
          <p:cNvPr descr="Immagine che contiene terreno, aria aperta, persona, suolo&#10;&#10;Il contenuto generato dall'IA potrebbe non essere corretto." id="424" name="Google Shape;424;p27"/>
          <p:cNvPicPr preferRelativeResize="0"/>
          <p:nvPr/>
        </p:nvPicPr>
        <p:blipFill rotWithShape="1">
          <a:blip r:embed="rId4">
            <a:alphaModFix/>
          </a:blip>
          <a:srcRect b="0" l="0" r="0" t="0"/>
          <a:stretch/>
        </p:blipFill>
        <p:spPr>
          <a:xfrm>
            <a:off x="-126342" y="9525"/>
            <a:ext cx="3697065" cy="68580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28"/>
          <p:cNvSpPr txBox="1"/>
          <p:nvPr>
            <p:ph idx="1" type="body"/>
          </p:nvPr>
        </p:nvSpPr>
        <p:spPr>
          <a:xfrm>
            <a:off x="4912293" y="677195"/>
            <a:ext cx="6562677" cy="33941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51C4C6"/>
              </a:buClr>
              <a:buSzPts val="2400"/>
              <a:buNone/>
            </a:pPr>
            <a:r>
              <a:rPr lang="en-IE"/>
              <a:t>Tehon käyttö optimoitu</a:t>
            </a:r>
            <a:endParaRPr/>
          </a:p>
          <a:p>
            <a:pPr indent="0" lvl="0" marL="0" rtl="0" algn="r">
              <a:lnSpc>
                <a:spcPct val="100000"/>
              </a:lnSpc>
              <a:spcBef>
                <a:spcPts val="1000"/>
              </a:spcBef>
              <a:spcAft>
                <a:spcPts val="0"/>
              </a:spcAft>
              <a:buClr>
                <a:srgbClr val="51C4C6"/>
              </a:buClr>
              <a:buSzPts val="2400"/>
              <a:buNone/>
            </a:pPr>
            <a:r>
              <a:t/>
            </a:r>
            <a:endParaRPr/>
          </a:p>
          <a:p>
            <a:pPr indent="0" lvl="0" marL="0" rtl="0" algn="ctr">
              <a:lnSpc>
                <a:spcPct val="100000"/>
              </a:lnSpc>
              <a:spcBef>
                <a:spcPts val="1000"/>
              </a:spcBef>
              <a:spcAft>
                <a:spcPts val="0"/>
              </a:spcAft>
              <a:buClr>
                <a:srgbClr val="51C4C6"/>
              </a:buClr>
              <a:buSzPts val="2200"/>
              <a:buNone/>
            </a:pPr>
            <a:r>
              <a:t/>
            </a:r>
            <a:endParaRPr sz="2200"/>
          </a:p>
        </p:txBody>
      </p:sp>
      <p:sp>
        <p:nvSpPr>
          <p:cNvPr id="431" name="Google Shape;431;p28"/>
          <p:cNvSpPr txBox="1"/>
          <p:nvPr>
            <p:ph idx="2" type="body"/>
          </p:nvPr>
        </p:nvSpPr>
        <p:spPr>
          <a:xfrm>
            <a:off x="4917017" y="964770"/>
            <a:ext cx="6553200" cy="999300"/>
          </a:xfrm>
          <a:prstGeom prst="rect">
            <a:avLst/>
          </a:prstGeom>
          <a:noFill/>
          <a:ln>
            <a:noFill/>
          </a:ln>
        </p:spPr>
        <p:txBody>
          <a:bodyPr anchorCtr="0" anchor="t" bIns="45700" lIns="91425" spcFirstLastPara="1" rIns="91425" wrap="square" tIns="45700">
            <a:noAutofit/>
          </a:bodyPr>
          <a:lstStyle/>
          <a:p>
            <a:pPr indent="0" lvl="0" marL="0" rtl="0" algn="r">
              <a:spcBef>
                <a:spcPts val="1000"/>
              </a:spcBef>
              <a:spcAft>
                <a:spcPts val="0"/>
              </a:spcAft>
              <a:buNone/>
            </a:pPr>
            <a:r>
              <a:rPr lang="en-IE" sz="1900"/>
              <a:t>Tekoäly suosittelee siementen, lannoitteiden ja torjunta-aineiden käyttöä mahdollisimman vähäisessä määrin </a:t>
            </a:r>
            <a:endParaRPr sz="1900"/>
          </a:p>
          <a:p>
            <a:pPr indent="0" lvl="0" marL="0" rtl="0" algn="r">
              <a:spcBef>
                <a:spcPts val="1000"/>
              </a:spcBef>
              <a:spcAft>
                <a:spcPts val="0"/>
              </a:spcAft>
              <a:buNone/>
            </a:pPr>
            <a:r>
              <a:rPr lang="en-IE" sz="1900"/>
              <a:t>Vähentää riippuvuutta kalliista tuotantopanoksista</a:t>
            </a:r>
            <a:endParaRPr sz="1900"/>
          </a:p>
          <a:p>
            <a:pPr indent="0" lvl="0" marL="0" rtl="0" algn="r">
              <a:spcBef>
                <a:spcPts val="1000"/>
              </a:spcBef>
              <a:spcAft>
                <a:spcPts val="0"/>
              </a:spcAft>
              <a:buNone/>
            </a:pPr>
            <a:r>
              <a:rPr lang="en-IE" sz="1900"/>
              <a:t>Säilyttää tai parantaa tuottavuutta</a:t>
            </a:r>
            <a:endParaRPr sz="1900"/>
          </a:p>
          <a:p>
            <a:pPr indent="0" lvl="0" marL="0" rtl="0" algn="r">
              <a:lnSpc>
                <a:spcPct val="100000"/>
              </a:lnSpc>
              <a:spcBef>
                <a:spcPts val="1000"/>
              </a:spcBef>
              <a:spcAft>
                <a:spcPts val="0"/>
              </a:spcAft>
              <a:buClr>
                <a:srgbClr val="262626"/>
              </a:buClr>
              <a:buSzPts val="2000"/>
              <a:buNone/>
            </a:pPr>
            <a:r>
              <a:t/>
            </a:r>
            <a:endParaRPr sz="2000"/>
          </a:p>
          <a:p>
            <a:pPr indent="0" lvl="0" marL="0" rtl="0" algn="r">
              <a:lnSpc>
                <a:spcPct val="100000"/>
              </a:lnSpc>
              <a:spcBef>
                <a:spcPts val="1000"/>
              </a:spcBef>
              <a:spcAft>
                <a:spcPts val="0"/>
              </a:spcAft>
              <a:buClr>
                <a:srgbClr val="262626"/>
              </a:buClr>
              <a:buSzPts val="2000"/>
              <a:buNone/>
            </a:pPr>
            <a:r>
              <a:rPr lang="en-IE" sz="2000"/>
              <a:t>.</a:t>
            </a:r>
            <a:endParaRPr/>
          </a:p>
        </p:txBody>
      </p:sp>
      <p:sp>
        <p:nvSpPr>
          <p:cNvPr id="432" name="Google Shape;432;p28"/>
          <p:cNvSpPr txBox="1"/>
          <p:nvPr>
            <p:ph idx="3" type="body"/>
          </p:nvPr>
        </p:nvSpPr>
        <p:spPr>
          <a:xfrm>
            <a:off x="3431555" y="986640"/>
            <a:ext cx="1096215" cy="955625"/>
          </a:xfrm>
          <a:prstGeom prst="rect">
            <a:avLst/>
          </a:prstGeom>
          <a:noFill/>
          <a:ln>
            <a:noFill/>
          </a:ln>
        </p:spPr>
        <p:txBody>
          <a:bodyPr anchorCtr="0" anchor="ctr" bIns="45700" lIns="91425" spcFirstLastPara="1" rIns="91425" wrap="square" tIns="45700">
            <a:noAutofit/>
          </a:bodyPr>
          <a:lstStyle/>
          <a:p>
            <a:pPr indent="0" lvl="0" marL="0" rtl="0" algn="r">
              <a:lnSpc>
                <a:spcPct val="130000"/>
              </a:lnSpc>
              <a:spcBef>
                <a:spcPts val="0"/>
              </a:spcBef>
              <a:spcAft>
                <a:spcPts val="0"/>
              </a:spcAft>
              <a:buClr>
                <a:schemeClr val="lt1"/>
              </a:buClr>
              <a:buSzPts val="5400"/>
              <a:buNone/>
            </a:pPr>
            <a:r>
              <a:rPr lang="en-IE"/>
              <a:t>04</a:t>
            </a:r>
            <a:endParaRPr/>
          </a:p>
        </p:txBody>
      </p:sp>
      <p:pic>
        <p:nvPicPr>
          <p:cNvPr id="433" name="Google Shape;433;p28"/>
          <p:cNvPicPr preferRelativeResize="0"/>
          <p:nvPr>
            <p:ph idx="4" type="pic"/>
          </p:nvPr>
        </p:nvPicPr>
        <p:blipFill rotWithShape="1">
          <a:blip r:embed="rId3">
            <a:alphaModFix/>
          </a:blip>
          <a:srcRect b="0" l="0" r="0" t="0"/>
          <a:stretch/>
        </p:blipFill>
        <p:spPr>
          <a:xfrm>
            <a:off x="-126342" y="0"/>
            <a:ext cx="3669321" cy="6858000"/>
          </a:xfrm>
          <a:prstGeom prst="rect">
            <a:avLst/>
          </a:prstGeom>
          <a:solidFill>
            <a:srgbClr val="D8D8D8"/>
          </a:solidFill>
          <a:ln>
            <a:noFill/>
          </a:ln>
        </p:spPr>
      </p:pic>
      <p:sp>
        <p:nvSpPr>
          <p:cNvPr id="434" name="Google Shape;434;p28"/>
          <p:cNvSpPr txBox="1"/>
          <p:nvPr>
            <p:ph idx="5" type="body"/>
          </p:nvPr>
        </p:nvSpPr>
        <p:spPr>
          <a:xfrm>
            <a:off x="4912293" y="2601354"/>
            <a:ext cx="6562677" cy="339415"/>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IE"/>
              <a:t>Ongelmien varhainen havaitseminen</a:t>
            </a:r>
            <a:endParaRPr/>
          </a:p>
          <a:p>
            <a:pPr indent="0" lvl="0" marL="0" rtl="0" algn="r">
              <a:spcBef>
                <a:spcPts val="0"/>
              </a:spcBef>
              <a:spcAft>
                <a:spcPts val="0"/>
              </a:spcAft>
              <a:buNone/>
            </a:pPr>
            <a:r>
              <a:t/>
            </a:r>
            <a:endParaRPr/>
          </a:p>
          <a:p>
            <a:pPr indent="0" lvl="0" marL="0" rtl="0" algn="r">
              <a:lnSpc>
                <a:spcPct val="100000"/>
              </a:lnSpc>
              <a:spcBef>
                <a:spcPts val="0"/>
              </a:spcBef>
              <a:spcAft>
                <a:spcPts val="0"/>
              </a:spcAft>
              <a:buClr>
                <a:srgbClr val="51C4C6"/>
              </a:buClr>
              <a:buSzPts val="2400"/>
              <a:buNone/>
            </a:pPr>
            <a:r>
              <a:t/>
            </a:r>
            <a:endParaRPr/>
          </a:p>
        </p:txBody>
      </p:sp>
      <p:sp>
        <p:nvSpPr>
          <p:cNvPr id="435" name="Google Shape;435;p28"/>
          <p:cNvSpPr txBox="1"/>
          <p:nvPr>
            <p:ph idx="6" type="body"/>
          </p:nvPr>
        </p:nvSpPr>
        <p:spPr>
          <a:xfrm>
            <a:off x="4776625" y="2897112"/>
            <a:ext cx="6693600" cy="999300"/>
          </a:xfrm>
          <a:prstGeom prst="rect">
            <a:avLst/>
          </a:prstGeom>
          <a:noFill/>
          <a:ln>
            <a:noFill/>
          </a:ln>
        </p:spPr>
        <p:txBody>
          <a:bodyPr anchorCtr="0" anchor="t" bIns="45700" lIns="91425" spcFirstLastPara="1" rIns="91425" wrap="square" tIns="45700">
            <a:noAutofit/>
          </a:bodyPr>
          <a:lstStyle/>
          <a:p>
            <a:pPr indent="0" lvl="0" marL="0" rtl="0" algn="r">
              <a:spcBef>
                <a:spcPts val="1000"/>
              </a:spcBef>
              <a:spcAft>
                <a:spcPts val="0"/>
              </a:spcAft>
              <a:buNone/>
            </a:pPr>
            <a:r>
              <a:rPr lang="en-IE" sz="2000"/>
              <a:t>T</a:t>
            </a:r>
            <a:r>
              <a:rPr lang="en-IE" sz="1800"/>
              <a:t>ietokonepohjainen kuvantunnistus tunnistaa tuholaiset, taudit ja ravinnepuutokset varhaisessa vaiheessa</a:t>
            </a:r>
            <a:endParaRPr sz="1800"/>
          </a:p>
          <a:p>
            <a:pPr indent="0" lvl="0" marL="0" rtl="0" algn="r">
              <a:spcBef>
                <a:spcPts val="1000"/>
              </a:spcBef>
              <a:spcAft>
                <a:spcPts val="0"/>
              </a:spcAft>
              <a:buNone/>
            </a:pPr>
            <a:r>
              <a:rPr lang="en-IE" sz="1800"/>
              <a:t>Estää kalliita satotappioita</a:t>
            </a:r>
            <a:endParaRPr sz="1800"/>
          </a:p>
          <a:p>
            <a:pPr indent="0" lvl="0" marL="0" rtl="0" algn="r">
              <a:spcBef>
                <a:spcPts val="1000"/>
              </a:spcBef>
              <a:spcAft>
                <a:spcPts val="0"/>
              </a:spcAft>
              <a:buNone/>
            </a:pPr>
            <a:r>
              <a:rPr lang="en-IE" sz="1800"/>
              <a:t>Mahdollistaa kohdennettuja ja edullisia toimenpiteitä</a:t>
            </a:r>
            <a:endParaRPr sz="1800"/>
          </a:p>
          <a:p>
            <a:pPr indent="0" lvl="0" marL="0" rtl="0" algn="r">
              <a:spcBef>
                <a:spcPts val="1000"/>
              </a:spcBef>
              <a:spcAft>
                <a:spcPts val="0"/>
              </a:spcAft>
              <a:buNone/>
            </a:pPr>
            <a:r>
              <a:t/>
            </a:r>
            <a:endParaRPr sz="1800"/>
          </a:p>
          <a:p>
            <a:pPr indent="0" lvl="0" marL="0" rtl="0" algn="r">
              <a:lnSpc>
                <a:spcPct val="100000"/>
              </a:lnSpc>
              <a:spcBef>
                <a:spcPts val="1000"/>
              </a:spcBef>
              <a:spcAft>
                <a:spcPts val="0"/>
              </a:spcAft>
              <a:buClr>
                <a:srgbClr val="262626"/>
              </a:buClr>
              <a:buSzPts val="2000"/>
              <a:buNone/>
            </a:pPr>
            <a:r>
              <a:t/>
            </a:r>
            <a:endParaRPr sz="1800"/>
          </a:p>
          <a:p>
            <a:pPr indent="-215900" lvl="0" marL="342900" rtl="0" algn="r">
              <a:lnSpc>
                <a:spcPct val="100000"/>
              </a:lnSpc>
              <a:spcBef>
                <a:spcPts val="1000"/>
              </a:spcBef>
              <a:spcAft>
                <a:spcPts val="0"/>
              </a:spcAft>
              <a:buClr>
                <a:srgbClr val="262626"/>
              </a:buClr>
              <a:buSzPts val="2000"/>
              <a:buFont typeface="Arial"/>
              <a:buNone/>
            </a:pPr>
            <a:r>
              <a:t/>
            </a:r>
            <a:endParaRPr sz="2000"/>
          </a:p>
        </p:txBody>
      </p:sp>
      <p:sp>
        <p:nvSpPr>
          <p:cNvPr id="436" name="Google Shape;436;p28"/>
          <p:cNvSpPr txBox="1"/>
          <p:nvPr>
            <p:ph idx="7" type="body"/>
          </p:nvPr>
        </p:nvSpPr>
        <p:spPr>
          <a:xfrm>
            <a:off x="3431554" y="2940769"/>
            <a:ext cx="1096215" cy="955625"/>
          </a:xfrm>
          <a:prstGeom prst="rect">
            <a:avLst/>
          </a:prstGeom>
          <a:noFill/>
          <a:ln>
            <a:noFill/>
          </a:ln>
        </p:spPr>
        <p:txBody>
          <a:bodyPr anchorCtr="0" anchor="ctr" bIns="45700" lIns="91425" spcFirstLastPara="1" rIns="91425" wrap="square" tIns="45700">
            <a:noAutofit/>
          </a:bodyPr>
          <a:lstStyle/>
          <a:p>
            <a:pPr indent="0" lvl="0" marL="0" rtl="0" algn="r">
              <a:lnSpc>
                <a:spcPct val="130000"/>
              </a:lnSpc>
              <a:spcBef>
                <a:spcPts val="0"/>
              </a:spcBef>
              <a:spcAft>
                <a:spcPts val="0"/>
              </a:spcAft>
              <a:buClr>
                <a:schemeClr val="lt1"/>
              </a:buClr>
              <a:buSzPts val="5400"/>
              <a:buNone/>
            </a:pPr>
            <a:r>
              <a:rPr lang="en-IE"/>
              <a:t>05</a:t>
            </a:r>
            <a:endParaRPr/>
          </a:p>
        </p:txBody>
      </p:sp>
      <p:sp>
        <p:nvSpPr>
          <p:cNvPr id="437" name="Google Shape;437;p28"/>
          <p:cNvSpPr/>
          <p:nvPr/>
        </p:nvSpPr>
        <p:spPr>
          <a:xfrm rot="9727022">
            <a:off x="-481078" y="5498436"/>
            <a:ext cx="2016581" cy="1623549"/>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438" name="Google Shape;438;p28"/>
          <p:cNvPicPr preferRelativeResize="0"/>
          <p:nvPr/>
        </p:nvPicPr>
        <p:blipFill rotWithShape="1">
          <a:blip r:embed="rId4">
            <a:alphaModFix/>
          </a:blip>
          <a:srcRect b="0" l="0" r="0" t="0"/>
          <a:stretch/>
        </p:blipFill>
        <p:spPr>
          <a:xfrm>
            <a:off x="0" y="0"/>
            <a:ext cx="9525" cy="95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29"/>
          <p:cNvSpPr txBox="1"/>
          <p:nvPr>
            <p:ph idx="2" type="body"/>
          </p:nvPr>
        </p:nvSpPr>
        <p:spPr>
          <a:xfrm>
            <a:off x="798381" y="486566"/>
            <a:ext cx="10595237" cy="803654"/>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51C4C6"/>
              </a:buClr>
              <a:buSzPts val="3600"/>
              <a:buNone/>
            </a:pPr>
            <a:r>
              <a:rPr lang="en-IE"/>
              <a:t>Proveye</a:t>
            </a:r>
            <a:endParaRPr/>
          </a:p>
        </p:txBody>
      </p:sp>
      <p:sp>
        <p:nvSpPr>
          <p:cNvPr id="444" name="Google Shape;444;p29"/>
          <p:cNvSpPr txBox="1"/>
          <p:nvPr>
            <p:ph idx="1" type="body"/>
          </p:nvPr>
        </p:nvSpPr>
        <p:spPr>
          <a:xfrm>
            <a:off x="709919" y="1162998"/>
            <a:ext cx="7805858" cy="5015496"/>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262626"/>
              </a:buClr>
              <a:buSzPts val="2000"/>
              <a:buNone/>
            </a:pPr>
            <a:r>
              <a:rPr lang="en-IE" sz="2000" u="sng">
                <a:solidFill>
                  <a:schemeClr val="hlink"/>
                </a:solidFill>
                <a:hlinkClick r:id="rId3"/>
              </a:rPr>
              <a:t>Proveye</a:t>
            </a:r>
            <a:r>
              <a:rPr lang="en-IE" sz="2000"/>
              <a:t> on tekoälypohjainen kaukokartoitusjärjestelmä, joka käsittelee satelliitti-, drooni- ja maanpäällisiä kuvia ja tarjoaa tarkkoja, lähes reaaliaikaisia ​​tietoja maatalouden ja ympäristönhallinnan tarpeisiin.</a:t>
            </a:r>
            <a:endParaRPr/>
          </a:p>
          <a:p>
            <a:pPr indent="0" lvl="0" marL="0" rtl="0" algn="l">
              <a:lnSpc>
                <a:spcPct val="90000"/>
              </a:lnSpc>
              <a:spcBef>
                <a:spcPts val="1000"/>
              </a:spcBef>
              <a:spcAft>
                <a:spcPts val="0"/>
              </a:spcAft>
              <a:buClr>
                <a:srgbClr val="262626"/>
              </a:buClr>
              <a:buSzPts val="2000"/>
              <a:buNone/>
            </a:pPr>
            <a:r>
              <a:rPr lang="en-IE" sz="2000"/>
              <a:t>Sen tärkeimmät ominaisuudet ovat:</a:t>
            </a:r>
            <a:endParaRPr/>
          </a:p>
          <a:p>
            <a:pPr indent="0" lvl="0" marL="0" rtl="0" algn="l">
              <a:lnSpc>
                <a:spcPct val="90000"/>
              </a:lnSpc>
              <a:spcBef>
                <a:spcPts val="1000"/>
              </a:spcBef>
              <a:spcAft>
                <a:spcPts val="0"/>
              </a:spcAft>
              <a:buClr>
                <a:srgbClr val="262626"/>
              </a:buClr>
              <a:buSzPts val="2000"/>
              <a:buNone/>
            </a:pPr>
            <a:r>
              <a:rPr b="1" lang="en-IE" sz="2000"/>
              <a:t>- Nurmialueiden seuranta (ProvGrass): </a:t>
            </a:r>
            <a:r>
              <a:rPr lang="en-IE" sz="2000"/>
              <a:t>Mittaa automaattisesti laidunten peittävyyttä, kasvua ja satopotentiaalia.</a:t>
            </a:r>
            <a:endParaRPr/>
          </a:p>
          <a:p>
            <a:pPr indent="0" lvl="0" marL="0" rtl="0" algn="l">
              <a:lnSpc>
                <a:spcPct val="90000"/>
              </a:lnSpc>
              <a:spcBef>
                <a:spcPts val="1000"/>
              </a:spcBef>
              <a:spcAft>
                <a:spcPts val="0"/>
              </a:spcAft>
              <a:buClr>
                <a:srgbClr val="262626"/>
              </a:buClr>
              <a:buSzPts val="2000"/>
              <a:buNone/>
            </a:pPr>
            <a:r>
              <a:rPr b="1" lang="en-IE" sz="2000"/>
              <a:t>- Tarkkuuslannoitteiden levitys (ProvVari): </a:t>
            </a:r>
            <a:r>
              <a:rPr lang="en-IE" sz="2000"/>
              <a:t>Se luo muuttuvan määrän lannoitekarttoja, jotka voivat vähentää typen käyttöä.</a:t>
            </a:r>
            <a:endParaRPr/>
          </a:p>
          <a:p>
            <a:pPr indent="0" lvl="0" marL="0" rtl="0" algn="l">
              <a:lnSpc>
                <a:spcPct val="90000"/>
              </a:lnSpc>
              <a:spcBef>
                <a:spcPts val="1000"/>
              </a:spcBef>
              <a:spcAft>
                <a:spcPts val="0"/>
              </a:spcAft>
              <a:buClr>
                <a:srgbClr val="262626"/>
              </a:buClr>
              <a:buSzPts val="2000"/>
              <a:buNone/>
            </a:pPr>
            <a:r>
              <a:rPr b="1" lang="en-IE" sz="2000"/>
              <a:t>- Ympäristön ja kestävyyden seuranta: </a:t>
            </a:r>
            <a:r>
              <a:rPr lang="en-IE" sz="2000"/>
              <a:t>Tukee hiilensidonnan, luonnon monimuotoisuuden ja luontoon perustuvien ratkaisujen todentamista nurmikoilla ja kosteikoilla.</a:t>
            </a:r>
            <a:endParaRPr/>
          </a:p>
          <a:p>
            <a:pPr indent="0" lvl="0" marL="0" rtl="0" algn="l">
              <a:lnSpc>
                <a:spcPct val="90000"/>
              </a:lnSpc>
              <a:spcBef>
                <a:spcPts val="1000"/>
              </a:spcBef>
              <a:spcAft>
                <a:spcPts val="0"/>
              </a:spcAft>
              <a:buClr>
                <a:srgbClr val="262626"/>
              </a:buClr>
              <a:buSzPts val="2000"/>
              <a:buNone/>
            </a:pPr>
            <a:r>
              <a:rPr b="1" lang="en-IE" sz="2000"/>
              <a:t>- Integroitu datakeskus: </a:t>
            </a:r>
            <a:r>
              <a:rPr lang="en-IE" sz="2000"/>
              <a:t>Yhdistää satelliitti-, miehittämättömien ilma-alusten ja kenttäanturien tiedot yhdeksi alustaksi maankäytön muutosten ja riskien, kuten kuivuuden tai kuusien, seurantaa varten.</a:t>
            </a:r>
            <a:endParaRPr sz="2000"/>
          </a:p>
          <a:p>
            <a:pPr indent="-228600" lvl="0" marL="228600" rtl="0" algn="l">
              <a:lnSpc>
                <a:spcPct val="90000"/>
              </a:lnSpc>
              <a:spcBef>
                <a:spcPts val="1000"/>
              </a:spcBef>
              <a:spcAft>
                <a:spcPts val="0"/>
              </a:spcAft>
              <a:buClr>
                <a:srgbClr val="262626"/>
              </a:buClr>
              <a:buSzPts val="2200"/>
              <a:buNone/>
            </a:pPr>
            <a:br>
              <a:rPr lang="en-IE" sz="2200"/>
            </a:br>
            <a:endParaRPr sz="2200"/>
          </a:p>
        </p:txBody>
      </p:sp>
      <p:pic>
        <p:nvPicPr>
          <p:cNvPr descr="Immagine che contiene testo, persona, schermata, Viso umano&#10;&#10;Il contenuto generato dall'IA potrebbe non essere corretto." id="445" name="Google Shape;445;p29">
            <a:hlinkClick r:id="rId4"/>
          </p:cNvPr>
          <p:cNvPicPr preferRelativeResize="0"/>
          <p:nvPr/>
        </p:nvPicPr>
        <p:blipFill rotWithShape="1">
          <a:blip r:embed="rId5">
            <a:alphaModFix/>
          </a:blip>
          <a:srcRect b="0" l="0" r="0" t="0"/>
          <a:stretch/>
        </p:blipFill>
        <p:spPr>
          <a:xfrm>
            <a:off x="8364709" y="1346347"/>
            <a:ext cx="2903725" cy="4201113"/>
          </a:xfrm>
          <a:prstGeom prst="rect">
            <a:avLst/>
          </a:prstGeom>
          <a:noFill/>
          <a:ln>
            <a:noFill/>
          </a:ln>
        </p:spPr>
      </p:pic>
      <p:pic>
        <p:nvPicPr>
          <p:cNvPr descr="Gesture " id="446" name="Google Shape;446;p29"/>
          <p:cNvPicPr preferRelativeResize="0"/>
          <p:nvPr/>
        </p:nvPicPr>
        <p:blipFill rotWithShape="1">
          <a:blip r:embed="rId6">
            <a:alphaModFix/>
          </a:blip>
          <a:srcRect b="0" l="0" r="0" t="0"/>
          <a:stretch/>
        </p:blipFill>
        <p:spPr>
          <a:xfrm>
            <a:off x="10591078" y="5547460"/>
            <a:ext cx="802540" cy="80254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30"/>
          <p:cNvSpPr txBox="1"/>
          <p:nvPr>
            <p:ph idx="1" type="body"/>
          </p:nvPr>
        </p:nvSpPr>
        <p:spPr>
          <a:xfrm>
            <a:off x="335932" y="1726635"/>
            <a:ext cx="5267116" cy="4377696"/>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400"/>
              <a:buNone/>
            </a:pPr>
            <a:r>
              <a:rPr lang="en-IE"/>
              <a:t>Tekoäly tarjoaa käytännöllisiä ja skaalautuvia ratkaisuja, jotka auttavat kuromaan umpeen työvoimapulan ja kasvavan yhteiskunnallisten taitojen tarpeen aiheuttamaa kuilua.</a:t>
            </a:r>
            <a:endParaRPr/>
          </a:p>
          <a:p>
            <a:pPr indent="0" lvl="0" marL="0" rtl="0" algn="l">
              <a:lnSpc>
                <a:spcPct val="90000"/>
              </a:lnSpc>
              <a:spcBef>
                <a:spcPts val="1000"/>
              </a:spcBef>
              <a:spcAft>
                <a:spcPts val="0"/>
              </a:spcAft>
              <a:buClr>
                <a:schemeClr val="lt1"/>
              </a:buClr>
              <a:buSzPts val="2400"/>
              <a:buNone/>
            </a:pPr>
            <a:r>
              <a:rPr lang="en-IE"/>
              <a:t>Automatisoimalla keskeisiä tehtäviä, yksinkertaistamalla monimutkaisia ​​päätöksiä ja tukemalla nopeaa taitojen kehittämistä tekoäly mahdollistaa maatilojen tehokkaan toiminnan jopa rajallisilla henkilöresursseilla.</a:t>
            </a:r>
            <a:endParaRPr/>
          </a:p>
        </p:txBody>
      </p:sp>
      <p:sp>
        <p:nvSpPr>
          <p:cNvPr id="452" name="Google Shape;452;p30"/>
          <p:cNvSpPr txBox="1"/>
          <p:nvPr>
            <p:ph idx="3" type="body"/>
          </p:nvPr>
        </p:nvSpPr>
        <p:spPr>
          <a:xfrm>
            <a:off x="405144" y="337381"/>
            <a:ext cx="4757375" cy="99265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800"/>
              <a:buNone/>
            </a:pPr>
            <a:r>
              <a:rPr lang="en-IE" sz="2800"/>
              <a:t>Työvoimapula ja osaamisvaje: tekoälyratkaisut</a:t>
            </a:r>
            <a:endParaRPr sz="2800"/>
          </a:p>
        </p:txBody>
      </p:sp>
      <p:sp>
        <p:nvSpPr>
          <p:cNvPr id="453" name="Google Shape;453;p30"/>
          <p:cNvSpPr/>
          <p:nvPr/>
        </p:nvSpPr>
        <p:spPr>
          <a:xfrm rot="5551673">
            <a:off x="9464822" y="5119088"/>
            <a:ext cx="2447505" cy="197048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454" name="Google Shape;454;p30"/>
          <p:cNvPicPr preferRelativeResize="0"/>
          <p:nvPr>
            <p:ph idx="2" type="pic"/>
          </p:nvPr>
        </p:nvPicPr>
        <p:blipFill rotWithShape="1">
          <a:blip r:embed="rId3">
            <a:alphaModFix/>
          </a:blip>
          <a:srcRect b="0" l="0" r="0" t="0"/>
          <a:stretch/>
        </p:blipFill>
        <p:spPr>
          <a:xfrm>
            <a:off x="5888002" y="439730"/>
            <a:ext cx="5660531" cy="6045736"/>
          </a:xfrm>
          <a:prstGeom prst="rect">
            <a:avLst/>
          </a:prstGeom>
          <a:solidFill>
            <a:srgbClr val="F2F2F2"/>
          </a:solid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31"/>
          <p:cNvSpPr txBox="1"/>
          <p:nvPr>
            <p:ph idx="1" type="body"/>
          </p:nvPr>
        </p:nvSpPr>
        <p:spPr>
          <a:xfrm>
            <a:off x="4912293" y="748312"/>
            <a:ext cx="6562677" cy="33941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51C4C6"/>
              </a:buClr>
              <a:buSzPts val="2400"/>
              <a:buNone/>
            </a:pPr>
            <a:r>
              <a:rPr lang="en-IE"/>
              <a:t>Automaatio ja robotiikka</a:t>
            </a:r>
            <a:endParaRPr/>
          </a:p>
          <a:p>
            <a:pPr indent="0" lvl="0" marL="0" rtl="0" algn="ctr">
              <a:lnSpc>
                <a:spcPct val="100000"/>
              </a:lnSpc>
              <a:spcBef>
                <a:spcPts val="1000"/>
              </a:spcBef>
              <a:spcAft>
                <a:spcPts val="0"/>
              </a:spcAft>
              <a:buClr>
                <a:srgbClr val="51C4C6"/>
              </a:buClr>
              <a:buSzPts val="2200"/>
              <a:buNone/>
            </a:pPr>
            <a:r>
              <a:t/>
            </a:r>
            <a:endParaRPr sz="2200"/>
          </a:p>
        </p:txBody>
      </p:sp>
      <p:sp>
        <p:nvSpPr>
          <p:cNvPr id="461" name="Google Shape;461;p31"/>
          <p:cNvSpPr txBox="1"/>
          <p:nvPr>
            <p:ph idx="2" type="body"/>
          </p:nvPr>
        </p:nvSpPr>
        <p:spPr>
          <a:xfrm>
            <a:off x="4543268" y="1167376"/>
            <a:ext cx="6947200" cy="999383"/>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262626"/>
              </a:buClr>
              <a:buSzPts val="1800"/>
              <a:buNone/>
            </a:pPr>
            <a:r>
              <a:rPr lang="en-IE" sz="1800"/>
              <a:t>Autonomiset koneet vähentävät manuaalisen työn tarvetta</a:t>
            </a:r>
            <a:endParaRPr sz="1800"/>
          </a:p>
          <a:p>
            <a:pPr indent="0" lvl="0" marL="0" rtl="0" algn="r">
              <a:lnSpc>
                <a:spcPct val="100000"/>
              </a:lnSpc>
              <a:spcBef>
                <a:spcPts val="1000"/>
              </a:spcBef>
              <a:spcAft>
                <a:spcPts val="0"/>
              </a:spcAft>
              <a:buClr>
                <a:srgbClr val="262626"/>
              </a:buClr>
              <a:buSzPts val="1800"/>
              <a:buNone/>
            </a:pPr>
            <a:r>
              <a:rPr lang="en-IE" sz="1800"/>
              <a:t>Droonit suorittavat valvonta-, ruiskutus- ja kartoitustehtäviä tehokkaasti</a:t>
            </a:r>
            <a:endParaRPr sz="1800"/>
          </a:p>
          <a:p>
            <a:pPr indent="0" lvl="0" marL="0" rtl="0" algn="r">
              <a:lnSpc>
                <a:spcPct val="100000"/>
              </a:lnSpc>
              <a:spcBef>
                <a:spcPts val="1000"/>
              </a:spcBef>
              <a:spcAft>
                <a:spcPts val="0"/>
              </a:spcAft>
              <a:buClr>
                <a:srgbClr val="262626"/>
              </a:buClr>
              <a:buSzPts val="1800"/>
              <a:buNone/>
            </a:pPr>
            <a:r>
              <a:rPr lang="en-IE" sz="1800"/>
              <a:t>Robotit hoitavat toistuvia, aikaa vieviä tehtäviä suurella tarkkuudella</a:t>
            </a:r>
            <a:r>
              <a:rPr lang="en-IE" sz="1900"/>
              <a:t>.</a:t>
            </a:r>
            <a:endParaRPr/>
          </a:p>
        </p:txBody>
      </p:sp>
      <p:sp>
        <p:nvSpPr>
          <p:cNvPr id="462" name="Google Shape;462;p31"/>
          <p:cNvSpPr txBox="1"/>
          <p:nvPr>
            <p:ph idx="3" type="body"/>
          </p:nvPr>
        </p:nvSpPr>
        <p:spPr>
          <a:xfrm>
            <a:off x="3431555" y="986640"/>
            <a:ext cx="1096215" cy="955625"/>
          </a:xfrm>
          <a:prstGeom prst="rect">
            <a:avLst/>
          </a:prstGeom>
          <a:noFill/>
          <a:ln>
            <a:noFill/>
          </a:ln>
        </p:spPr>
        <p:txBody>
          <a:bodyPr anchorCtr="0" anchor="ctr" bIns="45700" lIns="91425" spcFirstLastPara="1" rIns="91425" wrap="square" tIns="45700">
            <a:noAutofit/>
          </a:bodyPr>
          <a:lstStyle/>
          <a:p>
            <a:pPr indent="0" lvl="0" marL="0" rtl="0" algn="r">
              <a:lnSpc>
                <a:spcPct val="130000"/>
              </a:lnSpc>
              <a:spcBef>
                <a:spcPts val="0"/>
              </a:spcBef>
              <a:spcAft>
                <a:spcPts val="0"/>
              </a:spcAft>
              <a:buClr>
                <a:schemeClr val="lt1"/>
              </a:buClr>
              <a:buSzPts val="5400"/>
              <a:buNone/>
            </a:pPr>
            <a:r>
              <a:rPr lang="en-IE"/>
              <a:t>01</a:t>
            </a:r>
            <a:endParaRPr/>
          </a:p>
        </p:txBody>
      </p:sp>
      <p:sp>
        <p:nvSpPr>
          <p:cNvPr id="463" name="Google Shape;463;p31"/>
          <p:cNvSpPr txBox="1"/>
          <p:nvPr>
            <p:ph idx="5" type="body"/>
          </p:nvPr>
        </p:nvSpPr>
        <p:spPr>
          <a:xfrm>
            <a:off x="4927790" y="2696835"/>
            <a:ext cx="6562677" cy="33941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51C4C6"/>
              </a:buClr>
              <a:buSzPts val="2400"/>
              <a:buNone/>
            </a:pPr>
            <a:r>
              <a:rPr lang="en-IE"/>
              <a:t>Tekoälyllä toimiva päätöksentuki</a:t>
            </a:r>
            <a:endParaRPr/>
          </a:p>
        </p:txBody>
      </p:sp>
      <p:sp>
        <p:nvSpPr>
          <p:cNvPr id="464" name="Google Shape;464;p31"/>
          <p:cNvSpPr txBox="1"/>
          <p:nvPr>
            <p:ph idx="6" type="body"/>
          </p:nvPr>
        </p:nvSpPr>
        <p:spPr>
          <a:xfrm>
            <a:off x="4805463" y="3066634"/>
            <a:ext cx="6770451" cy="999383"/>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262626"/>
              </a:buClr>
              <a:buSzPts val="2000"/>
              <a:buNone/>
            </a:pPr>
            <a:r>
              <a:rPr lang="en-IE" sz="2000"/>
              <a:t>Tarjoaa oppaita istutukseen, kasteluun ja sadonhoitoon</a:t>
            </a:r>
            <a:endParaRPr sz="2000"/>
          </a:p>
          <a:p>
            <a:pPr indent="0" lvl="0" marL="0" rtl="0" algn="r">
              <a:lnSpc>
                <a:spcPct val="100000"/>
              </a:lnSpc>
              <a:spcBef>
                <a:spcPts val="1000"/>
              </a:spcBef>
              <a:spcAft>
                <a:spcPts val="0"/>
              </a:spcAft>
              <a:buClr>
                <a:srgbClr val="262626"/>
              </a:buClr>
              <a:buSzPts val="2000"/>
              <a:buNone/>
            </a:pPr>
            <a:r>
              <a:rPr lang="en-IE" sz="2000"/>
              <a:t>Yksinkertaistaa monimutkaisia ​​agronomisia päätöksiä</a:t>
            </a:r>
            <a:endParaRPr sz="2000"/>
          </a:p>
          <a:p>
            <a:pPr indent="0" lvl="0" marL="0" rtl="0" algn="r">
              <a:lnSpc>
                <a:spcPct val="100000"/>
              </a:lnSpc>
              <a:spcBef>
                <a:spcPts val="1000"/>
              </a:spcBef>
              <a:spcAft>
                <a:spcPts val="0"/>
              </a:spcAft>
              <a:buClr>
                <a:srgbClr val="262626"/>
              </a:buClr>
              <a:buSzPts val="2000"/>
              <a:buNone/>
            </a:pPr>
            <a:r>
              <a:rPr lang="en-IE" sz="2000"/>
              <a:t>Reaaliaikaiset suositukset parantavat tuottavuutta</a:t>
            </a:r>
            <a:endParaRPr sz="2000"/>
          </a:p>
        </p:txBody>
      </p:sp>
      <p:sp>
        <p:nvSpPr>
          <p:cNvPr id="465" name="Google Shape;465;p31"/>
          <p:cNvSpPr txBox="1"/>
          <p:nvPr>
            <p:ph idx="7" type="body"/>
          </p:nvPr>
        </p:nvSpPr>
        <p:spPr>
          <a:xfrm>
            <a:off x="3431554" y="2940769"/>
            <a:ext cx="1096215" cy="955625"/>
          </a:xfrm>
          <a:prstGeom prst="rect">
            <a:avLst/>
          </a:prstGeom>
          <a:noFill/>
          <a:ln>
            <a:noFill/>
          </a:ln>
        </p:spPr>
        <p:txBody>
          <a:bodyPr anchorCtr="0" anchor="ctr" bIns="45700" lIns="91425" spcFirstLastPara="1" rIns="91425" wrap="square" tIns="45700">
            <a:noAutofit/>
          </a:bodyPr>
          <a:lstStyle/>
          <a:p>
            <a:pPr indent="0" lvl="0" marL="0" rtl="0" algn="r">
              <a:lnSpc>
                <a:spcPct val="130000"/>
              </a:lnSpc>
              <a:spcBef>
                <a:spcPts val="0"/>
              </a:spcBef>
              <a:spcAft>
                <a:spcPts val="0"/>
              </a:spcAft>
              <a:buClr>
                <a:schemeClr val="lt1"/>
              </a:buClr>
              <a:buSzPts val="5400"/>
              <a:buNone/>
            </a:pPr>
            <a:r>
              <a:rPr lang="en-IE"/>
              <a:t>02</a:t>
            </a:r>
            <a:endParaRPr/>
          </a:p>
        </p:txBody>
      </p:sp>
      <p:sp>
        <p:nvSpPr>
          <p:cNvPr id="466" name="Google Shape;466;p31"/>
          <p:cNvSpPr txBox="1"/>
          <p:nvPr>
            <p:ph idx="8" type="body"/>
          </p:nvPr>
        </p:nvSpPr>
        <p:spPr>
          <a:xfrm>
            <a:off x="4927790" y="4521534"/>
            <a:ext cx="6562677" cy="33941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51C4C6"/>
              </a:buClr>
              <a:buSzPts val="2400"/>
              <a:buNone/>
            </a:pPr>
            <a:r>
              <a:rPr lang="en-IE"/>
              <a:t>Älykäs koulutus ja tiedonsiirto</a:t>
            </a:r>
            <a:endParaRPr/>
          </a:p>
        </p:txBody>
      </p:sp>
      <p:sp>
        <p:nvSpPr>
          <p:cNvPr id="467" name="Google Shape;467;p31"/>
          <p:cNvSpPr txBox="1"/>
          <p:nvPr>
            <p:ph idx="9" type="body"/>
          </p:nvPr>
        </p:nvSpPr>
        <p:spPr>
          <a:xfrm>
            <a:off x="4699797" y="4883006"/>
            <a:ext cx="6770451" cy="999383"/>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262626"/>
              </a:buClr>
              <a:buSzPts val="1800"/>
              <a:buNone/>
            </a:pPr>
            <a:r>
              <a:rPr lang="en-IE" sz="1600"/>
              <a:t>Tekoälypohjaiset sovellukset tarjoavat vaiheittaista ohjausta maatilan</a:t>
            </a:r>
            <a:endParaRPr sz="2000"/>
          </a:p>
          <a:p>
            <a:pPr indent="0" lvl="0" marL="0" rtl="0" algn="r">
              <a:lnSpc>
                <a:spcPct val="100000"/>
              </a:lnSpc>
              <a:spcBef>
                <a:spcPts val="1000"/>
              </a:spcBef>
              <a:spcAft>
                <a:spcPts val="0"/>
              </a:spcAft>
              <a:buClr>
                <a:srgbClr val="262626"/>
              </a:buClr>
              <a:buSzPts val="1800"/>
              <a:buNone/>
            </a:pPr>
            <a:r>
              <a:rPr lang="en-IE" sz="1600"/>
              <a:t>Tehtäviin Virtuaaliassistentit ja chatbotit tarjoavat välitöntä agronomista tukea </a:t>
            </a:r>
            <a:endParaRPr sz="1600"/>
          </a:p>
          <a:p>
            <a:pPr indent="0" lvl="0" marL="0" rtl="0" algn="r">
              <a:lnSpc>
                <a:spcPct val="100000"/>
              </a:lnSpc>
              <a:spcBef>
                <a:spcPts val="1000"/>
              </a:spcBef>
              <a:spcAft>
                <a:spcPts val="0"/>
              </a:spcAft>
              <a:buClr>
                <a:srgbClr val="262626"/>
              </a:buClr>
              <a:buSzPts val="1800"/>
              <a:buNone/>
            </a:pPr>
            <a:r>
              <a:rPr lang="en-IE" sz="1600"/>
              <a:t>Digitaaliset koulutustyökalut auttavat parantamaan henkilöstön osaamista nopeasti ja kustannustehokkaasti</a:t>
            </a:r>
            <a:endParaRPr sz="2000"/>
          </a:p>
        </p:txBody>
      </p:sp>
      <p:sp>
        <p:nvSpPr>
          <p:cNvPr id="468" name="Google Shape;468;p31"/>
          <p:cNvSpPr txBox="1"/>
          <p:nvPr>
            <p:ph idx="13" type="body"/>
          </p:nvPr>
        </p:nvSpPr>
        <p:spPr>
          <a:xfrm>
            <a:off x="3447052" y="4804566"/>
            <a:ext cx="1096215" cy="955625"/>
          </a:xfrm>
          <a:prstGeom prst="rect">
            <a:avLst/>
          </a:prstGeom>
          <a:noFill/>
          <a:ln>
            <a:noFill/>
          </a:ln>
        </p:spPr>
        <p:txBody>
          <a:bodyPr anchorCtr="0" anchor="ctr" bIns="45700" lIns="91425" spcFirstLastPara="1" rIns="91425" wrap="square" tIns="45700">
            <a:noAutofit/>
          </a:bodyPr>
          <a:lstStyle/>
          <a:p>
            <a:pPr indent="0" lvl="0" marL="0" rtl="0" algn="r">
              <a:lnSpc>
                <a:spcPct val="130000"/>
              </a:lnSpc>
              <a:spcBef>
                <a:spcPts val="0"/>
              </a:spcBef>
              <a:spcAft>
                <a:spcPts val="0"/>
              </a:spcAft>
              <a:buClr>
                <a:schemeClr val="lt1"/>
              </a:buClr>
              <a:buSzPts val="5400"/>
              <a:buNone/>
            </a:pPr>
            <a:r>
              <a:rPr lang="en-IE"/>
              <a:t>03</a:t>
            </a:r>
            <a:endParaRPr/>
          </a:p>
        </p:txBody>
      </p:sp>
      <p:sp>
        <p:nvSpPr>
          <p:cNvPr id="469" name="Google Shape;469;p31"/>
          <p:cNvSpPr/>
          <p:nvPr/>
        </p:nvSpPr>
        <p:spPr>
          <a:xfrm rot="9727022">
            <a:off x="-481078" y="5498436"/>
            <a:ext cx="2016581" cy="1623549"/>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470" name="Google Shape;470;p31"/>
          <p:cNvPicPr preferRelativeResize="0"/>
          <p:nvPr/>
        </p:nvPicPr>
        <p:blipFill rotWithShape="1">
          <a:blip r:embed="rId3">
            <a:alphaModFix/>
          </a:blip>
          <a:srcRect b="0" l="0" r="0" t="0"/>
          <a:stretch/>
        </p:blipFill>
        <p:spPr>
          <a:xfrm>
            <a:off x="0" y="0"/>
            <a:ext cx="9525" cy="9525"/>
          </a:xfrm>
          <a:prstGeom prst="rect">
            <a:avLst/>
          </a:prstGeom>
          <a:noFill/>
          <a:ln>
            <a:noFill/>
          </a:ln>
        </p:spPr>
      </p:pic>
      <p:pic>
        <p:nvPicPr>
          <p:cNvPr id="471" name="Google Shape;471;p31"/>
          <p:cNvPicPr preferRelativeResize="0"/>
          <p:nvPr>
            <p:ph idx="4" type="pic"/>
          </p:nvPr>
        </p:nvPicPr>
        <p:blipFill rotWithShape="1">
          <a:blip r:embed="rId4">
            <a:alphaModFix/>
          </a:blip>
          <a:srcRect b="0" l="29931" r="29931" t="0"/>
          <a:stretch/>
        </p:blipFill>
        <p:spPr>
          <a:xfrm>
            <a:off x="-126342" y="0"/>
            <a:ext cx="3669321" cy="6858000"/>
          </a:xfrm>
          <a:prstGeom prst="rect">
            <a:avLst/>
          </a:prstGeom>
          <a:solidFill>
            <a:srgbClr val="D8D8D8"/>
          </a:solid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32"/>
          <p:cNvSpPr txBox="1"/>
          <p:nvPr>
            <p:ph idx="2" type="body"/>
          </p:nvPr>
        </p:nvSpPr>
        <p:spPr>
          <a:xfrm>
            <a:off x="716750" y="641469"/>
            <a:ext cx="10595237" cy="803654"/>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51C4C6"/>
              </a:buClr>
              <a:buSzPts val="3600"/>
              <a:buNone/>
            </a:pPr>
            <a:r>
              <a:rPr lang="en-IE"/>
              <a:t>Tapaustutkimus: MooMonitor</a:t>
            </a:r>
            <a:endParaRPr/>
          </a:p>
        </p:txBody>
      </p:sp>
      <p:sp>
        <p:nvSpPr>
          <p:cNvPr id="477" name="Google Shape;477;p32"/>
          <p:cNvSpPr txBox="1"/>
          <p:nvPr>
            <p:ph idx="1" type="body"/>
          </p:nvPr>
        </p:nvSpPr>
        <p:spPr>
          <a:xfrm>
            <a:off x="798382" y="1445123"/>
            <a:ext cx="6395250" cy="2749816"/>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IE" sz="2000"/>
              <a:t>MooMonitor+ on järjestelmä, joka seuraa lehmien käyttäytymistä. Se tarjoaa ratkaisuja hedelmällisyyteen ja eläinten terveyteen liittyen tuomalla maatiloille mullistavaa kannettavaa teknologiaa. Järjestelmä hyödyntää pilvipalveluita, kannettavia antureita ja big dataa parantaakseen terveyden ja lisääntymisen seurantaa, mikä muuttaa maataloutta. Se mahdollistaa eläinten yksilöllisen seurannan lähettämällä viljelijöille käyttäytymisilmoituksia, kun se havaitsee mahdollisia terveysongelmia. Tämä mahdollistaa varhaisen puuttumisen ongelmiin, vähentää antibioottien käyttöä ja parantaa toipumisastetta maatiloilla. </a:t>
            </a:r>
            <a:endParaRPr sz="2000"/>
          </a:p>
          <a:p>
            <a:pPr indent="0" lvl="0" marL="0" rtl="0" algn="l">
              <a:spcBef>
                <a:spcPts val="0"/>
              </a:spcBef>
              <a:spcAft>
                <a:spcPts val="0"/>
              </a:spcAft>
              <a:buNone/>
            </a:pPr>
            <a:r>
              <a:t/>
            </a:r>
            <a:endParaRPr sz="2000"/>
          </a:p>
          <a:p>
            <a:pPr indent="0" lvl="0" marL="0" rtl="0" algn="l">
              <a:lnSpc>
                <a:spcPct val="90000"/>
              </a:lnSpc>
              <a:spcBef>
                <a:spcPts val="0"/>
              </a:spcBef>
              <a:spcAft>
                <a:spcPts val="0"/>
              </a:spcAft>
              <a:buClr>
                <a:srgbClr val="262626"/>
              </a:buClr>
              <a:buSzPts val="2000"/>
              <a:buNone/>
            </a:pPr>
            <a:r>
              <a:t/>
            </a:r>
            <a:endParaRPr sz="2000"/>
          </a:p>
        </p:txBody>
      </p:sp>
      <p:pic>
        <p:nvPicPr>
          <p:cNvPr descr="Immagine che contiene testo, bestiame, mammifero, Brochure&#10;&#10;Il contenuto generato dall'IA potrebbe non essere corretto." id="478" name="Google Shape;478;p32">
            <a:hlinkClick r:id="rId3"/>
          </p:cNvPr>
          <p:cNvPicPr preferRelativeResize="0"/>
          <p:nvPr/>
        </p:nvPicPr>
        <p:blipFill rotWithShape="1">
          <a:blip r:embed="rId4">
            <a:alphaModFix/>
          </a:blip>
          <a:srcRect b="0" l="0" r="0" t="0"/>
          <a:stretch/>
        </p:blipFill>
        <p:spPr>
          <a:xfrm>
            <a:off x="7708754" y="761603"/>
            <a:ext cx="3684864" cy="5262115"/>
          </a:xfrm>
          <a:prstGeom prst="rect">
            <a:avLst/>
          </a:prstGeom>
          <a:noFill/>
          <a:ln>
            <a:noFill/>
          </a:ln>
        </p:spPr>
      </p:pic>
      <p:sp>
        <p:nvSpPr>
          <p:cNvPr id="479" name="Google Shape;479;p32"/>
          <p:cNvSpPr txBox="1"/>
          <p:nvPr/>
        </p:nvSpPr>
        <p:spPr>
          <a:xfrm>
            <a:off x="452355" y="5961369"/>
            <a:ext cx="375388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E" sz="1800" u="sng">
                <a:solidFill>
                  <a:schemeClr val="dk1"/>
                </a:solidFill>
                <a:latin typeface="Calibri"/>
                <a:ea typeface="Calibri"/>
                <a:cs typeface="Calibri"/>
                <a:sym typeface="Calibri"/>
                <a:hlinkClick r:id="rId5">
                  <a:extLst>
                    <a:ext uri="{A12FA001-AC4F-418D-AE19-62706E023703}">
                      <ahyp:hlinkClr val="tx"/>
                    </a:ext>
                  </a:extLst>
                </a:hlinkClick>
              </a:rPr>
              <a:t>Mikä on MooMonitor+? - YouTube</a:t>
            </a:r>
            <a:endParaRPr sz="1800">
              <a:solidFill>
                <a:schemeClr val="dk1"/>
              </a:solidFill>
              <a:latin typeface="Calibri"/>
              <a:ea typeface="Calibri"/>
              <a:cs typeface="Calibri"/>
              <a:sym typeface="Calibri"/>
            </a:endParaRPr>
          </a:p>
        </p:txBody>
      </p:sp>
      <p:pic>
        <p:nvPicPr>
          <p:cNvPr descr="Witness " id="480" name="Google Shape;480;p32"/>
          <p:cNvPicPr preferRelativeResize="0"/>
          <p:nvPr/>
        </p:nvPicPr>
        <p:blipFill rotWithShape="1">
          <a:blip r:embed="rId6">
            <a:alphaModFix/>
          </a:blip>
          <a:srcRect b="0" l="0" r="0" t="0"/>
          <a:stretch/>
        </p:blipFill>
        <p:spPr>
          <a:xfrm>
            <a:off x="4003040" y="5841235"/>
            <a:ext cx="609600" cy="609600"/>
          </a:xfrm>
          <a:prstGeom prst="rect">
            <a:avLst/>
          </a:prstGeom>
          <a:noFill/>
          <a:ln>
            <a:noFill/>
          </a:ln>
        </p:spPr>
      </p:pic>
      <p:pic>
        <p:nvPicPr>
          <p:cNvPr descr="Gesture " id="481" name="Google Shape;481;p32"/>
          <p:cNvPicPr preferRelativeResize="0"/>
          <p:nvPr/>
        </p:nvPicPr>
        <p:blipFill rotWithShape="1">
          <a:blip r:embed="rId7">
            <a:alphaModFix/>
          </a:blip>
          <a:srcRect b="0" l="0" r="0" t="0"/>
          <a:stretch/>
        </p:blipFill>
        <p:spPr>
          <a:xfrm>
            <a:off x="10591078" y="5547460"/>
            <a:ext cx="802540" cy="80254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33"/>
          <p:cNvSpPr txBox="1"/>
          <p:nvPr>
            <p:ph idx="2" type="body"/>
          </p:nvPr>
        </p:nvSpPr>
        <p:spPr>
          <a:xfrm>
            <a:off x="798381" y="761603"/>
            <a:ext cx="10595237" cy="803654"/>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51C4C6"/>
              </a:buClr>
              <a:buSzPts val="3600"/>
              <a:buNone/>
            </a:pPr>
            <a:r>
              <a:rPr lang="en-IE"/>
              <a:t>Itsetutkiskeluharjoitus</a:t>
            </a:r>
            <a:endParaRPr/>
          </a:p>
        </p:txBody>
      </p:sp>
      <p:sp>
        <p:nvSpPr>
          <p:cNvPr id="487" name="Google Shape;487;p33"/>
          <p:cNvSpPr txBox="1"/>
          <p:nvPr>
            <p:ph idx="1" type="body"/>
          </p:nvPr>
        </p:nvSpPr>
        <p:spPr>
          <a:xfrm>
            <a:off x="798380" y="1565257"/>
            <a:ext cx="10595237" cy="4330365"/>
          </a:xfrm>
          <a:prstGeom prst="rect">
            <a:avLst/>
          </a:prstGeom>
          <a:noFill/>
          <a:ln>
            <a:noFill/>
          </a:ln>
        </p:spPr>
        <p:txBody>
          <a:bodyPr anchorCtr="0" anchor="t" bIns="45700" lIns="91425" spcFirstLastPara="1" rIns="91425" wrap="square" tIns="45700">
            <a:noAutofit/>
          </a:bodyPr>
          <a:lstStyle/>
          <a:p>
            <a:pPr indent="-228600" lvl="0" marL="228600" rtl="0" algn="just">
              <a:lnSpc>
                <a:spcPct val="100000"/>
              </a:lnSpc>
              <a:spcBef>
                <a:spcPts val="0"/>
              </a:spcBef>
              <a:spcAft>
                <a:spcPts val="0"/>
              </a:spcAft>
              <a:buClr>
                <a:srgbClr val="262626"/>
              </a:buClr>
              <a:buSzPts val="2400"/>
              <a:buNone/>
            </a:pPr>
            <a:r>
              <a:rPr b="1" lang="en-IE"/>
              <a:t>Tekoälyn käytännön soveltaminen omassa ympäristössäsi</a:t>
            </a:r>
            <a:endParaRPr b="1">
              <a:latin typeface="Quattrocento Sans"/>
              <a:ea typeface="Quattrocento Sans"/>
              <a:cs typeface="Quattrocento Sans"/>
              <a:sym typeface="Quattrocento Sans"/>
            </a:endParaRPr>
          </a:p>
          <a:p>
            <a:pPr indent="-457200" lvl="0" marL="457200" rtl="0" algn="l">
              <a:lnSpc>
                <a:spcPct val="100000"/>
              </a:lnSpc>
              <a:spcBef>
                <a:spcPts val="0"/>
              </a:spcBef>
              <a:spcAft>
                <a:spcPts val="0"/>
              </a:spcAft>
              <a:buClr>
                <a:srgbClr val="262626"/>
              </a:buClr>
              <a:buSzPts val="2400"/>
              <a:buFont typeface="Calibri"/>
              <a:buAutoNum type="arabicPeriod"/>
            </a:pPr>
            <a:r>
              <a:rPr b="1" lang="en-IE"/>
              <a:t>Missä päivittäisessä tai kausittaisessa maataloustyössäsi tekoäly voisi vähentää työmäärää tai parantaa laatua?</a:t>
            </a:r>
            <a:br>
              <a:rPr lang="en-IE"/>
            </a:br>
            <a:r>
              <a:rPr lang="en-IE"/>
              <a:t>(Ajattele koko arvoketjua: suunnittelu → tuotanto → sadonkorjuu → logistiikka.)</a:t>
            </a:r>
            <a:endParaRPr/>
          </a:p>
          <a:p>
            <a:pPr indent="-304800" lvl="0" marL="457200" rtl="0" algn="l">
              <a:lnSpc>
                <a:spcPct val="100000"/>
              </a:lnSpc>
              <a:spcBef>
                <a:spcPts val="0"/>
              </a:spcBef>
              <a:spcAft>
                <a:spcPts val="0"/>
              </a:spcAft>
              <a:buClr>
                <a:srgbClr val="262626"/>
              </a:buClr>
              <a:buSzPts val="2400"/>
              <a:buFont typeface="Calibri"/>
              <a:buNone/>
            </a:pPr>
            <a:r>
              <a:t/>
            </a:r>
            <a:endParaRPr/>
          </a:p>
          <a:p>
            <a:pPr indent="-457200" lvl="0" marL="457200" rtl="0" algn="l">
              <a:lnSpc>
                <a:spcPct val="100000"/>
              </a:lnSpc>
              <a:spcBef>
                <a:spcPts val="0"/>
              </a:spcBef>
              <a:spcAft>
                <a:spcPts val="0"/>
              </a:spcAft>
              <a:buClr>
                <a:srgbClr val="262626"/>
              </a:buClr>
              <a:buSzPts val="2400"/>
              <a:buFont typeface="Calibri"/>
              <a:buAutoNum type="arabicPeriod"/>
            </a:pPr>
            <a:r>
              <a:rPr b="1" lang="en-IE"/>
              <a:t>Jos voisit automatisoida tai parantaa yhtä tehtävää tekoälyn avulla, mikä se olisi ja miksi?</a:t>
            </a:r>
            <a:endParaRPr b="1"/>
          </a:p>
          <a:p>
            <a:pPr indent="0" lvl="0" marL="228600" rtl="0" algn="l">
              <a:lnSpc>
                <a:spcPct val="100000"/>
              </a:lnSpc>
              <a:spcBef>
                <a:spcPts val="0"/>
              </a:spcBef>
              <a:spcAft>
                <a:spcPts val="0"/>
              </a:spcAft>
              <a:buNone/>
            </a:pPr>
            <a:r>
              <a:t/>
            </a:r>
            <a:endParaRPr b="1"/>
          </a:p>
          <a:p>
            <a:pPr indent="-457200" lvl="0" marL="457200" rtl="0" algn="l">
              <a:lnSpc>
                <a:spcPct val="100000"/>
              </a:lnSpc>
              <a:spcBef>
                <a:spcPts val="0"/>
              </a:spcBef>
              <a:spcAft>
                <a:spcPts val="0"/>
              </a:spcAft>
              <a:buClr>
                <a:srgbClr val="262626"/>
              </a:buClr>
              <a:buSzPts val="2400"/>
              <a:buFont typeface="Calibri"/>
              <a:buAutoNum type="arabicPeriod"/>
            </a:pPr>
            <a:r>
              <a:rPr b="1" lang="en-IE"/>
              <a:t>Mitä pientä ja vähäriskistä tekoälykoetta voisit kokeilla ensi kaudella?</a:t>
            </a:r>
            <a:endParaRPr b="1"/>
          </a:p>
          <a:p>
            <a:pPr indent="0" lvl="0" marL="228600" rtl="0" algn="l">
              <a:lnSpc>
                <a:spcPct val="100000"/>
              </a:lnSpc>
              <a:spcBef>
                <a:spcPts val="0"/>
              </a:spcBef>
              <a:spcAft>
                <a:spcPts val="0"/>
              </a:spcAft>
              <a:buNone/>
            </a:pPr>
            <a:r>
              <a:t/>
            </a:r>
            <a:endParaRPr b="1"/>
          </a:p>
          <a:p>
            <a:pPr indent="-457200" lvl="0" marL="457200" rtl="0" algn="l">
              <a:lnSpc>
                <a:spcPct val="100000"/>
              </a:lnSpc>
              <a:spcBef>
                <a:spcPts val="0"/>
              </a:spcBef>
              <a:spcAft>
                <a:spcPts val="0"/>
              </a:spcAft>
              <a:buClr>
                <a:srgbClr val="262626"/>
              </a:buClr>
              <a:buSzPts val="2400"/>
              <a:buFont typeface="Calibri"/>
              <a:buAutoNum type="arabicPeriod"/>
            </a:pPr>
            <a:r>
              <a:rPr b="1" lang="en-IE"/>
              <a:t>Mitä taitoja, yhteistyökumppaneita tai teknologiaa </a:t>
            </a:r>
            <a:r>
              <a:rPr b="1" lang="en-IE"/>
              <a:t>tarvitset</a:t>
            </a:r>
            <a:r>
              <a:rPr b="1" lang="en-IE"/>
              <a:t> tämän toteuttamiseksi?</a:t>
            </a:r>
            <a:endParaRPr b="1"/>
          </a:p>
          <a:p>
            <a:pPr indent="0" lvl="0" marL="228600" rtl="0" algn="l">
              <a:lnSpc>
                <a:spcPct val="100000"/>
              </a:lnSpc>
              <a:spcBef>
                <a:spcPts val="0"/>
              </a:spcBef>
              <a:spcAft>
                <a:spcPts val="0"/>
              </a:spcAft>
              <a:buNone/>
            </a:pPr>
            <a:r>
              <a:t/>
            </a:r>
            <a:endParaRPr b="1"/>
          </a:p>
          <a:p>
            <a:pPr indent="-228600" lvl="0" marL="228600" rtl="0" algn="l">
              <a:lnSpc>
                <a:spcPct val="100000"/>
              </a:lnSpc>
              <a:spcBef>
                <a:spcPts val="1000"/>
              </a:spcBef>
              <a:spcAft>
                <a:spcPts val="0"/>
              </a:spcAft>
              <a:buClr>
                <a:srgbClr val="262626"/>
              </a:buClr>
              <a:buSzPts val="2400"/>
              <a:buNone/>
            </a:pPr>
            <a:r>
              <a:t/>
            </a:r>
            <a:endParaRPr/>
          </a:p>
        </p:txBody>
      </p:sp>
      <p:pic>
        <p:nvPicPr>
          <p:cNvPr descr="Writing " id="488" name="Google Shape;488;p33"/>
          <p:cNvPicPr preferRelativeResize="0"/>
          <p:nvPr/>
        </p:nvPicPr>
        <p:blipFill rotWithShape="1">
          <a:blip r:embed="rId3">
            <a:alphaModFix/>
          </a:blip>
          <a:srcRect b="0" l="0" r="0" t="0"/>
          <a:stretch/>
        </p:blipFill>
        <p:spPr>
          <a:xfrm>
            <a:off x="9672320" y="553830"/>
            <a:ext cx="1219200" cy="12192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34"/>
          <p:cNvSpPr txBox="1"/>
          <p:nvPr>
            <p:ph idx="1" type="body"/>
          </p:nvPr>
        </p:nvSpPr>
        <p:spPr>
          <a:xfrm>
            <a:off x="5434696" y="2622424"/>
            <a:ext cx="6010480" cy="2253043"/>
          </a:xfrm>
          <a:prstGeom prst="rect">
            <a:avLst/>
          </a:prstGeom>
          <a:noFill/>
          <a:ln>
            <a:noFill/>
          </a:ln>
        </p:spPr>
        <p:txBody>
          <a:bodyPr anchorCtr="0" anchor="t" bIns="45700" lIns="91425" spcFirstLastPara="1" rIns="91425" wrap="square" tIns="45700">
            <a:normAutofit fontScale="85000" lnSpcReduction="10000"/>
          </a:bodyPr>
          <a:lstStyle/>
          <a:p>
            <a:pPr indent="0" lvl="0" marL="0" rtl="0" algn="l">
              <a:lnSpc>
                <a:spcPct val="90000"/>
              </a:lnSpc>
              <a:spcBef>
                <a:spcPts val="0"/>
              </a:spcBef>
              <a:spcAft>
                <a:spcPts val="0"/>
              </a:spcAft>
              <a:buClr>
                <a:schemeClr val="lt1"/>
              </a:buClr>
              <a:buSzPct val="100000"/>
              <a:buNone/>
            </a:pPr>
            <a:r>
              <a:rPr lang="en-IE"/>
              <a:t>Luku 4-</a:t>
            </a:r>
            <a:endParaRPr/>
          </a:p>
          <a:p>
            <a:pPr indent="0" lvl="0" marL="0" rtl="0" algn="l">
              <a:lnSpc>
                <a:spcPct val="90000"/>
              </a:lnSpc>
              <a:spcBef>
                <a:spcPts val="1000"/>
              </a:spcBef>
              <a:spcAft>
                <a:spcPts val="0"/>
              </a:spcAft>
              <a:buClr>
                <a:schemeClr val="lt1"/>
              </a:buClr>
              <a:buSzPct val="100000"/>
              <a:buNone/>
            </a:pPr>
            <a:r>
              <a:rPr lang="en-IE"/>
              <a:t>Miten pysymme edellä? Ratkaisut ja tulevaisuuteen katsominen</a:t>
            </a:r>
            <a:endParaRPr/>
          </a:p>
        </p:txBody>
      </p:sp>
      <p:sp>
        <p:nvSpPr>
          <p:cNvPr id="495" name="Google Shape;495;p34"/>
          <p:cNvSpPr txBox="1"/>
          <p:nvPr>
            <p:ph idx="2" type="body"/>
          </p:nvPr>
        </p:nvSpPr>
        <p:spPr>
          <a:xfrm>
            <a:off x="891654" y="1020928"/>
            <a:ext cx="2066906" cy="582221"/>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ADD037"/>
              </a:buClr>
              <a:buSzPts val="13000"/>
              <a:buNone/>
            </a:pPr>
            <a:r>
              <a:rPr lang="en-IE"/>
              <a:t>04</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35"/>
          <p:cNvSpPr txBox="1"/>
          <p:nvPr>
            <p:ph idx="3" type="body"/>
          </p:nvPr>
        </p:nvSpPr>
        <p:spPr>
          <a:xfrm>
            <a:off x="643467" y="484501"/>
            <a:ext cx="4757375" cy="99265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IE"/>
              <a:t>Tekoälyn maataloudelle tuomien haasteiden ennakointi</a:t>
            </a:r>
            <a:endParaRPr/>
          </a:p>
        </p:txBody>
      </p:sp>
      <p:sp>
        <p:nvSpPr>
          <p:cNvPr id="501" name="Google Shape;501;p35"/>
          <p:cNvSpPr/>
          <p:nvPr/>
        </p:nvSpPr>
        <p:spPr>
          <a:xfrm rot="5551673">
            <a:off x="9464822" y="5119088"/>
            <a:ext cx="2447505" cy="197048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2" name="Google Shape;502;p35"/>
          <p:cNvSpPr txBox="1"/>
          <p:nvPr>
            <p:ph idx="1" type="body"/>
          </p:nvPr>
        </p:nvSpPr>
        <p:spPr>
          <a:xfrm>
            <a:off x="898358" y="2480304"/>
            <a:ext cx="4639192" cy="4377696"/>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lt1"/>
              </a:buClr>
              <a:buSzPts val="2000"/>
              <a:buNone/>
            </a:pPr>
            <a:r>
              <a:rPr lang="en-IE" sz="2000"/>
              <a:t>Tekoäly voi tukea maataloutta, mutta edelläkävijänä pysyminen vaatii vahvoja digitaalisia taitoja, käytännön kokemusta ja tietoon perustuvaa päätöksentekoa. Viljelijöiden tulisi yhdistää tekoälyn tarjoamat tiedot omaan tietämykseensä, valita tarpeisiinsa sopivia teknologioita ja tehdä tiivistä yhteistyötä kumppaneiden kanssa. Selkeä keskittyminen kestävyyteen ja vastuulliseen käyttöön varmistaa pitkän aikavälin selviytymiskyvyn ja menestyksen.</a:t>
            </a:r>
            <a:endParaRPr/>
          </a:p>
        </p:txBody>
      </p:sp>
      <p:pic>
        <p:nvPicPr>
          <p:cNvPr id="503" name="Google Shape;503;p35"/>
          <p:cNvPicPr preferRelativeResize="0"/>
          <p:nvPr>
            <p:ph idx="2" type="pic"/>
          </p:nvPr>
        </p:nvPicPr>
        <p:blipFill rotWithShape="1">
          <a:blip r:embed="rId3">
            <a:alphaModFix/>
          </a:blip>
          <a:srcRect b="0" l="18797" r="18797" t="0"/>
          <a:stretch/>
        </p:blipFill>
        <p:spPr>
          <a:xfrm>
            <a:off x="5888002" y="439730"/>
            <a:ext cx="5660531" cy="6045736"/>
          </a:xfrm>
          <a:prstGeom prst="rect">
            <a:avLst/>
          </a:prstGeom>
          <a:solidFill>
            <a:srgbClr val="F2F2F2"/>
          </a:solid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36"/>
          <p:cNvSpPr txBox="1"/>
          <p:nvPr>
            <p:ph idx="1" type="body"/>
          </p:nvPr>
        </p:nvSpPr>
        <p:spPr>
          <a:xfrm>
            <a:off x="798381" y="1504041"/>
            <a:ext cx="10595237" cy="4443832"/>
          </a:xfrm>
          <a:prstGeom prst="rect">
            <a:avLst/>
          </a:prstGeom>
          <a:noFill/>
          <a:ln>
            <a:noFill/>
          </a:ln>
        </p:spPr>
        <p:txBody>
          <a:bodyPr anchorCtr="0" anchor="t" bIns="45700" lIns="91425" spcFirstLastPara="1" rIns="91425" wrap="square" tIns="45700">
            <a:noAutofit/>
          </a:bodyPr>
          <a:lstStyle/>
          <a:p>
            <a:pPr indent="-457200" lvl="0" marL="457200" rtl="0" algn="l">
              <a:lnSpc>
                <a:spcPct val="100000"/>
              </a:lnSpc>
              <a:spcBef>
                <a:spcPts val="0"/>
              </a:spcBef>
              <a:spcAft>
                <a:spcPts val="0"/>
              </a:spcAft>
              <a:buClr>
                <a:srgbClr val="262626"/>
              </a:buClr>
              <a:buSzPts val="2000"/>
              <a:buAutoNum type="arabicPeriod"/>
            </a:pPr>
            <a:r>
              <a:rPr b="1" lang="en-IE" sz="2000"/>
              <a:t>Tietojen omistajuus ja yksityisyys</a:t>
            </a:r>
            <a:endParaRPr b="1" sz="2000"/>
          </a:p>
          <a:p>
            <a:pPr indent="0" lvl="0" marL="0" rtl="0" algn="l">
              <a:lnSpc>
                <a:spcPct val="100000"/>
              </a:lnSpc>
              <a:spcBef>
                <a:spcPts val="1000"/>
              </a:spcBef>
              <a:spcAft>
                <a:spcPts val="0"/>
              </a:spcAft>
              <a:buClr>
                <a:srgbClr val="262626"/>
              </a:buClr>
              <a:buSzPts val="2000"/>
              <a:buNone/>
            </a:pPr>
            <a:r>
              <a:rPr lang="en-IE" sz="2000"/>
              <a:t>Kuka omistaa sensoreiden, dronejen ja tekoälyalustojen keräämän datan?</a:t>
            </a:r>
            <a:endParaRPr/>
          </a:p>
          <a:p>
            <a:pPr indent="0" lvl="0" marL="0" rtl="0" algn="l">
              <a:lnSpc>
                <a:spcPct val="100000"/>
              </a:lnSpc>
              <a:spcBef>
                <a:spcPts val="1000"/>
              </a:spcBef>
              <a:spcAft>
                <a:spcPts val="0"/>
              </a:spcAft>
              <a:buClr>
                <a:srgbClr val="262626"/>
              </a:buClr>
              <a:buSzPts val="2000"/>
              <a:buNone/>
            </a:pPr>
            <a:r>
              <a:rPr lang="en-IE" sz="2000"/>
              <a:t>-Maanviljelijät</a:t>
            </a:r>
            <a:endParaRPr sz="2000"/>
          </a:p>
          <a:p>
            <a:pPr indent="0" lvl="0" marL="0" rtl="0" algn="l">
              <a:lnSpc>
                <a:spcPct val="100000"/>
              </a:lnSpc>
              <a:spcBef>
                <a:spcPts val="1000"/>
              </a:spcBef>
              <a:spcAft>
                <a:spcPts val="0"/>
              </a:spcAft>
              <a:buClr>
                <a:srgbClr val="262626"/>
              </a:buClr>
              <a:buSzPts val="2000"/>
              <a:buNone/>
            </a:pPr>
            <a:r>
              <a:rPr lang="en-IE" sz="2000"/>
              <a:t>- Teknologiayritykset</a:t>
            </a:r>
            <a:endParaRPr sz="2000"/>
          </a:p>
          <a:p>
            <a:pPr indent="0" lvl="0" marL="0" rtl="0" algn="l">
              <a:lnSpc>
                <a:spcPct val="100000"/>
              </a:lnSpc>
              <a:spcBef>
                <a:spcPts val="1000"/>
              </a:spcBef>
              <a:spcAft>
                <a:spcPts val="0"/>
              </a:spcAft>
              <a:buClr>
                <a:srgbClr val="262626"/>
              </a:buClr>
              <a:buSzPts val="2000"/>
              <a:buNone/>
            </a:pPr>
            <a:r>
              <a:rPr lang="en-IE" sz="2000"/>
              <a:t>- Hallitukset</a:t>
            </a:r>
            <a:endParaRPr sz="2000"/>
          </a:p>
          <a:p>
            <a:pPr indent="0" lvl="0" marL="0" rtl="0" algn="l">
              <a:lnSpc>
                <a:spcPct val="100000"/>
              </a:lnSpc>
              <a:spcBef>
                <a:spcPts val="1000"/>
              </a:spcBef>
              <a:spcAft>
                <a:spcPts val="0"/>
              </a:spcAft>
              <a:buClr>
                <a:srgbClr val="262626"/>
              </a:buClr>
              <a:buSzPts val="2000"/>
              <a:buNone/>
            </a:pPr>
            <a:r>
              <a:rPr lang="en-IE" sz="2000"/>
              <a:t>Tämä on edelleen harmaa alue, ja se voi aiheuttaa valtaepätasapaino.</a:t>
            </a:r>
            <a:endParaRPr sz="2000"/>
          </a:p>
          <a:p>
            <a:pPr indent="-228600" lvl="0" marL="228600" rtl="0" algn="l">
              <a:lnSpc>
                <a:spcPct val="100000"/>
              </a:lnSpc>
              <a:spcBef>
                <a:spcPts val="1000"/>
              </a:spcBef>
              <a:spcAft>
                <a:spcPts val="0"/>
              </a:spcAft>
              <a:buClr>
                <a:srgbClr val="262626"/>
              </a:buClr>
              <a:buSzPts val="2000"/>
              <a:buNone/>
            </a:pPr>
            <a:r>
              <a:rPr b="1" lang="en-IE" sz="2000"/>
              <a:t>2. Riippuvuus suurista teknologiayrityksistä</a:t>
            </a:r>
            <a:endParaRPr b="1" sz="2000"/>
          </a:p>
          <a:p>
            <a:pPr indent="-228600" lvl="0" marL="228600" rtl="0" algn="l">
              <a:lnSpc>
                <a:spcPct val="100000"/>
              </a:lnSpc>
              <a:spcBef>
                <a:spcPts val="1000"/>
              </a:spcBef>
              <a:spcAft>
                <a:spcPts val="0"/>
              </a:spcAft>
              <a:buClr>
                <a:srgbClr val="262626"/>
              </a:buClr>
              <a:buSzPts val="2000"/>
              <a:buNone/>
            </a:pPr>
            <a:r>
              <a:rPr lang="en-IE" sz="2000"/>
              <a:t>Jos tekoälytyökaluista tulee välttämättömiä, on olemassa riski, että pienviljelijät tulevat riippuvaisiksi kalliista suljetuista järjestelmistä. Tämä voi kasvattaa kuilua suurten teollisuustilojen ja pienviljelijöiden välillä.</a:t>
            </a:r>
            <a:endParaRPr/>
          </a:p>
          <a:p>
            <a:pPr indent="-190500" lvl="0" marL="342900" rtl="0" algn="l">
              <a:lnSpc>
                <a:spcPct val="100000"/>
              </a:lnSpc>
              <a:spcBef>
                <a:spcPts val="1000"/>
              </a:spcBef>
              <a:spcAft>
                <a:spcPts val="0"/>
              </a:spcAft>
              <a:buClr>
                <a:srgbClr val="262626"/>
              </a:buClr>
              <a:buSzPts val="2400"/>
              <a:buFont typeface="Calibri"/>
              <a:buNone/>
            </a:pPr>
            <a:r>
              <a:t/>
            </a:r>
            <a:endParaRPr/>
          </a:p>
        </p:txBody>
      </p:sp>
      <p:sp>
        <p:nvSpPr>
          <p:cNvPr id="509" name="Google Shape;509;p36"/>
          <p:cNvSpPr txBox="1"/>
          <p:nvPr>
            <p:ph idx="2" type="body"/>
          </p:nvPr>
        </p:nvSpPr>
        <p:spPr>
          <a:xfrm>
            <a:off x="798381" y="700387"/>
            <a:ext cx="10595237" cy="803654"/>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51C4C6"/>
              </a:buClr>
              <a:buSzPts val="3600"/>
              <a:buNone/>
            </a:pPr>
            <a:r>
              <a:rPr lang="en-IE"/>
              <a:t>Keskeiset riskit ja haasteet</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37"/>
          <p:cNvSpPr txBox="1"/>
          <p:nvPr>
            <p:ph idx="1" type="body"/>
          </p:nvPr>
        </p:nvSpPr>
        <p:spPr>
          <a:xfrm>
            <a:off x="798381" y="1504041"/>
            <a:ext cx="10595237" cy="3849918"/>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rgbClr val="262626"/>
              </a:buClr>
              <a:buSzPts val="1800"/>
              <a:buNone/>
            </a:pPr>
            <a:r>
              <a:rPr b="1" lang="en-IE" sz="1800"/>
              <a:t>3. Työpaikan menetys</a:t>
            </a:r>
            <a:endParaRPr/>
          </a:p>
          <a:p>
            <a:pPr indent="-228600" lvl="0" marL="228600" rtl="0" algn="l">
              <a:lnSpc>
                <a:spcPct val="90000"/>
              </a:lnSpc>
              <a:spcBef>
                <a:spcPts val="1000"/>
              </a:spcBef>
              <a:spcAft>
                <a:spcPts val="0"/>
              </a:spcAft>
              <a:buClr>
                <a:srgbClr val="262626"/>
              </a:buClr>
              <a:buSzPts val="1800"/>
              <a:buNone/>
            </a:pPr>
            <a:r>
              <a:rPr lang="en-IE" sz="1800"/>
              <a:t>Automaatio voi vähentää tarvetta:</a:t>
            </a:r>
            <a:endParaRPr/>
          </a:p>
          <a:p>
            <a:pPr indent="-342900" lvl="0" marL="342900" rtl="0" algn="l">
              <a:lnSpc>
                <a:spcPct val="90000"/>
              </a:lnSpc>
              <a:spcBef>
                <a:spcPts val="1000"/>
              </a:spcBef>
              <a:spcAft>
                <a:spcPts val="0"/>
              </a:spcAft>
              <a:buClr>
                <a:srgbClr val="262626"/>
              </a:buClr>
              <a:buSzPts val="1800"/>
              <a:buFont typeface="Arial"/>
              <a:buChar char="•"/>
            </a:pPr>
            <a:r>
              <a:rPr lang="en-IE" sz="1800"/>
              <a:t>Peltotyölle</a:t>
            </a:r>
            <a:endParaRPr sz="1800"/>
          </a:p>
          <a:p>
            <a:pPr indent="-342900" lvl="0" marL="342900" rtl="0" algn="l">
              <a:lnSpc>
                <a:spcPct val="90000"/>
              </a:lnSpc>
              <a:spcBef>
                <a:spcPts val="1000"/>
              </a:spcBef>
              <a:spcAft>
                <a:spcPts val="0"/>
              </a:spcAft>
              <a:buClr>
                <a:srgbClr val="262626"/>
              </a:buClr>
              <a:buSzPts val="1800"/>
              <a:buFont typeface="Arial"/>
              <a:buChar char="•"/>
            </a:pPr>
            <a:r>
              <a:rPr lang="en-IE" sz="1800"/>
              <a:t>Laitteiden kuljettajille</a:t>
            </a:r>
            <a:endParaRPr/>
          </a:p>
          <a:p>
            <a:pPr indent="-342900" lvl="0" marL="342900" rtl="0" algn="l">
              <a:lnSpc>
                <a:spcPct val="90000"/>
              </a:lnSpc>
              <a:spcBef>
                <a:spcPts val="1000"/>
              </a:spcBef>
              <a:spcAft>
                <a:spcPts val="0"/>
              </a:spcAft>
              <a:buClr>
                <a:srgbClr val="262626"/>
              </a:buClr>
              <a:buSzPts val="1800"/>
              <a:buFont typeface="Arial"/>
              <a:buChar char="•"/>
            </a:pPr>
            <a:r>
              <a:rPr lang="en-IE" sz="1800"/>
              <a:t>Joillekin agronomin tehtäville</a:t>
            </a:r>
            <a:r>
              <a:rPr b="1" lang="en-IE" sz="1800"/>
              <a:t>       </a:t>
            </a:r>
            <a:endParaRPr/>
          </a:p>
          <a:p>
            <a:pPr indent="-228600" lvl="0" marL="228600" rtl="0" algn="l">
              <a:lnSpc>
                <a:spcPct val="90000"/>
              </a:lnSpc>
              <a:spcBef>
                <a:spcPts val="1000"/>
              </a:spcBef>
              <a:spcAft>
                <a:spcPts val="0"/>
              </a:spcAft>
              <a:buClr>
                <a:srgbClr val="262626"/>
              </a:buClr>
              <a:buSzPts val="1800"/>
              <a:buNone/>
            </a:pPr>
            <a:r>
              <a:rPr b="1" lang="en-IE" sz="1800"/>
              <a:t>Uusia työpaikkoja syntyy, mutta kaikkien, etenkään ikääntyvän työvoiman, siirtymät eivät ole helppoja.</a:t>
            </a:r>
            <a:endParaRPr sz="1800"/>
          </a:p>
          <a:p>
            <a:pPr indent="0" lvl="0" marL="0" rtl="0" algn="l">
              <a:lnSpc>
                <a:spcPct val="90000"/>
              </a:lnSpc>
              <a:spcBef>
                <a:spcPts val="1000"/>
              </a:spcBef>
              <a:spcAft>
                <a:spcPts val="0"/>
              </a:spcAft>
              <a:buClr>
                <a:srgbClr val="262626"/>
              </a:buClr>
              <a:buSzPts val="1800"/>
              <a:buNone/>
            </a:pPr>
            <a:r>
              <a:rPr b="1" lang="en-IE" sz="1800"/>
              <a:t>4. Ympäristöriskit</a:t>
            </a:r>
            <a:endParaRPr/>
          </a:p>
          <a:p>
            <a:pPr indent="0" lvl="0" marL="0" rtl="0" algn="l">
              <a:lnSpc>
                <a:spcPct val="90000"/>
              </a:lnSpc>
              <a:spcBef>
                <a:spcPts val="1000"/>
              </a:spcBef>
              <a:spcAft>
                <a:spcPts val="0"/>
              </a:spcAft>
              <a:buClr>
                <a:srgbClr val="262626"/>
              </a:buClr>
              <a:buSzPts val="1800"/>
              <a:buNone/>
            </a:pPr>
            <a:r>
              <a:rPr lang="en-IE" sz="1800"/>
              <a:t>Tekoäly voi optimoida maanviljelyä, mutta se voi myös kannustaa:</a:t>
            </a:r>
            <a:endParaRPr/>
          </a:p>
          <a:p>
            <a:pPr indent="-342900" lvl="0" marL="342900" rtl="0" algn="l">
              <a:lnSpc>
                <a:spcPct val="90000"/>
              </a:lnSpc>
              <a:spcBef>
                <a:spcPts val="1000"/>
              </a:spcBef>
              <a:spcAft>
                <a:spcPts val="0"/>
              </a:spcAft>
              <a:buClr>
                <a:srgbClr val="262626"/>
              </a:buClr>
              <a:buSzPts val="1800"/>
              <a:buFont typeface="Arial"/>
              <a:buChar char="•"/>
            </a:pPr>
            <a:r>
              <a:rPr lang="en-IE" sz="1800"/>
              <a:t>Liialliseen tehostamiseen</a:t>
            </a:r>
            <a:endParaRPr/>
          </a:p>
          <a:p>
            <a:pPr indent="-342900" lvl="0" marL="342900" rtl="0" algn="l">
              <a:lnSpc>
                <a:spcPct val="90000"/>
              </a:lnSpc>
              <a:spcBef>
                <a:spcPts val="1000"/>
              </a:spcBef>
              <a:spcAft>
                <a:spcPts val="0"/>
              </a:spcAft>
              <a:buClr>
                <a:srgbClr val="262626"/>
              </a:buClr>
              <a:buSzPts val="1800"/>
              <a:buFont typeface="Arial"/>
              <a:buChar char="•"/>
            </a:pPr>
            <a:r>
              <a:rPr lang="en-IE" sz="1800"/>
              <a:t>Monokulttuurien viljelyyn</a:t>
            </a:r>
            <a:endParaRPr/>
          </a:p>
          <a:p>
            <a:pPr indent="-342900" lvl="0" marL="342900" rtl="0" algn="l">
              <a:lnSpc>
                <a:spcPct val="90000"/>
              </a:lnSpc>
              <a:spcBef>
                <a:spcPts val="1000"/>
              </a:spcBef>
              <a:spcAft>
                <a:spcPts val="0"/>
              </a:spcAft>
              <a:buClr>
                <a:srgbClr val="262626"/>
              </a:buClr>
              <a:buSzPts val="1800"/>
              <a:buFont typeface="Arial"/>
              <a:buChar char="•"/>
            </a:pPr>
            <a:r>
              <a:rPr lang="en-IE" sz="1800"/>
              <a:t>Liialliseen resurssien käyttöön</a:t>
            </a:r>
            <a:endParaRPr/>
          </a:p>
          <a:p>
            <a:pPr indent="0" lvl="0" marL="0" rtl="0" algn="l">
              <a:lnSpc>
                <a:spcPct val="90000"/>
              </a:lnSpc>
              <a:spcBef>
                <a:spcPts val="1000"/>
              </a:spcBef>
              <a:spcAft>
                <a:spcPts val="0"/>
              </a:spcAft>
              <a:buClr>
                <a:srgbClr val="262626"/>
              </a:buClr>
              <a:buSzPts val="1800"/>
              <a:buNone/>
            </a:pPr>
            <a:r>
              <a:rPr b="1" lang="en-IE" sz="1800"/>
              <a:t>Jos voittoa tavoittelevat algoritmit hallitsevat, kestävyys voi kärsiä.</a:t>
            </a:r>
            <a:endParaRPr/>
          </a:p>
          <a:p>
            <a:pPr indent="-190500" lvl="0" marL="342900" rtl="0" algn="l">
              <a:lnSpc>
                <a:spcPct val="90000"/>
              </a:lnSpc>
              <a:spcBef>
                <a:spcPts val="1000"/>
              </a:spcBef>
              <a:spcAft>
                <a:spcPts val="0"/>
              </a:spcAft>
              <a:buClr>
                <a:srgbClr val="262626"/>
              </a:buClr>
              <a:buSzPts val="2400"/>
              <a:buFont typeface="Calibri"/>
              <a:buNone/>
            </a:pPr>
            <a:r>
              <a:t/>
            </a:r>
            <a:endParaRPr/>
          </a:p>
        </p:txBody>
      </p:sp>
      <p:sp>
        <p:nvSpPr>
          <p:cNvPr id="515" name="Google Shape;515;p37"/>
          <p:cNvSpPr txBox="1"/>
          <p:nvPr>
            <p:ph idx="2" type="body"/>
          </p:nvPr>
        </p:nvSpPr>
        <p:spPr>
          <a:xfrm>
            <a:off x="798381" y="761603"/>
            <a:ext cx="10595237" cy="803654"/>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51C4C6"/>
              </a:buClr>
              <a:buSzPts val="3600"/>
              <a:buNone/>
            </a:pPr>
            <a:r>
              <a:rPr lang="en-IE"/>
              <a:t>Keskeiset riskit ja haasteet</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38"/>
          <p:cNvSpPr txBox="1"/>
          <p:nvPr>
            <p:ph idx="1" type="body"/>
          </p:nvPr>
        </p:nvSpPr>
        <p:spPr>
          <a:xfrm>
            <a:off x="798381" y="1504041"/>
            <a:ext cx="10595237" cy="3849918"/>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rgbClr val="262626"/>
              </a:buClr>
              <a:buSzPts val="2000"/>
              <a:buNone/>
            </a:pPr>
            <a:r>
              <a:rPr b="1" lang="en-IE" sz="2000"/>
              <a:t>5. Harha ja epätarkat ennusteet</a:t>
            </a:r>
            <a:endParaRPr b="1" sz="2000"/>
          </a:p>
          <a:p>
            <a:pPr indent="-228600" lvl="0" marL="228600" rtl="0" algn="l">
              <a:lnSpc>
                <a:spcPct val="100000"/>
              </a:lnSpc>
              <a:spcBef>
                <a:spcPts val="1000"/>
              </a:spcBef>
              <a:spcAft>
                <a:spcPts val="0"/>
              </a:spcAft>
              <a:buClr>
                <a:srgbClr val="262626"/>
              </a:buClr>
              <a:buSzPts val="2000"/>
              <a:buNone/>
            </a:pPr>
            <a:r>
              <a:rPr lang="en-IE" sz="2000"/>
              <a:t>Tekoäly ei ole täydellinen. Rajallisella tai puolueellisella datalla koulutetut tekoälymallit voivat:</a:t>
            </a:r>
            <a:endParaRPr/>
          </a:p>
          <a:p>
            <a:pPr indent="-342900" lvl="0" marL="342900" rtl="0" algn="l">
              <a:lnSpc>
                <a:spcPct val="100000"/>
              </a:lnSpc>
              <a:spcBef>
                <a:spcPts val="1000"/>
              </a:spcBef>
              <a:spcAft>
                <a:spcPts val="0"/>
              </a:spcAft>
              <a:buClr>
                <a:srgbClr val="262626"/>
              </a:buClr>
              <a:buSzPts val="2000"/>
              <a:buFont typeface="Arial"/>
              <a:buChar char="•"/>
            </a:pPr>
            <a:r>
              <a:rPr lang="en-IE" sz="2000"/>
              <a:t>Arvioida maaperän olosuhteita väärin</a:t>
            </a:r>
            <a:endParaRPr sz="2000"/>
          </a:p>
          <a:p>
            <a:pPr indent="-342900" lvl="0" marL="342900" rtl="0" algn="l">
              <a:lnSpc>
                <a:spcPct val="100000"/>
              </a:lnSpc>
              <a:spcBef>
                <a:spcPts val="1000"/>
              </a:spcBef>
              <a:spcAft>
                <a:spcPts val="0"/>
              </a:spcAft>
              <a:buClr>
                <a:srgbClr val="262626"/>
              </a:buClr>
              <a:buSzPts val="2000"/>
              <a:buFont typeface="Arial"/>
              <a:buChar char="•"/>
            </a:pPr>
            <a:r>
              <a:rPr lang="en-IE" sz="2000"/>
              <a:t>Suositella haitallisia käytäntöjä</a:t>
            </a:r>
            <a:endParaRPr sz="2000"/>
          </a:p>
          <a:p>
            <a:pPr indent="-342900" lvl="0" marL="342900" rtl="0" algn="l">
              <a:lnSpc>
                <a:spcPct val="100000"/>
              </a:lnSpc>
              <a:spcBef>
                <a:spcPts val="1000"/>
              </a:spcBef>
              <a:spcAft>
                <a:spcPts val="0"/>
              </a:spcAft>
              <a:buClr>
                <a:srgbClr val="262626"/>
              </a:buClr>
              <a:buSzPts val="2000"/>
              <a:buFont typeface="Arial"/>
              <a:buChar char="•"/>
            </a:pPr>
            <a:r>
              <a:rPr lang="en-IE" sz="2000"/>
              <a:t>Epäonnistua epätavallisten sääilmiöiden aikana</a:t>
            </a:r>
            <a:endParaRPr sz="2000"/>
          </a:p>
          <a:p>
            <a:pPr indent="-228600" lvl="0" marL="228600" rtl="0" algn="l">
              <a:lnSpc>
                <a:spcPct val="100000"/>
              </a:lnSpc>
              <a:spcBef>
                <a:spcPts val="1000"/>
              </a:spcBef>
              <a:spcAft>
                <a:spcPts val="0"/>
              </a:spcAft>
              <a:buClr>
                <a:srgbClr val="262626"/>
              </a:buClr>
              <a:buSzPts val="2000"/>
              <a:buNone/>
            </a:pPr>
            <a:r>
              <a:rPr lang="en-IE" sz="2000"/>
              <a:t>Meidän on muistettava, että maatalous on sotkuista ja arvaamatonta.</a:t>
            </a:r>
            <a:endParaRPr sz="2000"/>
          </a:p>
          <a:p>
            <a:pPr indent="-228600" lvl="0" marL="228600" rtl="0" algn="l">
              <a:lnSpc>
                <a:spcPct val="100000"/>
              </a:lnSpc>
              <a:spcBef>
                <a:spcPts val="1000"/>
              </a:spcBef>
              <a:spcAft>
                <a:spcPts val="0"/>
              </a:spcAft>
              <a:buClr>
                <a:srgbClr val="262626"/>
              </a:buClr>
              <a:buSzPts val="2000"/>
              <a:buNone/>
            </a:pPr>
            <a:r>
              <a:rPr b="1" lang="en-IE" sz="2000"/>
              <a:t>6. Kyberturvallisuusuhkat</a:t>
            </a:r>
            <a:endParaRPr b="1" sz="2000"/>
          </a:p>
          <a:p>
            <a:pPr indent="-228600" lvl="0" marL="228600" rtl="0" algn="l">
              <a:lnSpc>
                <a:spcPct val="100000"/>
              </a:lnSpc>
              <a:spcBef>
                <a:spcPts val="1000"/>
              </a:spcBef>
              <a:spcAft>
                <a:spcPts val="0"/>
              </a:spcAft>
              <a:buClr>
                <a:srgbClr val="262626"/>
              </a:buClr>
              <a:buSzPts val="2000"/>
              <a:buNone/>
            </a:pPr>
            <a:r>
              <a:rPr lang="en-IE" sz="2000"/>
              <a:t>Verkkoon yhdistetyt maatilat voidaan hakkeroida. Seuraavia haasteita voi ilmetä:</a:t>
            </a:r>
            <a:endParaRPr/>
          </a:p>
          <a:p>
            <a:pPr indent="-342900" lvl="0" marL="342900" rtl="0" algn="l">
              <a:lnSpc>
                <a:spcPct val="100000"/>
              </a:lnSpc>
              <a:spcBef>
                <a:spcPts val="1000"/>
              </a:spcBef>
              <a:spcAft>
                <a:spcPts val="0"/>
              </a:spcAft>
              <a:buClr>
                <a:srgbClr val="262626"/>
              </a:buClr>
              <a:buSzPts val="2000"/>
              <a:buFont typeface="Arial"/>
              <a:buChar char="•"/>
            </a:pPr>
            <a:r>
              <a:rPr lang="en-IE" sz="2000"/>
              <a:t>Kastelujärjestelmät sammuvat</a:t>
            </a:r>
            <a:endParaRPr sz="2000"/>
          </a:p>
          <a:p>
            <a:pPr indent="-342900" lvl="0" marL="342900" rtl="0" algn="l">
              <a:lnSpc>
                <a:spcPct val="100000"/>
              </a:lnSpc>
              <a:spcBef>
                <a:spcPts val="1000"/>
              </a:spcBef>
              <a:spcAft>
                <a:spcPts val="0"/>
              </a:spcAft>
              <a:buClr>
                <a:srgbClr val="262626"/>
              </a:buClr>
              <a:buSzPts val="2000"/>
              <a:buFont typeface="Arial"/>
              <a:buChar char="•"/>
            </a:pPr>
            <a:r>
              <a:rPr lang="en-IE" sz="2000"/>
              <a:t>Itseohjautuvat traktorit harhaan</a:t>
            </a:r>
            <a:endParaRPr sz="2000"/>
          </a:p>
          <a:p>
            <a:pPr indent="-342900" lvl="0" marL="342900" rtl="0" algn="l">
              <a:lnSpc>
                <a:spcPct val="100000"/>
              </a:lnSpc>
              <a:spcBef>
                <a:spcPts val="1000"/>
              </a:spcBef>
              <a:spcAft>
                <a:spcPts val="0"/>
              </a:spcAft>
              <a:buClr>
                <a:srgbClr val="262626"/>
              </a:buClr>
              <a:buSzPts val="2000"/>
              <a:buFont typeface="Arial"/>
              <a:buChar char="•"/>
            </a:pPr>
            <a:r>
              <a:rPr lang="en-IE" sz="2000"/>
              <a:t>Toimitusketjut häiriintyneet</a:t>
            </a:r>
            <a:r>
              <a:rPr lang="en-IE"/>
              <a:t>.</a:t>
            </a:r>
            <a:endParaRPr/>
          </a:p>
          <a:p>
            <a:pPr indent="127000" lvl="0" marL="228600" rtl="0" algn="l">
              <a:lnSpc>
                <a:spcPct val="100000"/>
              </a:lnSpc>
              <a:spcBef>
                <a:spcPts val="0"/>
              </a:spcBef>
              <a:spcAft>
                <a:spcPts val="0"/>
              </a:spcAft>
              <a:buClr>
                <a:srgbClr val="262626"/>
              </a:buClr>
              <a:buSzPts val="2400"/>
              <a:buNone/>
            </a:pPr>
            <a:r>
              <a:t/>
            </a:r>
            <a:endParaRPr/>
          </a:p>
          <a:p>
            <a:pPr indent="-190500" lvl="0" marL="342900" rtl="0" algn="l">
              <a:lnSpc>
                <a:spcPct val="100000"/>
              </a:lnSpc>
              <a:spcBef>
                <a:spcPts val="1000"/>
              </a:spcBef>
              <a:spcAft>
                <a:spcPts val="0"/>
              </a:spcAft>
              <a:buClr>
                <a:srgbClr val="262626"/>
              </a:buClr>
              <a:buSzPts val="2400"/>
              <a:buFont typeface="Calibri"/>
              <a:buNone/>
            </a:pPr>
            <a:r>
              <a:t/>
            </a:r>
            <a:endParaRPr/>
          </a:p>
        </p:txBody>
      </p:sp>
      <p:sp>
        <p:nvSpPr>
          <p:cNvPr id="521" name="Google Shape;521;p38"/>
          <p:cNvSpPr txBox="1"/>
          <p:nvPr>
            <p:ph idx="2" type="body"/>
          </p:nvPr>
        </p:nvSpPr>
        <p:spPr>
          <a:xfrm>
            <a:off x="798381" y="761603"/>
            <a:ext cx="10595237" cy="803654"/>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51C4C6"/>
              </a:buClr>
              <a:buSzPts val="3600"/>
              <a:buNone/>
            </a:pPr>
            <a:r>
              <a:rPr lang="en-IE"/>
              <a:t>Keskeiset riskit ja haasteet</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p39"/>
          <p:cNvSpPr txBox="1"/>
          <p:nvPr>
            <p:ph idx="1" type="body"/>
          </p:nvPr>
        </p:nvSpPr>
        <p:spPr>
          <a:xfrm>
            <a:off x="6613876" y="1452064"/>
            <a:ext cx="5263164" cy="4377696"/>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400"/>
              <a:buNone/>
            </a:pPr>
            <a:r>
              <a:rPr lang="en-IE"/>
              <a:t>Maanviljelijöiden, päätöksentekijöiden ja teknologian tarjoajien on otettava nämä haavoittuvuudet huomioon ja ennakoitava niitä luomalla suojatoimia jokaiselle käyttöönoton vaiheelle. On varmistettava, että ihmisen asiantuntemus säilyy keskeisessä asemassa. Suhtautumalla tekoälyyn sekä innokkaasti että varovaisesti maatalousala voi hyödyntää innovaatioita ja samalla suojella niiden elintarvikejärjestelmien kestävyyttä ja kestävyyttä, joista me kaikki olemme </a:t>
            </a:r>
            <a:endParaRPr/>
          </a:p>
        </p:txBody>
      </p:sp>
      <p:sp>
        <p:nvSpPr>
          <p:cNvPr id="527" name="Google Shape;527;p39"/>
          <p:cNvSpPr txBox="1"/>
          <p:nvPr>
            <p:ph idx="3" type="body"/>
          </p:nvPr>
        </p:nvSpPr>
        <p:spPr>
          <a:xfrm>
            <a:off x="6613876" y="294931"/>
            <a:ext cx="4757375" cy="99265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IE"/>
              <a:t>Tulevaisuuteen katsoen</a:t>
            </a:r>
            <a:endParaRPr/>
          </a:p>
        </p:txBody>
      </p:sp>
      <p:sp>
        <p:nvSpPr>
          <p:cNvPr id="528" name="Google Shape;528;p39"/>
          <p:cNvSpPr/>
          <p:nvPr/>
        </p:nvSpPr>
        <p:spPr>
          <a:xfrm rot="5551673">
            <a:off x="9464822" y="5119088"/>
            <a:ext cx="2447505" cy="197048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529" name="Google Shape;529;p39"/>
          <p:cNvPicPr preferRelativeResize="0"/>
          <p:nvPr>
            <p:ph idx="2" type="pic"/>
          </p:nvPr>
        </p:nvPicPr>
        <p:blipFill rotWithShape="1">
          <a:blip r:embed="rId3">
            <a:alphaModFix/>
          </a:blip>
          <a:srcRect b="0" l="14883" r="14883" t="0"/>
          <a:stretch/>
        </p:blipFill>
        <p:spPr>
          <a:xfrm>
            <a:off x="487160" y="524738"/>
            <a:ext cx="5660531" cy="6045736"/>
          </a:xfrm>
          <a:prstGeom prst="rect">
            <a:avLst/>
          </a:prstGeom>
          <a:solidFill>
            <a:srgbClr val="F2F2F2"/>
          </a:solid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p40"/>
          <p:cNvSpPr txBox="1"/>
          <p:nvPr>
            <p:ph idx="1" type="body"/>
          </p:nvPr>
        </p:nvSpPr>
        <p:spPr>
          <a:xfrm>
            <a:off x="636756" y="2381883"/>
            <a:ext cx="4639192" cy="4377696"/>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400"/>
              <a:buNone/>
            </a:pPr>
            <a:r>
              <a:rPr lang="en-IE"/>
              <a:t>Maailmanlaajuisten analyysien ja ranking-listan perusteella tekoälypohjaisessa maataloudessa edistyneimmät maat ovat yleensä niitä, joilla on vahvat teknologiasektorit, suuria maatalousteollisuuksia ja merkittäviä investointeja digitaaliseen maatalouteen.</a:t>
            </a:r>
            <a:endParaRPr/>
          </a:p>
        </p:txBody>
      </p:sp>
      <p:sp>
        <p:nvSpPr>
          <p:cNvPr id="535" name="Google Shape;535;p40"/>
          <p:cNvSpPr txBox="1"/>
          <p:nvPr>
            <p:ph idx="3" type="body"/>
          </p:nvPr>
        </p:nvSpPr>
        <p:spPr>
          <a:xfrm>
            <a:off x="643467" y="484501"/>
            <a:ext cx="4757375" cy="99265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IE"/>
              <a:t>Maat jotka käyttävät tekoälyä eniten maataloudessa</a:t>
            </a:r>
            <a:endParaRPr/>
          </a:p>
        </p:txBody>
      </p:sp>
      <p:sp>
        <p:nvSpPr>
          <p:cNvPr id="536" name="Google Shape;536;p40"/>
          <p:cNvSpPr/>
          <p:nvPr/>
        </p:nvSpPr>
        <p:spPr>
          <a:xfrm rot="5551673">
            <a:off x="9464822" y="5119088"/>
            <a:ext cx="2447505" cy="197048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A hand holding a leaf&#10;&#10;AI-generated content may be incorrect." id="537" name="Google Shape;537;p40"/>
          <p:cNvPicPr preferRelativeResize="0"/>
          <p:nvPr>
            <p:ph idx="2" type="pic"/>
          </p:nvPr>
        </p:nvPicPr>
        <p:blipFill rotWithShape="1">
          <a:blip r:embed="rId3">
            <a:alphaModFix/>
          </a:blip>
          <a:srcRect b="0" l="0" r="0" t="0"/>
          <a:stretch/>
        </p:blipFill>
        <p:spPr>
          <a:xfrm>
            <a:off x="5522242" y="439730"/>
            <a:ext cx="5660531" cy="6045736"/>
          </a:xfrm>
          <a:prstGeom prst="rect">
            <a:avLst/>
          </a:prstGeom>
          <a:solidFill>
            <a:srgbClr val="F2F2F2"/>
          </a:solidFill>
          <a:ln>
            <a:noFill/>
          </a:ln>
        </p:spPr>
      </p:pic>
      <p:pic>
        <p:nvPicPr>
          <p:cNvPr descr="Immagine che contiene aria aperta, erba, cibo, agricoltura&#10;&#10;Il contenuto generato dall'IA potrebbe non essere corretto." id="538" name="Google Shape;538;p40"/>
          <p:cNvPicPr preferRelativeResize="0"/>
          <p:nvPr/>
        </p:nvPicPr>
        <p:blipFill rotWithShape="1">
          <a:blip r:embed="rId4">
            <a:alphaModFix/>
          </a:blip>
          <a:srcRect b="0" l="0" r="0" t="0"/>
          <a:stretch/>
        </p:blipFill>
        <p:spPr>
          <a:xfrm>
            <a:off x="5522242" y="436065"/>
            <a:ext cx="5660531" cy="605306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41"/>
          <p:cNvSpPr txBox="1"/>
          <p:nvPr>
            <p:ph idx="2" type="body"/>
          </p:nvPr>
        </p:nvSpPr>
        <p:spPr>
          <a:xfrm>
            <a:off x="736986" y="480059"/>
            <a:ext cx="10761331" cy="803654"/>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51C4C6"/>
              </a:buClr>
              <a:buSzPts val="3600"/>
              <a:buNone/>
            </a:pPr>
            <a:r>
              <a:rPr lang="en-IE"/>
              <a:t>Johtavat maat, jotka käyttävät tekoälyä maataloudessa</a:t>
            </a:r>
            <a:endParaRPr/>
          </a:p>
        </p:txBody>
      </p:sp>
      <p:pic>
        <p:nvPicPr>
          <p:cNvPr descr="Mappa del mondo su sfondo bianco rendering 3D mappa del ..." id="544" name="Google Shape;544;p41"/>
          <p:cNvPicPr preferRelativeResize="0"/>
          <p:nvPr/>
        </p:nvPicPr>
        <p:blipFill rotWithShape="1">
          <a:blip r:embed="rId3">
            <a:alphaModFix/>
          </a:blip>
          <a:srcRect b="0" l="0" r="0" t="0"/>
          <a:stretch/>
        </p:blipFill>
        <p:spPr>
          <a:xfrm>
            <a:off x="2047874" y="1436409"/>
            <a:ext cx="6954519" cy="4632643"/>
          </a:xfrm>
          <a:prstGeom prst="rect">
            <a:avLst/>
          </a:prstGeom>
          <a:noFill/>
          <a:ln>
            <a:noFill/>
          </a:ln>
        </p:spPr>
      </p:pic>
      <p:sp>
        <p:nvSpPr>
          <p:cNvPr id="545" name="Google Shape;545;p41"/>
          <p:cNvSpPr txBox="1"/>
          <p:nvPr/>
        </p:nvSpPr>
        <p:spPr>
          <a:xfrm>
            <a:off x="477520" y="2113280"/>
            <a:ext cx="2031900" cy="2493600"/>
          </a:xfrm>
          <a:prstGeom prst="rect">
            <a:avLst/>
          </a:prstGeom>
          <a:no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228600" lvl="0" marL="228600" marR="0" rtl="0" algn="l">
              <a:spcBef>
                <a:spcPts val="0"/>
              </a:spcBef>
              <a:spcAft>
                <a:spcPts val="0"/>
              </a:spcAft>
              <a:buClr>
                <a:schemeClr val="dk1"/>
              </a:buClr>
              <a:buSzPts val="1200"/>
              <a:buFont typeface="Calibri"/>
              <a:buAutoNum type="arabicPeriod"/>
            </a:pPr>
            <a:r>
              <a:rPr b="1" lang="en-IE" sz="1200">
                <a:solidFill>
                  <a:schemeClr val="dk1"/>
                </a:solidFill>
                <a:latin typeface="Calibri"/>
                <a:ea typeface="Calibri"/>
                <a:cs typeface="Calibri"/>
                <a:sym typeface="Calibri"/>
              </a:rPr>
              <a:t>Yhdysvallat</a:t>
            </a:r>
            <a:endParaRPr b="1" sz="1200">
              <a:solidFill>
                <a:schemeClr val="dk1"/>
              </a:solidFill>
              <a:latin typeface="Calibri"/>
              <a:ea typeface="Calibri"/>
              <a:cs typeface="Calibri"/>
              <a:sym typeface="Calibri"/>
            </a:endParaRPr>
          </a:p>
          <a:p>
            <a:pPr indent="0" lvl="0" marL="0" marR="0" rtl="0" algn="l">
              <a:spcBef>
                <a:spcPts val="0"/>
              </a:spcBef>
              <a:spcAft>
                <a:spcPts val="0"/>
              </a:spcAft>
              <a:buNone/>
            </a:pPr>
            <a:r>
              <a:rPr lang="en-IE" sz="1200">
                <a:solidFill>
                  <a:schemeClr val="dk1"/>
                </a:solidFill>
                <a:latin typeface="Calibri"/>
                <a:ea typeface="Calibri"/>
                <a:cs typeface="Calibri"/>
                <a:sym typeface="Calibri"/>
              </a:rPr>
              <a:t>Yhdysvallat on laajalti tunnustettu tekoälymaatalouden globaaliksi johtajaksi, mikä johtuu seuraavista tekijöistät:</a:t>
            </a:r>
            <a:endParaRPr/>
          </a:p>
          <a:p>
            <a:pPr indent="-171450" lvl="0" marL="171450" marR="0" rtl="0" algn="l">
              <a:spcBef>
                <a:spcPts val="0"/>
              </a:spcBef>
              <a:spcAft>
                <a:spcPts val="0"/>
              </a:spcAft>
              <a:buClr>
                <a:schemeClr val="dk1"/>
              </a:buClr>
              <a:buSzPts val="1200"/>
              <a:buFont typeface="Arial"/>
              <a:buChar char="•"/>
            </a:pPr>
            <a:r>
              <a:rPr lang="en-IE" sz="1200">
                <a:solidFill>
                  <a:schemeClr val="dk1"/>
                </a:solidFill>
                <a:latin typeface="Calibri"/>
                <a:ea typeface="Calibri"/>
                <a:cs typeface="Calibri"/>
                <a:sym typeface="Calibri"/>
              </a:rPr>
              <a:t>Edistyneet täsmäviljelyteknologiat</a:t>
            </a:r>
            <a:endParaRPr sz="1200">
              <a:solidFill>
                <a:schemeClr val="dk1"/>
              </a:solidFill>
              <a:latin typeface="Calibri"/>
              <a:ea typeface="Calibri"/>
              <a:cs typeface="Calibri"/>
              <a:sym typeface="Calibri"/>
            </a:endParaRPr>
          </a:p>
          <a:p>
            <a:pPr indent="-171450" lvl="0" marL="171450" marR="0" rtl="0" algn="l">
              <a:spcBef>
                <a:spcPts val="0"/>
              </a:spcBef>
              <a:spcAft>
                <a:spcPts val="0"/>
              </a:spcAft>
              <a:buClr>
                <a:schemeClr val="dk1"/>
              </a:buClr>
              <a:buSzPts val="1200"/>
              <a:buFont typeface="Arial"/>
              <a:buChar char="•"/>
            </a:pPr>
            <a:r>
              <a:rPr lang="en-IE" sz="1200">
                <a:solidFill>
                  <a:schemeClr val="dk1"/>
                </a:solidFill>
                <a:latin typeface="Calibri"/>
                <a:ea typeface="Calibri"/>
                <a:cs typeface="Calibri"/>
                <a:sym typeface="Calibri"/>
              </a:rPr>
              <a:t>Vahvat maatalousteknologian startup-yritykset</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rPr lang="en-IE" sz="1200">
                <a:solidFill>
                  <a:schemeClr val="dk1"/>
                </a:solidFill>
                <a:latin typeface="Calibri"/>
                <a:ea typeface="Calibri"/>
                <a:cs typeface="Calibri"/>
                <a:sym typeface="Calibri"/>
              </a:rPr>
              <a:t>Robotiikan, droonien ja koneoppimisen laaja käyttö</a:t>
            </a:r>
            <a:endParaRPr sz="1200">
              <a:solidFill>
                <a:schemeClr val="dk1"/>
              </a:solidFill>
              <a:latin typeface="Calibri"/>
              <a:ea typeface="Calibri"/>
              <a:cs typeface="Calibri"/>
              <a:sym typeface="Calibri"/>
            </a:endParaRPr>
          </a:p>
        </p:txBody>
      </p:sp>
      <p:cxnSp>
        <p:nvCxnSpPr>
          <p:cNvPr id="546" name="Google Shape;546;p41"/>
          <p:cNvCxnSpPr/>
          <p:nvPr/>
        </p:nvCxnSpPr>
        <p:spPr>
          <a:xfrm flipH="1" rot="10800000">
            <a:off x="2509520" y="3274068"/>
            <a:ext cx="1219200" cy="525772"/>
          </a:xfrm>
          <a:prstGeom prst="straightConnector1">
            <a:avLst/>
          </a:prstGeom>
          <a:noFill/>
          <a:ln cap="flat" cmpd="sng" w="9525">
            <a:solidFill>
              <a:schemeClr val="accent1"/>
            </a:solidFill>
            <a:prstDash val="solid"/>
            <a:miter lim="8000"/>
            <a:headEnd len="sm" w="sm" type="none"/>
            <a:tailEnd len="sm" w="sm" type="none"/>
          </a:ln>
        </p:spPr>
      </p:cxnSp>
      <p:sp>
        <p:nvSpPr>
          <p:cNvPr id="547" name="Google Shape;547;p41"/>
          <p:cNvSpPr txBox="1"/>
          <p:nvPr/>
        </p:nvSpPr>
        <p:spPr>
          <a:xfrm>
            <a:off x="736986" y="4636761"/>
            <a:ext cx="1889760" cy="1384995"/>
          </a:xfrm>
          <a:prstGeom prst="rect">
            <a:avLst/>
          </a:prstGeom>
          <a:no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IE" sz="1200">
                <a:solidFill>
                  <a:schemeClr val="dk1"/>
                </a:solidFill>
                <a:latin typeface="Calibri"/>
                <a:ea typeface="Calibri"/>
                <a:cs typeface="Calibri"/>
                <a:sym typeface="Calibri"/>
              </a:rPr>
              <a:t>🇧🇷 7. Brasilia</a:t>
            </a:r>
            <a:endParaRPr/>
          </a:p>
          <a:p>
            <a:pPr indent="0" lvl="0" marL="0" marR="0" rtl="0" algn="l">
              <a:spcBef>
                <a:spcPts val="0"/>
              </a:spcBef>
              <a:spcAft>
                <a:spcPts val="0"/>
              </a:spcAft>
              <a:buNone/>
            </a:pPr>
            <a:r>
              <a:rPr lang="en-IE" sz="1200">
                <a:solidFill>
                  <a:schemeClr val="dk1"/>
                </a:solidFill>
                <a:latin typeface="Calibri"/>
                <a:ea typeface="Calibri"/>
                <a:cs typeface="Calibri"/>
                <a:sym typeface="Calibri"/>
              </a:rPr>
              <a:t>Brasilia käyttää tekoälyä optimoidakseen:</a:t>
            </a:r>
            <a:endParaRPr/>
          </a:p>
          <a:p>
            <a:pPr indent="-171450" lvl="0" marL="171450" marR="0" rtl="0" algn="l">
              <a:spcBef>
                <a:spcPts val="0"/>
              </a:spcBef>
              <a:spcAft>
                <a:spcPts val="0"/>
              </a:spcAft>
              <a:buClr>
                <a:schemeClr val="dk1"/>
              </a:buClr>
              <a:buSzPts val="1200"/>
              <a:buFont typeface="Arial"/>
              <a:buChar char="•"/>
            </a:pPr>
            <a:r>
              <a:rPr lang="en-IE" sz="1200">
                <a:solidFill>
                  <a:schemeClr val="dk1"/>
                </a:solidFill>
                <a:latin typeface="Calibri"/>
                <a:ea typeface="Calibri"/>
                <a:cs typeface="Calibri"/>
                <a:sym typeface="Calibri"/>
              </a:rPr>
              <a:t>Suuremaisen sadontuotannon</a:t>
            </a:r>
            <a:endParaRPr sz="1200">
              <a:solidFill>
                <a:schemeClr val="dk1"/>
              </a:solidFill>
              <a:latin typeface="Calibri"/>
              <a:ea typeface="Calibri"/>
              <a:cs typeface="Calibri"/>
              <a:sym typeface="Calibri"/>
            </a:endParaRPr>
          </a:p>
          <a:p>
            <a:pPr indent="-171450" lvl="0" marL="171450" marR="0" rtl="0" algn="l">
              <a:spcBef>
                <a:spcPts val="0"/>
              </a:spcBef>
              <a:spcAft>
                <a:spcPts val="0"/>
              </a:spcAft>
              <a:buClr>
                <a:schemeClr val="dk1"/>
              </a:buClr>
              <a:buSzPts val="1200"/>
              <a:buFont typeface="Arial"/>
              <a:buChar char="•"/>
            </a:pPr>
            <a:r>
              <a:rPr lang="en-IE" sz="1200">
                <a:solidFill>
                  <a:schemeClr val="dk1"/>
                </a:solidFill>
                <a:latin typeface="Calibri"/>
                <a:ea typeface="Calibri"/>
                <a:cs typeface="Calibri"/>
                <a:sym typeface="Calibri"/>
              </a:rPr>
              <a:t>Satelliittiseurannan</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rPr lang="en-IE" sz="1200">
                <a:solidFill>
                  <a:schemeClr val="dk1"/>
                </a:solidFill>
                <a:latin typeface="Calibri"/>
                <a:ea typeface="Calibri"/>
                <a:cs typeface="Calibri"/>
                <a:sym typeface="Calibri"/>
              </a:rPr>
              <a:t>Tarkka karjanhoidon</a:t>
            </a:r>
            <a:endParaRPr sz="1200">
              <a:solidFill>
                <a:schemeClr val="dk1"/>
              </a:solidFill>
              <a:latin typeface="Calibri"/>
              <a:ea typeface="Calibri"/>
              <a:cs typeface="Calibri"/>
              <a:sym typeface="Calibri"/>
            </a:endParaRPr>
          </a:p>
        </p:txBody>
      </p:sp>
      <p:cxnSp>
        <p:nvCxnSpPr>
          <p:cNvPr id="548" name="Google Shape;548;p41"/>
          <p:cNvCxnSpPr/>
          <p:nvPr/>
        </p:nvCxnSpPr>
        <p:spPr>
          <a:xfrm flipH="1" rot="10800000">
            <a:off x="2626746" y="4277360"/>
            <a:ext cx="1965574" cy="772654"/>
          </a:xfrm>
          <a:prstGeom prst="straightConnector1">
            <a:avLst/>
          </a:prstGeom>
          <a:noFill/>
          <a:ln cap="flat" cmpd="sng" w="9525">
            <a:solidFill>
              <a:schemeClr val="accent1"/>
            </a:solidFill>
            <a:prstDash val="solid"/>
            <a:miter lim="8000"/>
            <a:headEnd len="sm" w="sm" type="none"/>
            <a:tailEnd len="sm" w="sm" type="none"/>
          </a:ln>
        </p:spPr>
      </p:cxnSp>
      <p:sp>
        <p:nvSpPr>
          <p:cNvPr id="549" name="Google Shape;549;p41"/>
          <p:cNvSpPr txBox="1"/>
          <p:nvPr/>
        </p:nvSpPr>
        <p:spPr>
          <a:xfrm>
            <a:off x="8540746" y="1316980"/>
            <a:ext cx="2421893" cy="1200329"/>
          </a:xfrm>
          <a:prstGeom prst="rect">
            <a:avLst/>
          </a:prstGeom>
          <a:no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IE" sz="1200">
                <a:solidFill>
                  <a:schemeClr val="dk1"/>
                </a:solidFill>
                <a:latin typeface="Calibri"/>
                <a:ea typeface="Calibri"/>
                <a:cs typeface="Calibri"/>
                <a:sym typeface="Calibri"/>
              </a:rPr>
              <a:t>🇯🇵 4. Japani</a:t>
            </a:r>
            <a:endParaRPr b="1" sz="1200">
              <a:solidFill>
                <a:schemeClr val="dk1"/>
              </a:solidFill>
              <a:latin typeface="Calibri"/>
              <a:ea typeface="Calibri"/>
              <a:cs typeface="Calibri"/>
              <a:sym typeface="Calibri"/>
            </a:endParaRPr>
          </a:p>
          <a:p>
            <a:pPr indent="0" lvl="0" marL="0" marR="0" rtl="0" algn="l">
              <a:spcBef>
                <a:spcPts val="0"/>
              </a:spcBef>
              <a:spcAft>
                <a:spcPts val="0"/>
              </a:spcAft>
              <a:buNone/>
            </a:pPr>
            <a:r>
              <a:rPr lang="en-IE" sz="1200">
                <a:solidFill>
                  <a:schemeClr val="dk1"/>
                </a:solidFill>
                <a:latin typeface="Calibri"/>
                <a:ea typeface="Calibri"/>
                <a:cs typeface="Calibri"/>
                <a:sym typeface="Calibri"/>
              </a:rPr>
              <a:t>Japani integroi tekoälyn vahvasti seuraaviin:</a:t>
            </a:r>
            <a:endParaRPr/>
          </a:p>
          <a:p>
            <a:pPr indent="-171450" lvl="0" marL="171450" marR="0" rtl="0" algn="l">
              <a:spcBef>
                <a:spcPts val="0"/>
              </a:spcBef>
              <a:spcAft>
                <a:spcPts val="0"/>
              </a:spcAft>
              <a:buClr>
                <a:schemeClr val="dk1"/>
              </a:buClr>
              <a:buSzPts val="1200"/>
              <a:buFont typeface="Arial"/>
              <a:buChar char="•"/>
            </a:pPr>
            <a:r>
              <a:rPr lang="en-IE" sz="1200">
                <a:solidFill>
                  <a:schemeClr val="dk1"/>
                </a:solidFill>
                <a:latin typeface="Calibri"/>
                <a:ea typeface="Calibri"/>
                <a:cs typeface="Calibri"/>
                <a:sym typeface="Calibri"/>
              </a:rPr>
              <a:t>Robottikorjuu</a:t>
            </a:r>
            <a:endParaRPr sz="1200">
              <a:solidFill>
                <a:schemeClr val="dk1"/>
              </a:solidFill>
              <a:latin typeface="Calibri"/>
              <a:ea typeface="Calibri"/>
              <a:cs typeface="Calibri"/>
              <a:sym typeface="Calibri"/>
            </a:endParaRPr>
          </a:p>
          <a:p>
            <a:pPr indent="-171450" lvl="0" marL="171450" marR="0" rtl="0" algn="l">
              <a:spcBef>
                <a:spcPts val="0"/>
              </a:spcBef>
              <a:spcAft>
                <a:spcPts val="0"/>
              </a:spcAft>
              <a:buClr>
                <a:schemeClr val="dk1"/>
              </a:buClr>
              <a:buSzPts val="1200"/>
              <a:buFont typeface="Arial"/>
              <a:buChar char="•"/>
            </a:pPr>
            <a:r>
              <a:rPr lang="en-IE" sz="1200">
                <a:solidFill>
                  <a:schemeClr val="dk1"/>
                </a:solidFill>
                <a:latin typeface="Calibri"/>
                <a:ea typeface="Calibri"/>
                <a:cs typeface="Calibri"/>
                <a:sym typeface="Calibri"/>
              </a:rPr>
              <a:t>Älykkäät kasvihuoneet</a:t>
            </a:r>
            <a:endParaRPr sz="1200">
              <a:solidFill>
                <a:schemeClr val="dk1"/>
              </a:solidFill>
              <a:latin typeface="Calibri"/>
              <a:ea typeface="Calibri"/>
              <a:cs typeface="Calibri"/>
              <a:sym typeface="Calibri"/>
            </a:endParaRPr>
          </a:p>
          <a:p>
            <a:pPr indent="-171450" lvl="0" marL="171450" marR="0" rtl="0" algn="l">
              <a:spcBef>
                <a:spcPts val="0"/>
              </a:spcBef>
              <a:spcAft>
                <a:spcPts val="0"/>
              </a:spcAft>
              <a:buClr>
                <a:schemeClr val="dk1"/>
              </a:buClr>
              <a:buSzPts val="1200"/>
              <a:buFont typeface="Arial"/>
              <a:buChar char="•"/>
            </a:pPr>
            <a:r>
              <a:rPr lang="en-IE" sz="1200">
                <a:solidFill>
                  <a:schemeClr val="dk1"/>
                </a:solidFill>
                <a:latin typeface="Calibri"/>
                <a:ea typeface="Calibri"/>
                <a:cs typeface="Calibri"/>
                <a:sym typeface="Calibri"/>
              </a:rPr>
              <a:t>Automaattinen karjan seuranta</a:t>
            </a:r>
            <a:endParaRPr sz="1200">
              <a:solidFill>
                <a:schemeClr val="dk1"/>
              </a:solidFill>
              <a:latin typeface="Calibri"/>
              <a:ea typeface="Calibri"/>
              <a:cs typeface="Calibri"/>
              <a:sym typeface="Calibri"/>
            </a:endParaRPr>
          </a:p>
        </p:txBody>
      </p:sp>
      <p:cxnSp>
        <p:nvCxnSpPr>
          <p:cNvPr id="550" name="Google Shape;550;p41"/>
          <p:cNvCxnSpPr/>
          <p:nvPr/>
        </p:nvCxnSpPr>
        <p:spPr>
          <a:xfrm flipH="1" rot="10800000">
            <a:off x="7604023" y="2347844"/>
            <a:ext cx="1612381" cy="1029096"/>
          </a:xfrm>
          <a:prstGeom prst="straightConnector1">
            <a:avLst/>
          </a:prstGeom>
          <a:noFill/>
          <a:ln cap="flat" cmpd="sng" w="9525">
            <a:solidFill>
              <a:schemeClr val="accent1"/>
            </a:solidFill>
            <a:prstDash val="solid"/>
            <a:miter lim="8000"/>
            <a:headEnd len="sm" w="sm" type="none"/>
            <a:tailEnd len="sm" w="sm" type="none"/>
          </a:ln>
        </p:spPr>
      </p:cxnSp>
      <p:sp>
        <p:nvSpPr>
          <p:cNvPr id="551" name="Google Shape;551;p41"/>
          <p:cNvSpPr txBox="1"/>
          <p:nvPr/>
        </p:nvSpPr>
        <p:spPr>
          <a:xfrm>
            <a:off x="8771570" y="2624903"/>
            <a:ext cx="2622048" cy="1754326"/>
          </a:xfrm>
          <a:prstGeom prst="rect">
            <a:avLst/>
          </a:prstGeom>
          <a:no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IE" sz="1200">
                <a:solidFill>
                  <a:schemeClr val="dk1"/>
                </a:solidFill>
                <a:latin typeface="Calibri"/>
                <a:ea typeface="Calibri"/>
                <a:cs typeface="Calibri"/>
                <a:sym typeface="Calibri"/>
              </a:rPr>
              <a:t>🇨🇳 5. Kiina</a:t>
            </a:r>
            <a:endParaRPr b="1" sz="1200">
              <a:solidFill>
                <a:schemeClr val="dk1"/>
              </a:solidFill>
              <a:latin typeface="Calibri"/>
              <a:ea typeface="Calibri"/>
              <a:cs typeface="Calibri"/>
              <a:sym typeface="Calibri"/>
            </a:endParaRPr>
          </a:p>
          <a:p>
            <a:pPr indent="0" lvl="0" marL="0" marR="0" rtl="0" algn="l">
              <a:spcBef>
                <a:spcPts val="0"/>
              </a:spcBef>
              <a:spcAft>
                <a:spcPts val="0"/>
              </a:spcAft>
              <a:buNone/>
            </a:pPr>
            <a:r>
              <a:rPr lang="en-IE" sz="1200">
                <a:solidFill>
                  <a:schemeClr val="dk1"/>
                </a:solidFill>
                <a:latin typeface="Calibri"/>
                <a:ea typeface="Calibri"/>
                <a:cs typeface="Calibri"/>
                <a:sym typeface="Calibri"/>
              </a:rPr>
              <a:t>Kiina laajentaa tekoälyä maataloudessa nopeasti seuraavien menetelmien avulla:</a:t>
            </a:r>
            <a:endParaRPr/>
          </a:p>
          <a:p>
            <a:pPr indent="-171450" lvl="0" marL="171450" marR="0" rtl="0" algn="l">
              <a:spcBef>
                <a:spcPts val="0"/>
              </a:spcBef>
              <a:spcAft>
                <a:spcPts val="0"/>
              </a:spcAft>
              <a:buClr>
                <a:schemeClr val="dk1"/>
              </a:buClr>
              <a:buSzPts val="1200"/>
              <a:buFont typeface="Arial"/>
              <a:buChar char="•"/>
            </a:pPr>
            <a:r>
              <a:rPr lang="en-IE" sz="1200">
                <a:solidFill>
                  <a:schemeClr val="dk1"/>
                </a:solidFill>
                <a:latin typeface="Calibri"/>
                <a:ea typeface="Calibri"/>
                <a:cs typeface="Calibri"/>
                <a:sym typeface="Calibri"/>
              </a:rPr>
              <a:t>Drooneihin perustuva kasvinruiskutus</a:t>
            </a:r>
            <a:endParaRPr sz="1200">
              <a:solidFill>
                <a:schemeClr val="dk1"/>
              </a:solidFill>
              <a:latin typeface="Calibri"/>
              <a:ea typeface="Calibri"/>
              <a:cs typeface="Calibri"/>
              <a:sym typeface="Calibri"/>
            </a:endParaRPr>
          </a:p>
          <a:p>
            <a:pPr indent="-171450" lvl="0" marL="171450" marR="0" rtl="0" algn="l">
              <a:spcBef>
                <a:spcPts val="0"/>
              </a:spcBef>
              <a:spcAft>
                <a:spcPts val="0"/>
              </a:spcAft>
              <a:buClr>
                <a:schemeClr val="dk1"/>
              </a:buClr>
              <a:buSzPts val="1200"/>
              <a:buFont typeface="Arial"/>
              <a:buChar char="•"/>
            </a:pPr>
            <a:r>
              <a:rPr lang="en-IE" sz="1200">
                <a:solidFill>
                  <a:schemeClr val="dk1"/>
                </a:solidFill>
                <a:latin typeface="Calibri"/>
                <a:ea typeface="Calibri"/>
                <a:cs typeface="Calibri"/>
                <a:sym typeface="Calibri"/>
              </a:rPr>
              <a:t>Älykkäät viljelyalustat</a:t>
            </a:r>
            <a:endParaRPr sz="1200">
              <a:solidFill>
                <a:schemeClr val="dk1"/>
              </a:solidFill>
              <a:latin typeface="Calibri"/>
              <a:ea typeface="Calibri"/>
              <a:cs typeface="Calibri"/>
              <a:sym typeface="Calibri"/>
            </a:endParaRPr>
          </a:p>
          <a:p>
            <a:pPr indent="-171450" lvl="0" marL="171450" marR="0" rtl="0" algn="l">
              <a:spcBef>
                <a:spcPts val="0"/>
              </a:spcBef>
              <a:spcAft>
                <a:spcPts val="0"/>
              </a:spcAft>
              <a:buClr>
                <a:schemeClr val="dk1"/>
              </a:buClr>
              <a:buSzPts val="1200"/>
              <a:buFont typeface="Arial"/>
              <a:buChar char="•"/>
            </a:pPr>
            <a:r>
              <a:rPr lang="en-IE" sz="1200">
                <a:solidFill>
                  <a:schemeClr val="dk1"/>
                </a:solidFill>
                <a:latin typeface="Calibri"/>
                <a:ea typeface="Calibri"/>
                <a:cs typeface="Calibri"/>
                <a:sym typeface="Calibri"/>
              </a:rPr>
              <a:t>Hallituksen tukemat digitaalisen maatalouden ohjelmat</a:t>
            </a:r>
            <a:endParaRPr sz="1200">
              <a:solidFill>
                <a:schemeClr val="dk1"/>
              </a:solidFill>
              <a:latin typeface="Calibri"/>
              <a:ea typeface="Calibri"/>
              <a:cs typeface="Calibri"/>
              <a:sym typeface="Calibri"/>
            </a:endParaRPr>
          </a:p>
        </p:txBody>
      </p:sp>
      <p:cxnSp>
        <p:nvCxnSpPr>
          <p:cNvPr id="552" name="Google Shape;552;p41"/>
          <p:cNvCxnSpPr>
            <a:endCxn id="553" idx="0"/>
          </p:cNvCxnSpPr>
          <p:nvPr/>
        </p:nvCxnSpPr>
        <p:spPr>
          <a:xfrm>
            <a:off x="6627020" y="3451582"/>
            <a:ext cx="3417900" cy="1154700"/>
          </a:xfrm>
          <a:prstGeom prst="straightConnector1">
            <a:avLst/>
          </a:prstGeom>
          <a:noFill/>
          <a:ln cap="flat" cmpd="sng" w="9525">
            <a:solidFill>
              <a:schemeClr val="accent1"/>
            </a:solidFill>
            <a:prstDash val="solid"/>
            <a:miter lim="8000"/>
            <a:headEnd len="sm" w="sm" type="none"/>
            <a:tailEnd len="sm" w="sm" type="none"/>
          </a:ln>
        </p:spPr>
      </p:cxnSp>
      <p:cxnSp>
        <p:nvCxnSpPr>
          <p:cNvPr id="554" name="Google Shape;554;p41"/>
          <p:cNvCxnSpPr/>
          <p:nvPr/>
        </p:nvCxnSpPr>
        <p:spPr>
          <a:xfrm flipH="1" rot="10800000">
            <a:off x="7182481" y="3317400"/>
            <a:ext cx="1589089" cy="178969"/>
          </a:xfrm>
          <a:prstGeom prst="straightConnector1">
            <a:avLst/>
          </a:prstGeom>
          <a:noFill/>
          <a:ln cap="flat" cmpd="sng" w="9525">
            <a:solidFill>
              <a:schemeClr val="accent1"/>
            </a:solidFill>
            <a:prstDash val="solid"/>
            <a:miter lim="8000"/>
            <a:headEnd len="sm" w="sm" type="none"/>
            <a:tailEnd len="sm" w="sm" type="none"/>
          </a:ln>
        </p:spPr>
      </p:cxnSp>
      <p:sp>
        <p:nvSpPr>
          <p:cNvPr id="555" name="Google Shape;555;p41"/>
          <p:cNvSpPr txBox="1"/>
          <p:nvPr/>
        </p:nvSpPr>
        <p:spPr>
          <a:xfrm>
            <a:off x="3483041" y="4936533"/>
            <a:ext cx="2466300" cy="1631700"/>
          </a:xfrm>
          <a:prstGeom prst="rect">
            <a:avLst/>
          </a:prstGeom>
          <a:no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IE" sz="1200">
                <a:solidFill>
                  <a:schemeClr val="dk1"/>
                </a:solidFill>
                <a:latin typeface="Calibri"/>
                <a:ea typeface="Calibri"/>
                <a:cs typeface="Calibri"/>
                <a:sym typeface="Calibri"/>
              </a:rPr>
              <a:t>🇳🇱 2. Alankomaat</a:t>
            </a:r>
            <a:endParaRPr b="1" sz="1200">
              <a:solidFill>
                <a:schemeClr val="dk1"/>
              </a:solidFill>
              <a:latin typeface="Calibri"/>
              <a:ea typeface="Calibri"/>
              <a:cs typeface="Calibri"/>
              <a:sym typeface="Calibri"/>
            </a:endParaRPr>
          </a:p>
          <a:p>
            <a:pPr indent="0" lvl="0" marL="0" marR="0" rtl="0" algn="l">
              <a:spcBef>
                <a:spcPts val="0"/>
              </a:spcBef>
              <a:spcAft>
                <a:spcPts val="0"/>
              </a:spcAft>
              <a:buNone/>
            </a:pPr>
            <a:r>
              <a:rPr lang="en-IE" sz="1100">
                <a:solidFill>
                  <a:schemeClr val="dk1"/>
                </a:solidFill>
                <a:latin typeface="Calibri"/>
                <a:ea typeface="Calibri"/>
                <a:cs typeface="Calibri"/>
                <a:sym typeface="Calibri"/>
              </a:rPr>
              <a:t>Pienestä koostaan ​​huolimatta Alankomaat on maatalouden innovaatioiden suurvalta, joka hyödyntää tekoälyä seuraavissa asioissa:</a:t>
            </a:r>
            <a:endParaRPr/>
          </a:p>
          <a:p>
            <a:pPr indent="-171450" lvl="0" marL="171450" marR="0" rtl="0" algn="l">
              <a:spcBef>
                <a:spcPts val="0"/>
              </a:spcBef>
              <a:spcAft>
                <a:spcPts val="0"/>
              </a:spcAft>
              <a:buClr>
                <a:schemeClr val="dk1"/>
              </a:buClr>
              <a:buSzPts val="1100"/>
              <a:buFont typeface="Arial"/>
              <a:buChar char="•"/>
            </a:pPr>
            <a:r>
              <a:rPr lang="en-IE" sz="1100">
                <a:solidFill>
                  <a:schemeClr val="dk1"/>
                </a:solidFill>
                <a:latin typeface="Calibri"/>
                <a:ea typeface="Calibri"/>
                <a:cs typeface="Calibri"/>
                <a:sym typeface="Calibri"/>
              </a:rPr>
              <a:t>Kasvihuoneiden automatisointi</a:t>
            </a:r>
            <a:endParaRPr sz="1100">
              <a:solidFill>
                <a:schemeClr val="dk1"/>
              </a:solidFill>
              <a:latin typeface="Calibri"/>
              <a:ea typeface="Calibri"/>
              <a:cs typeface="Calibri"/>
              <a:sym typeface="Calibri"/>
            </a:endParaRPr>
          </a:p>
          <a:p>
            <a:pPr indent="-171450" lvl="0" marL="171450" marR="0" rtl="0" algn="l">
              <a:spcBef>
                <a:spcPts val="0"/>
              </a:spcBef>
              <a:spcAft>
                <a:spcPts val="0"/>
              </a:spcAft>
              <a:buClr>
                <a:schemeClr val="dk1"/>
              </a:buClr>
              <a:buSzPts val="1100"/>
              <a:buFont typeface="Arial"/>
              <a:buChar char="•"/>
            </a:pPr>
            <a:r>
              <a:rPr lang="en-IE" sz="1100">
                <a:solidFill>
                  <a:schemeClr val="dk1"/>
                </a:solidFill>
                <a:latin typeface="Calibri"/>
                <a:ea typeface="Calibri"/>
                <a:cs typeface="Calibri"/>
                <a:sym typeface="Calibri"/>
              </a:rPr>
              <a:t>Huipputeknologinen satojen seuranta</a:t>
            </a:r>
            <a:endParaRPr sz="1100">
              <a:solidFill>
                <a:schemeClr val="dk1"/>
              </a:solidFill>
              <a:latin typeface="Calibri"/>
              <a:ea typeface="Calibri"/>
              <a:cs typeface="Calibri"/>
              <a:sym typeface="Calibri"/>
            </a:endParaRPr>
          </a:p>
          <a:p>
            <a:pPr indent="-171450" lvl="0" marL="171450" marR="0" rtl="0" algn="l">
              <a:spcBef>
                <a:spcPts val="0"/>
              </a:spcBef>
              <a:spcAft>
                <a:spcPts val="0"/>
              </a:spcAft>
              <a:buClr>
                <a:schemeClr val="dk1"/>
              </a:buClr>
              <a:buSzPts val="1100"/>
              <a:buFont typeface="Arial"/>
              <a:buChar char="•"/>
            </a:pPr>
            <a:r>
              <a:rPr lang="en-IE" sz="1100">
                <a:solidFill>
                  <a:schemeClr val="dk1"/>
                </a:solidFill>
                <a:latin typeface="Calibri"/>
                <a:ea typeface="Calibri"/>
                <a:cs typeface="Calibri"/>
                <a:sym typeface="Calibri"/>
              </a:rPr>
              <a:t>Kestävä ruoantuotanto</a:t>
            </a:r>
            <a:endParaRPr sz="1100">
              <a:solidFill>
                <a:schemeClr val="dk1"/>
              </a:solidFill>
              <a:latin typeface="Calibri"/>
              <a:ea typeface="Calibri"/>
              <a:cs typeface="Calibri"/>
              <a:sym typeface="Calibri"/>
            </a:endParaRPr>
          </a:p>
        </p:txBody>
      </p:sp>
      <p:cxnSp>
        <p:nvCxnSpPr>
          <p:cNvPr id="556" name="Google Shape;556;p41"/>
          <p:cNvCxnSpPr>
            <a:endCxn id="555" idx="0"/>
          </p:cNvCxnSpPr>
          <p:nvPr/>
        </p:nvCxnSpPr>
        <p:spPr>
          <a:xfrm flipH="1">
            <a:off x="4716191" y="2822133"/>
            <a:ext cx="800700" cy="2114400"/>
          </a:xfrm>
          <a:prstGeom prst="straightConnector1">
            <a:avLst/>
          </a:prstGeom>
          <a:noFill/>
          <a:ln cap="flat" cmpd="sng" w="9525">
            <a:solidFill>
              <a:schemeClr val="accent1"/>
            </a:solidFill>
            <a:prstDash val="solid"/>
            <a:miter lim="8000"/>
            <a:headEnd len="sm" w="sm" type="none"/>
            <a:tailEnd len="sm" w="sm" type="none"/>
          </a:ln>
        </p:spPr>
      </p:cxnSp>
      <p:sp>
        <p:nvSpPr>
          <p:cNvPr id="553" name="Google Shape;553;p41"/>
          <p:cNvSpPr txBox="1"/>
          <p:nvPr/>
        </p:nvSpPr>
        <p:spPr>
          <a:xfrm>
            <a:off x="8733920" y="4606282"/>
            <a:ext cx="2622000" cy="1939500"/>
          </a:xfrm>
          <a:prstGeom prst="rect">
            <a:avLst/>
          </a:prstGeom>
          <a:no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IE" sz="1200">
                <a:solidFill>
                  <a:schemeClr val="dk1"/>
                </a:solidFill>
                <a:latin typeface="Calibri"/>
                <a:ea typeface="Calibri"/>
                <a:cs typeface="Calibri"/>
                <a:sym typeface="Calibri"/>
              </a:rPr>
              <a:t>🇮🇳 6. Intia</a:t>
            </a:r>
            <a:endParaRPr b="1" sz="1200">
              <a:solidFill>
                <a:schemeClr val="dk1"/>
              </a:solidFill>
              <a:latin typeface="Calibri"/>
              <a:ea typeface="Calibri"/>
              <a:cs typeface="Calibri"/>
              <a:sym typeface="Calibri"/>
            </a:endParaRPr>
          </a:p>
          <a:p>
            <a:pPr indent="0" lvl="0" marL="0" marR="0" rtl="0" algn="l">
              <a:spcBef>
                <a:spcPts val="0"/>
              </a:spcBef>
              <a:spcAft>
                <a:spcPts val="0"/>
              </a:spcAft>
              <a:buNone/>
            </a:pPr>
            <a:r>
              <a:rPr lang="en-IE" sz="1200">
                <a:solidFill>
                  <a:schemeClr val="dk1"/>
                </a:solidFill>
                <a:latin typeface="Calibri"/>
                <a:ea typeface="Calibri"/>
                <a:cs typeface="Calibri"/>
                <a:sym typeface="Calibri"/>
              </a:rPr>
              <a:t>Intia laajentaa tekoälyn käyttöönottoa tukeakseen miljoonia maanviljelijöitä keskittyen seuraaviin:</a:t>
            </a:r>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171450" lvl="0" marL="171450" marR="0" rtl="0" algn="l">
              <a:spcBef>
                <a:spcPts val="0"/>
              </a:spcBef>
              <a:spcAft>
                <a:spcPts val="0"/>
              </a:spcAft>
              <a:buClr>
                <a:schemeClr val="dk1"/>
              </a:buClr>
              <a:buSzPts val="1200"/>
              <a:buFont typeface="Arial"/>
              <a:buChar char="•"/>
            </a:pPr>
            <a:r>
              <a:rPr lang="en-IE" sz="1200">
                <a:solidFill>
                  <a:schemeClr val="dk1"/>
                </a:solidFill>
                <a:latin typeface="Calibri"/>
                <a:ea typeface="Calibri"/>
                <a:cs typeface="Calibri"/>
                <a:sym typeface="Calibri"/>
              </a:rPr>
              <a:t>Säätä ja satoja ennakoiva analytiikka</a:t>
            </a:r>
            <a:endParaRPr sz="1200">
              <a:solidFill>
                <a:schemeClr val="dk1"/>
              </a:solidFill>
              <a:latin typeface="Calibri"/>
              <a:ea typeface="Calibri"/>
              <a:cs typeface="Calibri"/>
              <a:sym typeface="Calibri"/>
            </a:endParaRPr>
          </a:p>
          <a:p>
            <a:pPr indent="-171450" lvl="0" marL="171450" marR="0" rtl="0" algn="l">
              <a:spcBef>
                <a:spcPts val="0"/>
              </a:spcBef>
              <a:spcAft>
                <a:spcPts val="0"/>
              </a:spcAft>
              <a:buClr>
                <a:schemeClr val="dk1"/>
              </a:buClr>
              <a:buSzPts val="1200"/>
              <a:buFont typeface="Arial"/>
              <a:buChar char="•"/>
            </a:pPr>
            <a:r>
              <a:rPr lang="en-IE" sz="1200">
                <a:solidFill>
                  <a:schemeClr val="dk1"/>
                </a:solidFill>
                <a:latin typeface="Calibri"/>
                <a:ea typeface="Calibri"/>
                <a:cs typeface="Calibri"/>
                <a:sym typeface="Calibri"/>
              </a:rPr>
              <a:t>Mobiilipohjaiset tekoälyyn perustuvat neuvontatyökalut</a:t>
            </a:r>
            <a:endParaRPr sz="1200">
              <a:solidFill>
                <a:schemeClr val="dk1"/>
              </a:solidFill>
              <a:latin typeface="Calibri"/>
              <a:ea typeface="Calibri"/>
              <a:cs typeface="Calibri"/>
              <a:sym typeface="Calibri"/>
            </a:endParaRPr>
          </a:p>
          <a:p>
            <a:pPr indent="-171450" lvl="0" marL="171450" marR="0" rtl="0" algn="l">
              <a:spcBef>
                <a:spcPts val="0"/>
              </a:spcBef>
              <a:spcAft>
                <a:spcPts val="0"/>
              </a:spcAft>
              <a:buClr>
                <a:schemeClr val="dk1"/>
              </a:buClr>
              <a:buSzPts val="1200"/>
              <a:buFont typeface="Arial"/>
              <a:buChar char="•"/>
            </a:pPr>
            <a:r>
              <a:rPr lang="en-IE" sz="1200">
                <a:solidFill>
                  <a:schemeClr val="dk1"/>
                </a:solidFill>
                <a:latin typeface="Calibri"/>
                <a:ea typeface="Calibri"/>
                <a:cs typeface="Calibri"/>
                <a:sym typeface="Calibri"/>
              </a:rPr>
              <a:t>Julkisen ja yksityisen sektorin kumppanuudet</a:t>
            </a:r>
            <a:endParaRPr sz="1200">
              <a:solidFill>
                <a:schemeClr val="dk1"/>
              </a:solidFill>
              <a:latin typeface="Calibri"/>
              <a:ea typeface="Calibri"/>
              <a:cs typeface="Calibri"/>
              <a:sym typeface="Calibri"/>
            </a:endParaRPr>
          </a:p>
        </p:txBody>
      </p:sp>
      <p:sp>
        <p:nvSpPr>
          <p:cNvPr id="557" name="Google Shape;557;p41"/>
          <p:cNvSpPr txBox="1"/>
          <p:nvPr/>
        </p:nvSpPr>
        <p:spPr>
          <a:xfrm>
            <a:off x="6049444" y="4911017"/>
            <a:ext cx="2622048" cy="1785104"/>
          </a:xfrm>
          <a:prstGeom prst="rect">
            <a:avLst/>
          </a:prstGeom>
          <a:no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IE" sz="1100">
                <a:solidFill>
                  <a:schemeClr val="dk1"/>
                </a:solidFill>
                <a:latin typeface="Calibri"/>
                <a:ea typeface="Calibri"/>
                <a:cs typeface="Calibri"/>
                <a:sym typeface="Calibri"/>
              </a:rPr>
              <a:t>🇮🇱 3. Israel</a:t>
            </a:r>
            <a:endParaRPr/>
          </a:p>
          <a:p>
            <a:pPr indent="0" lvl="0" marL="0" marR="0" rtl="0" algn="l">
              <a:spcBef>
                <a:spcPts val="0"/>
              </a:spcBef>
              <a:spcAft>
                <a:spcPts val="0"/>
              </a:spcAft>
              <a:buNone/>
            </a:pPr>
            <a:r>
              <a:rPr lang="en-IE" sz="1100">
                <a:solidFill>
                  <a:schemeClr val="dk1"/>
                </a:solidFill>
                <a:latin typeface="Calibri"/>
                <a:ea typeface="Calibri"/>
                <a:cs typeface="Calibri"/>
                <a:sym typeface="Calibri"/>
              </a:rPr>
              <a:t>Israel tunnetaan huipputeknologiastaan ​​maatalousteknologiassa, johon kuuluvat:</a:t>
            </a:r>
            <a:endParaRPr/>
          </a:p>
          <a:p>
            <a:pPr indent="0" lvl="0" marL="0" marR="0" rtl="0" algn="l">
              <a:spcBef>
                <a:spcPts val="0"/>
              </a:spcBef>
              <a:spcAft>
                <a:spcPts val="0"/>
              </a:spcAft>
              <a:buNone/>
            </a:pPr>
            <a:r>
              <a:t/>
            </a:r>
            <a:endParaRPr sz="1100">
              <a:solidFill>
                <a:schemeClr val="dk1"/>
              </a:solidFill>
              <a:latin typeface="Calibri"/>
              <a:ea typeface="Calibri"/>
              <a:cs typeface="Calibri"/>
              <a:sym typeface="Calibri"/>
            </a:endParaRPr>
          </a:p>
          <a:p>
            <a:pPr indent="-171450" lvl="0" marL="171450" marR="0" rtl="0" algn="l">
              <a:spcBef>
                <a:spcPts val="0"/>
              </a:spcBef>
              <a:spcAft>
                <a:spcPts val="0"/>
              </a:spcAft>
              <a:buClr>
                <a:schemeClr val="dk1"/>
              </a:buClr>
              <a:buSzPts val="1100"/>
              <a:buFont typeface="Arial"/>
              <a:buChar char="•"/>
            </a:pPr>
            <a:r>
              <a:rPr lang="en-IE" sz="1100">
                <a:solidFill>
                  <a:schemeClr val="dk1"/>
                </a:solidFill>
                <a:latin typeface="Calibri"/>
                <a:ea typeface="Calibri"/>
                <a:cs typeface="Calibri"/>
                <a:sym typeface="Calibri"/>
              </a:rPr>
              <a:t>Tekoälyllä toimivat kastelujärjestelmät</a:t>
            </a:r>
            <a:endParaRPr sz="1100">
              <a:solidFill>
                <a:schemeClr val="dk1"/>
              </a:solidFill>
              <a:latin typeface="Calibri"/>
              <a:ea typeface="Calibri"/>
              <a:cs typeface="Calibri"/>
              <a:sym typeface="Calibri"/>
            </a:endParaRPr>
          </a:p>
          <a:p>
            <a:pPr indent="-171450" lvl="0" marL="171450" marR="0" rtl="0" algn="l">
              <a:spcBef>
                <a:spcPts val="0"/>
              </a:spcBef>
              <a:spcAft>
                <a:spcPts val="0"/>
              </a:spcAft>
              <a:buClr>
                <a:schemeClr val="dk1"/>
              </a:buClr>
              <a:buSzPts val="1100"/>
              <a:buFont typeface="Arial"/>
              <a:buChar char="•"/>
            </a:pPr>
            <a:r>
              <a:rPr lang="en-IE" sz="1100">
                <a:solidFill>
                  <a:schemeClr val="dk1"/>
                </a:solidFill>
                <a:latin typeface="Calibri"/>
                <a:ea typeface="Calibri"/>
                <a:cs typeface="Calibri"/>
                <a:sym typeface="Calibri"/>
              </a:rPr>
              <a:t>Tietokonenäköön perustuva sadon seuranta</a:t>
            </a:r>
            <a:endParaRPr sz="1100">
              <a:solidFill>
                <a:schemeClr val="dk1"/>
              </a:solidFill>
              <a:latin typeface="Calibri"/>
              <a:ea typeface="Calibri"/>
              <a:cs typeface="Calibri"/>
              <a:sym typeface="Calibri"/>
            </a:endParaRPr>
          </a:p>
          <a:p>
            <a:pPr indent="-171450" lvl="0" marL="171450" marR="0" rtl="0" algn="l">
              <a:spcBef>
                <a:spcPts val="0"/>
              </a:spcBef>
              <a:spcAft>
                <a:spcPts val="0"/>
              </a:spcAft>
              <a:buClr>
                <a:schemeClr val="dk1"/>
              </a:buClr>
              <a:buSzPts val="1100"/>
              <a:buFont typeface="Arial"/>
              <a:buChar char="•"/>
            </a:pPr>
            <a:r>
              <a:rPr lang="en-IE" sz="1100">
                <a:solidFill>
                  <a:schemeClr val="dk1"/>
                </a:solidFill>
                <a:latin typeface="Calibri"/>
                <a:ea typeface="Calibri"/>
                <a:cs typeface="Calibri"/>
                <a:sym typeface="Calibri"/>
              </a:rPr>
              <a:t>Varhaisvaiheen tautien havaitsemistyökalut</a:t>
            </a:r>
            <a:endParaRPr sz="1100">
              <a:solidFill>
                <a:schemeClr val="dk1"/>
              </a:solidFill>
              <a:latin typeface="Calibri"/>
              <a:ea typeface="Calibri"/>
              <a:cs typeface="Calibri"/>
              <a:sym typeface="Calibri"/>
            </a:endParaRPr>
          </a:p>
        </p:txBody>
      </p:sp>
      <p:cxnSp>
        <p:nvCxnSpPr>
          <p:cNvPr id="558" name="Google Shape;558;p41"/>
          <p:cNvCxnSpPr>
            <a:endCxn id="557" idx="0"/>
          </p:cNvCxnSpPr>
          <p:nvPr/>
        </p:nvCxnSpPr>
        <p:spPr>
          <a:xfrm>
            <a:off x="5965768" y="3356417"/>
            <a:ext cx="1394700" cy="1554600"/>
          </a:xfrm>
          <a:prstGeom prst="straightConnector1">
            <a:avLst/>
          </a:prstGeom>
          <a:noFill/>
          <a:ln cap="flat" cmpd="sng" w="9525">
            <a:solidFill>
              <a:schemeClr val="accent1"/>
            </a:solidFill>
            <a:prstDash val="solid"/>
            <a:miter lim="8000"/>
            <a:headEnd len="sm" w="sm" type="none"/>
            <a:tailEnd len="sm" w="sm" type="none"/>
          </a:ln>
        </p:spPr>
      </p:cxn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42"/>
          <p:cNvSpPr txBox="1"/>
          <p:nvPr>
            <p:ph idx="1" type="body"/>
          </p:nvPr>
        </p:nvSpPr>
        <p:spPr>
          <a:xfrm>
            <a:off x="798381" y="1607437"/>
            <a:ext cx="10595237" cy="3849918"/>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262626"/>
              </a:buClr>
              <a:buSzPts val="2000"/>
              <a:buNone/>
            </a:pPr>
            <a:r>
              <a:rPr lang="en-IE" sz="2000"/>
              <a:t>Intian Barmatissa sokeriruokoviljely on ollut ratkaisevan tärkeää maatalouskäytäntöä, mutta perinteiset maatalouden lähestymistavat ja työkalut johtavat korkeisiin kustannuksiin ja tehottomuuteen. Map my Crop -yritys otti käyttöön satelliittiviljelyn seuranta-alustan parantaakseen sokeriruokoviljelyä. Tekoälypohjaisen agronomisen neuvonnan ja täsmäviljelytekniikoiden avulla yritys auttoi viljelijöitä parantamaan tuottavuutta, vähentämään kustannuksia ja edistämään sadon terveyttä.</a:t>
            </a:r>
            <a:endParaRPr/>
          </a:p>
          <a:p>
            <a:pPr indent="0" lvl="0" marL="0" rtl="0" algn="l">
              <a:lnSpc>
                <a:spcPct val="90000"/>
              </a:lnSpc>
              <a:spcBef>
                <a:spcPts val="1000"/>
              </a:spcBef>
              <a:spcAft>
                <a:spcPts val="0"/>
              </a:spcAft>
              <a:buClr>
                <a:srgbClr val="262626"/>
              </a:buClr>
              <a:buSzPts val="2000"/>
              <a:buNone/>
            </a:pPr>
            <a:r>
              <a:rPr b="1" lang="en-IE" sz="2000"/>
              <a:t>Tavoite: </a:t>
            </a:r>
            <a:r>
              <a:rPr lang="en-IE" sz="2000"/>
              <a:t>Sokeriruokosadon laadun ja sadon parantaminen samalla optimoiden resurssien käyttöä.</a:t>
            </a:r>
            <a:endParaRPr/>
          </a:p>
          <a:p>
            <a:pPr indent="0" lvl="0" marL="0" rtl="0" algn="l">
              <a:lnSpc>
                <a:spcPct val="90000"/>
              </a:lnSpc>
              <a:spcBef>
                <a:spcPts val="1000"/>
              </a:spcBef>
              <a:spcAft>
                <a:spcPts val="0"/>
              </a:spcAft>
              <a:buClr>
                <a:srgbClr val="262626"/>
              </a:buClr>
              <a:buSzPts val="2000"/>
              <a:buNone/>
            </a:pPr>
            <a:r>
              <a:rPr b="1" lang="en-IE" sz="2000"/>
              <a:t>Ratkaisu: </a:t>
            </a:r>
            <a:r>
              <a:rPr lang="en-IE" sz="2000"/>
              <a:t>Satelliittipohjaisen sadonseuranta-alustan käyttö, joka tarjosi</a:t>
            </a:r>
            <a:endParaRPr sz="2000"/>
          </a:p>
          <a:p>
            <a:pPr indent="0" lvl="0" marL="0" rtl="0" algn="l">
              <a:lnSpc>
                <a:spcPct val="90000"/>
              </a:lnSpc>
              <a:spcBef>
                <a:spcPts val="1000"/>
              </a:spcBef>
              <a:spcAft>
                <a:spcPts val="0"/>
              </a:spcAft>
              <a:buClr>
                <a:srgbClr val="262626"/>
              </a:buClr>
              <a:buSzPts val="2000"/>
              <a:buNone/>
            </a:pPr>
            <a:r>
              <a:rPr lang="en-IE" sz="2000"/>
              <a:t>Reaaliaikaiset tiedot</a:t>
            </a:r>
            <a:endParaRPr sz="2000"/>
          </a:p>
          <a:p>
            <a:pPr indent="0" lvl="0" marL="0" rtl="0" algn="l">
              <a:lnSpc>
                <a:spcPct val="90000"/>
              </a:lnSpc>
              <a:spcBef>
                <a:spcPts val="1000"/>
              </a:spcBef>
              <a:spcAft>
                <a:spcPts val="0"/>
              </a:spcAft>
              <a:buClr>
                <a:srgbClr val="262626"/>
              </a:buClr>
              <a:buSzPts val="2000"/>
              <a:buNone/>
            </a:pPr>
            <a:r>
              <a:rPr lang="en-IE" sz="2000"/>
              <a:t>- Mahdollisten haasteiden havaitseminen</a:t>
            </a:r>
            <a:endParaRPr sz="2000"/>
          </a:p>
          <a:p>
            <a:pPr indent="0" lvl="0" marL="0" rtl="0" algn="l">
              <a:lnSpc>
                <a:spcPct val="90000"/>
              </a:lnSpc>
              <a:spcBef>
                <a:spcPts val="1000"/>
              </a:spcBef>
              <a:spcAft>
                <a:spcPts val="0"/>
              </a:spcAft>
              <a:buClr>
                <a:srgbClr val="262626"/>
              </a:buClr>
              <a:buSzPts val="2000"/>
              <a:buNone/>
            </a:pPr>
            <a:r>
              <a:rPr lang="en-IE" sz="2000"/>
              <a:t>- Presessioviljelyn suositukset</a:t>
            </a:r>
            <a:endParaRPr sz="2000"/>
          </a:p>
        </p:txBody>
      </p:sp>
      <p:sp>
        <p:nvSpPr>
          <p:cNvPr id="564" name="Google Shape;564;p42"/>
          <p:cNvSpPr txBox="1"/>
          <p:nvPr>
            <p:ph idx="2" type="body"/>
          </p:nvPr>
        </p:nvSpPr>
        <p:spPr>
          <a:xfrm>
            <a:off x="798381" y="761603"/>
            <a:ext cx="10595237" cy="803654"/>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51C4C6"/>
              </a:buClr>
              <a:buSzPts val="3200"/>
              <a:buNone/>
            </a:pPr>
            <a:r>
              <a:rPr lang="en-IE" sz="3200"/>
              <a:t>Tapaus</a:t>
            </a:r>
            <a:r>
              <a:rPr lang="en-IE" sz="3200"/>
              <a:t>tutkimus: Sokeriruokoviljelyn muuttaminen tekoälyn avulla</a:t>
            </a:r>
            <a:endParaRPr sz="3200"/>
          </a:p>
        </p:txBody>
      </p:sp>
      <p:sp>
        <p:nvSpPr>
          <p:cNvPr id="565" name="Google Shape;565;p42"/>
          <p:cNvSpPr txBox="1"/>
          <p:nvPr/>
        </p:nvSpPr>
        <p:spPr>
          <a:xfrm>
            <a:off x="7832271" y="5353959"/>
            <a:ext cx="225878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IE" sz="1800" u="sng">
                <a:solidFill>
                  <a:schemeClr val="dk1"/>
                </a:solidFill>
                <a:latin typeface="Calibri"/>
                <a:ea typeface="Calibri"/>
                <a:cs typeface="Calibri"/>
                <a:sym typeface="Calibri"/>
                <a:hlinkClick r:id="rId3">
                  <a:extLst>
                    <a:ext uri="{A12FA001-AC4F-418D-AE19-62706E023703}">
                      <ahyp:hlinkClr val="tx"/>
                    </a:ext>
                  </a:extLst>
                </a:hlinkClick>
              </a:rPr>
              <a:t>For more details</a:t>
            </a:r>
            <a:endParaRPr sz="1800">
              <a:solidFill>
                <a:schemeClr val="dk1"/>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43"/>
          <p:cNvSpPr txBox="1"/>
          <p:nvPr>
            <p:ph idx="1" type="body"/>
          </p:nvPr>
        </p:nvSpPr>
        <p:spPr>
          <a:xfrm>
            <a:off x="6613876" y="1452064"/>
            <a:ext cx="5263164" cy="4377696"/>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400"/>
              <a:buNone/>
            </a:pPr>
            <a:r>
              <a:rPr lang="en-IE"/>
              <a:t>EU:n maatalouspolitiikka edistää tekoälyn käyttöönottoa maailmanlaajuisessa maataloudessa kaikkialla Euroopassa, ja se vastaa 5 prosentista maailmanlaajuisista tekoälysovelluksista maataloudessa.</a:t>
            </a:r>
            <a:endParaRPr/>
          </a:p>
          <a:p>
            <a:pPr indent="0" lvl="0" marL="0" rtl="0" algn="l">
              <a:lnSpc>
                <a:spcPct val="90000"/>
              </a:lnSpc>
              <a:spcBef>
                <a:spcPts val="1000"/>
              </a:spcBef>
              <a:spcAft>
                <a:spcPts val="0"/>
              </a:spcAft>
              <a:buClr>
                <a:schemeClr val="lt1"/>
              </a:buClr>
              <a:buSzPts val="2400"/>
              <a:buNone/>
            </a:pPr>
            <a:r>
              <a:rPr lang="en-IE"/>
              <a:t>Tekoälyyn perustuva maaperän analyysi optimoi lannoitteiden käyttöä.</a:t>
            </a:r>
            <a:endParaRPr/>
          </a:p>
          <a:p>
            <a:pPr indent="0" lvl="0" marL="0" rtl="0" algn="l">
              <a:lnSpc>
                <a:spcPct val="90000"/>
              </a:lnSpc>
              <a:spcBef>
                <a:spcPts val="1000"/>
              </a:spcBef>
              <a:spcAft>
                <a:spcPts val="0"/>
              </a:spcAft>
              <a:buClr>
                <a:schemeClr val="lt1"/>
              </a:buClr>
              <a:buSzPts val="2400"/>
              <a:buNone/>
            </a:pPr>
            <a:r>
              <a:rPr lang="en-IE"/>
              <a:t>Eurooppalaiset maatalous- ja elintarviketeknologiayritykset parantavat täsmäviljelyä.</a:t>
            </a:r>
            <a:endParaRPr/>
          </a:p>
          <a:p>
            <a:pPr indent="0" lvl="0" marL="0" rtl="0" algn="l">
              <a:lnSpc>
                <a:spcPct val="90000"/>
              </a:lnSpc>
              <a:spcBef>
                <a:spcPts val="1000"/>
              </a:spcBef>
              <a:spcAft>
                <a:spcPts val="0"/>
              </a:spcAft>
              <a:buClr>
                <a:schemeClr val="lt1"/>
              </a:buClr>
              <a:buSzPts val="2400"/>
              <a:buNone/>
            </a:pPr>
            <a:r>
              <a:rPr lang="en-IE"/>
              <a:t>Älykkäät maatilat, joissa on käytössä tekoälyautomaatio, pienentävät hiilijalanjälkeä.</a:t>
            </a:r>
            <a:endParaRPr/>
          </a:p>
        </p:txBody>
      </p:sp>
      <p:sp>
        <p:nvSpPr>
          <p:cNvPr id="571" name="Google Shape;571;p43"/>
          <p:cNvSpPr txBox="1"/>
          <p:nvPr>
            <p:ph idx="3" type="body"/>
          </p:nvPr>
        </p:nvSpPr>
        <p:spPr>
          <a:xfrm>
            <a:off x="6613876" y="226564"/>
            <a:ext cx="4757375" cy="992652"/>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3600"/>
              <a:buNone/>
            </a:pPr>
            <a:r>
              <a:rPr lang="en-IE"/>
              <a:t>EU ja tekoäly maataloudessa</a:t>
            </a:r>
            <a:endParaRPr/>
          </a:p>
        </p:txBody>
      </p:sp>
      <p:sp>
        <p:nvSpPr>
          <p:cNvPr id="572" name="Google Shape;572;p43"/>
          <p:cNvSpPr/>
          <p:nvPr/>
        </p:nvSpPr>
        <p:spPr>
          <a:xfrm rot="5551673">
            <a:off x="9464822" y="5119088"/>
            <a:ext cx="2447505" cy="1970486"/>
          </a:xfrm>
          <a:custGeom>
            <a:rect b="b" l="l" r="r" t="t"/>
            <a:pathLst>
              <a:path extrusionOk="0" h="1718938" w="2135061">
                <a:moveTo>
                  <a:pt x="2135061" y="804516"/>
                </a:moveTo>
                <a:lnTo>
                  <a:pt x="1330546" y="0"/>
                </a:lnTo>
                <a:lnTo>
                  <a:pt x="1316675" y="13871"/>
                </a:lnTo>
                <a:cubicBezTo>
                  <a:pt x="1237717" y="92829"/>
                  <a:pt x="1237717" y="220869"/>
                  <a:pt x="1316675" y="300360"/>
                </a:cubicBezTo>
                <a:lnTo>
                  <a:pt x="1340148" y="323833"/>
                </a:lnTo>
                <a:lnTo>
                  <a:pt x="1176364" y="487618"/>
                </a:lnTo>
                <a:lnTo>
                  <a:pt x="1201972" y="513225"/>
                </a:lnTo>
                <a:lnTo>
                  <a:pt x="988573" y="726625"/>
                </a:lnTo>
                <a:cubicBezTo>
                  <a:pt x="974702" y="726625"/>
                  <a:pt x="323834" y="726625"/>
                  <a:pt x="323834" y="726625"/>
                </a:cubicBezTo>
                <a:cubicBezTo>
                  <a:pt x="319032" y="726625"/>
                  <a:pt x="314764" y="728226"/>
                  <a:pt x="311563" y="731426"/>
                </a:cubicBezTo>
                <a:lnTo>
                  <a:pt x="114702" y="928288"/>
                </a:lnTo>
                <a:cubicBezTo>
                  <a:pt x="103499" y="921352"/>
                  <a:pt x="90161" y="917084"/>
                  <a:pt x="76290" y="917084"/>
                </a:cubicBezTo>
                <a:cubicBezTo>
                  <a:pt x="34677" y="916551"/>
                  <a:pt x="533" y="949628"/>
                  <a:pt x="0" y="991241"/>
                </a:cubicBezTo>
                <a:cubicBezTo>
                  <a:pt x="0" y="1032853"/>
                  <a:pt x="33077" y="1066997"/>
                  <a:pt x="74156" y="1067531"/>
                </a:cubicBezTo>
                <a:cubicBezTo>
                  <a:pt x="94429" y="1067531"/>
                  <a:pt x="113102" y="1060061"/>
                  <a:pt x="127506" y="1046191"/>
                </a:cubicBezTo>
                <a:cubicBezTo>
                  <a:pt x="141911" y="1032320"/>
                  <a:pt x="149913" y="1013114"/>
                  <a:pt x="150447" y="993374"/>
                </a:cubicBezTo>
                <a:cubicBezTo>
                  <a:pt x="150447" y="978437"/>
                  <a:pt x="146712" y="964566"/>
                  <a:pt x="139243" y="952828"/>
                </a:cubicBezTo>
                <a:lnTo>
                  <a:pt x="331303" y="760769"/>
                </a:lnTo>
                <a:lnTo>
                  <a:pt x="996042" y="760769"/>
                </a:lnTo>
                <a:cubicBezTo>
                  <a:pt x="1000843" y="760769"/>
                  <a:pt x="1005111" y="759169"/>
                  <a:pt x="1008312" y="755967"/>
                </a:cubicBezTo>
                <a:lnTo>
                  <a:pt x="1226513" y="537767"/>
                </a:lnTo>
                <a:lnTo>
                  <a:pt x="1254255" y="565509"/>
                </a:lnTo>
                <a:lnTo>
                  <a:pt x="1418039" y="401725"/>
                </a:lnTo>
                <a:lnTo>
                  <a:pt x="1506600" y="490285"/>
                </a:lnTo>
                <a:lnTo>
                  <a:pt x="1342816" y="654069"/>
                </a:lnTo>
                <a:lnTo>
                  <a:pt x="1368957" y="680211"/>
                </a:lnTo>
                <a:lnTo>
                  <a:pt x="1088337" y="960831"/>
                </a:lnTo>
                <a:cubicBezTo>
                  <a:pt x="1074466" y="960831"/>
                  <a:pt x="760236" y="960831"/>
                  <a:pt x="760236" y="960831"/>
                </a:cubicBezTo>
                <a:cubicBezTo>
                  <a:pt x="755434" y="960831"/>
                  <a:pt x="751166" y="962432"/>
                  <a:pt x="747965" y="965632"/>
                </a:cubicBezTo>
                <a:lnTo>
                  <a:pt x="721824" y="991774"/>
                </a:lnTo>
                <a:lnTo>
                  <a:pt x="721824" y="991774"/>
                </a:lnTo>
                <a:cubicBezTo>
                  <a:pt x="721824" y="991774"/>
                  <a:pt x="634863" y="1078201"/>
                  <a:pt x="634863" y="1078201"/>
                </a:cubicBezTo>
                <a:cubicBezTo>
                  <a:pt x="624727" y="1072866"/>
                  <a:pt x="612990" y="1069131"/>
                  <a:pt x="600186" y="1069131"/>
                </a:cubicBezTo>
                <a:cubicBezTo>
                  <a:pt x="558573" y="1068598"/>
                  <a:pt x="524429" y="1101675"/>
                  <a:pt x="523896" y="1143288"/>
                </a:cubicBezTo>
                <a:cubicBezTo>
                  <a:pt x="523362" y="1184900"/>
                  <a:pt x="556439" y="1219044"/>
                  <a:pt x="598052" y="1219578"/>
                </a:cubicBezTo>
                <a:cubicBezTo>
                  <a:pt x="618325" y="1219578"/>
                  <a:pt x="636997" y="1212109"/>
                  <a:pt x="651402" y="1198238"/>
                </a:cubicBezTo>
                <a:cubicBezTo>
                  <a:pt x="665806" y="1184367"/>
                  <a:pt x="673809" y="1165161"/>
                  <a:pt x="674342" y="1145421"/>
                </a:cubicBezTo>
                <a:cubicBezTo>
                  <a:pt x="674342" y="1128883"/>
                  <a:pt x="669541" y="1113411"/>
                  <a:pt x="660471" y="1101141"/>
                </a:cubicBezTo>
                <a:lnTo>
                  <a:pt x="667407" y="1094206"/>
                </a:lnTo>
                <a:lnTo>
                  <a:pt x="667407" y="1094206"/>
                </a:lnTo>
                <a:cubicBezTo>
                  <a:pt x="667407" y="1094206"/>
                  <a:pt x="766637" y="994975"/>
                  <a:pt x="766637" y="994975"/>
                </a:cubicBezTo>
                <a:cubicBezTo>
                  <a:pt x="780508" y="994975"/>
                  <a:pt x="1094739" y="994975"/>
                  <a:pt x="1094739" y="994975"/>
                </a:cubicBezTo>
                <a:cubicBezTo>
                  <a:pt x="1099541" y="994975"/>
                  <a:pt x="1103809" y="993374"/>
                  <a:pt x="1107010" y="990173"/>
                </a:cubicBezTo>
                <a:lnTo>
                  <a:pt x="1392431" y="704752"/>
                </a:lnTo>
                <a:lnTo>
                  <a:pt x="1419640" y="731960"/>
                </a:lnTo>
                <a:lnTo>
                  <a:pt x="1583424" y="568176"/>
                </a:lnTo>
                <a:lnTo>
                  <a:pt x="1671985" y="656737"/>
                </a:lnTo>
                <a:lnTo>
                  <a:pt x="1508200" y="820521"/>
                </a:lnTo>
                <a:lnTo>
                  <a:pt x="1535942" y="848263"/>
                </a:lnTo>
                <a:lnTo>
                  <a:pt x="1318808" y="1065396"/>
                </a:lnTo>
                <a:cubicBezTo>
                  <a:pt x="1315608" y="1068598"/>
                  <a:pt x="1314007" y="1072866"/>
                  <a:pt x="1313473" y="1077667"/>
                </a:cubicBezTo>
                <a:cubicBezTo>
                  <a:pt x="1313473" y="1077667"/>
                  <a:pt x="1313473" y="1390297"/>
                  <a:pt x="1313473" y="1403635"/>
                </a:cubicBezTo>
                <a:lnTo>
                  <a:pt x="1136886" y="1580223"/>
                </a:lnTo>
                <a:cubicBezTo>
                  <a:pt x="1125149" y="1572754"/>
                  <a:pt x="1110744" y="1568486"/>
                  <a:pt x="1095806" y="1568486"/>
                </a:cubicBezTo>
                <a:cubicBezTo>
                  <a:pt x="1075533" y="1568486"/>
                  <a:pt x="1056861" y="1577022"/>
                  <a:pt x="1042990" y="1591427"/>
                </a:cubicBezTo>
                <a:cubicBezTo>
                  <a:pt x="1029119" y="1605831"/>
                  <a:pt x="1021116" y="1625037"/>
                  <a:pt x="1021650" y="1644776"/>
                </a:cubicBezTo>
                <a:cubicBezTo>
                  <a:pt x="1022183" y="1686389"/>
                  <a:pt x="1056327" y="1719466"/>
                  <a:pt x="1097940" y="1718932"/>
                </a:cubicBezTo>
                <a:cubicBezTo>
                  <a:pt x="1139553" y="1718399"/>
                  <a:pt x="1172630" y="1684255"/>
                  <a:pt x="1172096" y="1642642"/>
                </a:cubicBezTo>
                <a:cubicBezTo>
                  <a:pt x="1172096" y="1628772"/>
                  <a:pt x="1167828" y="1615434"/>
                  <a:pt x="1160893" y="1604230"/>
                </a:cubicBezTo>
                <a:lnTo>
                  <a:pt x="1342816" y="1422307"/>
                </a:lnTo>
                <a:cubicBezTo>
                  <a:pt x="1346017" y="1419106"/>
                  <a:pt x="1347618" y="1414838"/>
                  <a:pt x="1347618" y="1410037"/>
                </a:cubicBezTo>
                <a:lnTo>
                  <a:pt x="1347618" y="1084069"/>
                </a:lnTo>
                <a:lnTo>
                  <a:pt x="1559417" y="872270"/>
                </a:lnTo>
                <a:lnTo>
                  <a:pt x="1585024" y="897878"/>
                </a:lnTo>
                <a:lnTo>
                  <a:pt x="1748809" y="734094"/>
                </a:lnTo>
                <a:lnTo>
                  <a:pt x="1837369" y="822655"/>
                </a:lnTo>
                <a:lnTo>
                  <a:pt x="1673585" y="986439"/>
                </a:lnTo>
                <a:lnTo>
                  <a:pt x="1700260" y="1013114"/>
                </a:lnTo>
                <a:lnTo>
                  <a:pt x="1612233" y="1101141"/>
                </a:lnTo>
                <a:cubicBezTo>
                  <a:pt x="1600496" y="1093672"/>
                  <a:pt x="1586625" y="1089404"/>
                  <a:pt x="1571687" y="1089938"/>
                </a:cubicBezTo>
                <a:cubicBezTo>
                  <a:pt x="1551414" y="1089938"/>
                  <a:pt x="1532742" y="1098474"/>
                  <a:pt x="1518870" y="1112878"/>
                </a:cubicBezTo>
                <a:cubicBezTo>
                  <a:pt x="1505000" y="1127283"/>
                  <a:pt x="1496997" y="1146489"/>
                  <a:pt x="1497531" y="1166228"/>
                </a:cubicBezTo>
                <a:cubicBezTo>
                  <a:pt x="1498064" y="1207841"/>
                  <a:pt x="1532208" y="1240918"/>
                  <a:pt x="1573821" y="1240384"/>
                </a:cubicBezTo>
                <a:cubicBezTo>
                  <a:pt x="1615434" y="1239851"/>
                  <a:pt x="1648511" y="1205707"/>
                  <a:pt x="1647977" y="1164094"/>
                </a:cubicBezTo>
                <a:cubicBezTo>
                  <a:pt x="1647977" y="1149690"/>
                  <a:pt x="1643709" y="1136885"/>
                  <a:pt x="1636774" y="1125682"/>
                </a:cubicBezTo>
                <a:lnTo>
                  <a:pt x="1724801" y="1037655"/>
                </a:lnTo>
                <a:lnTo>
                  <a:pt x="1751476" y="1064330"/>
                </a:lnTo>
                <a:lnTo>
                  <a:pt x="1915260" y="900546"/>
                </a:lnTo>
                <a:lnTo>
                  <a:pt x="1965942" y="951228"/>
                </a:lnTo>
                <a:cubicBezTo>
                  <a:pt x="1991550" y="942158"/>
                  <a:pt x="2019826" y="936823"/>
                  <a:pt x="2051836" y="936823"/>
                </a:cubicBezTo>
                <a:cubicBezTo>
                  <a:pt x="2083846" y="936823"/>
                  <a:pt x="2062506" y="937357"/>
                  <a:pt x="2067841" y="937891"/>
                </a:cubicBezTo>
                <a:cubicBezTo>
                  <a:pt x="2076376" y="887742"/>
                  <a:pt x="2098784" y="840794"/>
                  <a:pt x="2133994" y="805050"/>
                </a:cubicBezTo>
                <a:close/>
                <a:moveTo>
                  <a:pt x="601253" y="1192369"/>
                </a:moveTo>
                <a:cubicBezTo>
                  <a:pt x="587915" y="1192369"/>
                  <a:pt x="575645" y="1187034"/>
                  <a:pt x="566575" y="1177965"/>
                </a:cubicBezTo>
                <a:cubicBezTo>
                  <a:pt x="558040" y="1169429"/>
                  <a:pt x="552705" y="1157692"/>
                  <a:pt x="552171" y="1144355"/>
                </a:cubicBezTo>
                <a:cubicBezTo>
                  <a:pt x="552171" y="1131550"/>
                  <a:pt x="556973" y="1119280"/>
                  <a:pt x="566042" y="1110210"/>
                </a:cubicBezTo>
                <a:cubicBezTo>
                  <a:pt x="575111" y="1101141"/>
                  <a:pt x="586848" y="1095806"/>
                  <a:pt x="600186" y="1095806"/>
                </a:cubicBezTo>
                <a:cubicBezTo>
                  <a:pt x="626861" y="1095806"/>
                  <a:pt x="648734" y="1116613"/>
                  <a:pt x="648734" y="1143288"/>
                </a:cubicBezTo>
                <a:cubicBezTo>
                  <a:pt x="648734" y="1169963"/>
                  <a:pt x="627928" y="1191836"/>
                  <a:pt x="601253" y="1192369"/>
                </a:cubicBezTo>
                <a:close/>
                <a:moveTo>
                  <a:pt x="1098474" y="1691724"/>
                </a:moveTo>
                <a:cubicBezTo>
                  <a:pt x="1085136" y="1691724"/>
                  <a:pt x="1072866" y="1686389"/>
                  <a:pt x="1063796" y="1677320"/>
                </a:cubicBezTo>
                <a:cubicBezTo>
                  <a:pt x="1055260" y="1668784"/>
                  <a:pt x="1049925" y="1657047"/>
                  <a:pt x="1049925" y="1643709"/>
                </a:cubicBezTo>
                <a:cubicBezTo>
                  <a:pt x="1049925" y="1630905"/>
                  <a:pt x="1054727" y="1618635"/>
                  <a:pt x="1063796" y="1609565"/>
                </a:cubicBezTo>
                <a:cubicBezTo>
                  <a:pt x="1072866" y="1600496"/>
                  <a:pt x="1084603" y="1595161"/>
                  <a:pt x="1097940" y="1595161"/>
                </a:cubicBezTo>
                <a:cubicBezTo>
                  <a:pt x="1124615" y="1595161"/>
                  <a:pt x="1146488" y="1615967"/>
                  <a:pt x="1146488" y="1642642"/>
                </a:cubicBezTo>
                <a:cubicBezTo>
                  <a:pt x="1146488" y="1669317"/>
                  <a:pt x="1125682" y="1691191"/>
                  <a:pt x="1099007" y="1691724"/>
                </a:cubicBezTo>
                <a:close/>
              </a:path>
            </a:pathLst>
          </a:custGeom>
          <a:solidFill>
            <a:srgbClr val="FFFFFF">
              <a:alpha val="45882"/>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573" name="Google Shape;573;p43"/>
          <p:cNvPicPr preferRelativeResize="0"/>
          <p:nvPr>
            <p:ph idx="2" type="pic"/>
          </p:nvPr>
        </p:nvPicPr>
        <p:blipFill rotWithShape="1">
          <a:blip r:embed="rId3">
            <a:alphaModFix/>
          </a:blip>
          <a:srcRect b="0" l="0" r="0" t="0"/>
          <a:stretch/>
        </p:blipFill>
        <p:spPr>
          <a:xfrm>
            <a:off x="944880" y="524738"/>
            <a:ext cx="5359118" cy="5723812"/>
          </a:xfrm>
          <a:prstGeom prst="rect">
            <a:avLst/>
          </a:prstGeom>
          <a:solidFill>
            <a:srgbClr val="F2F2F2"/>
          </a:solidFill>
          <a:ln>
            <a:noFill/>
          </a:ln>
        </p:spPr>
      </p:pic>
      <p:sp>
        <p:nvSpPr>
          <p:cNvPr id="574" name="Google Shape;574;p43"/>
          <p:cNvSpPr txBox="1"/>
          <p:nvPr/>
        </p:nvSpPr>
        <p:spPr>
          <a:xfrm>
            <a:off x="121400" y="422402"/>
            <a:ext cx="2256040" cy="1200329"/>
          </a:xfrm>
          <a:prstGeom prst="rect">
            <a:avLst/>
          </a:prstGeom>
          <a:no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IE" sz="1200">
                <a:solidFill>
                  <a:schemeClr val="dk1"/>
                </a:solidFill>
                <a:latin typeface="Calibri"/>
                <a:ea typeface="Calibri"/>
                <a:cs typeface="Calibri"/>
                <a:sym typeface="Calibri"/>
              </a:rPr>
              <a:t>Alankomaat</a:t>
            </a:r>
            <a:endParaRPr b="1" sz="1200">
              <a:solidFill>
                <a:schemeClr val="dk1"/>
              </a:solidFill>
              <a:latin typeface="Calibri"/>
              <a:ea typeface="Calibri"/>
              <a:cs typeface="Calibri"/>
              <a:sym typeface="Calibri"/>
            </a:endParaRPr>
          </a:p>
          <a:p>
            <a:pPr indent="-171450" lvl="0" marL="171450" marR="0" rtl="0" algn="l">
              <a:spcBef>
                <a:spcPts val="0"/>
              </a:spcBef>
              <a:spcAft>
                <a:spcPts val="0"/>
              </a:spcAft>
              <a:buClr>
                <a:schemeClr val="dk1"/>
              </a:buClr>
              <a:buSzPts val="1200"/>
              <a:buFont typeface="Arial"/>
              <a:buChar char="•"/>
            </a:pPr>
            <a:r>
              <a:rPr lang="en-IE" sz="1200">
                <a:solidFill>
                  <a:schemeClr val="dk1"/>
                </a:solidFill>
                <a:latin typeface="Calibri"/>
                <a:ea typeface="Calibri"/>
                <a:cs typeface="Calibri"/>
                <a:sym typeface="Calibri"/>
              </a:rPr>
              <a:t>Älykkäiden kasvihuoneiden ja täsmäviljelyn edelläkävijä</a:t>
            </a:r>
            <a:endParaRPr sz="1200">
              <a:solidFill>
                <a:schemeClr val="dk1"/>
              </a:solidFill>
              <a:latin typeface="Calibri"/>
              <a:ea typeface="Calibri"/>
              <a:cs typeface="Calibri"/>
              <a:sym typeface="Calibri"/>
            </a:endParaRPr>
          </a:p>
          <a:p>
            <a:pPr indent="-171450" lvl="0" marL="171450" marR="0" rtl="0" algn="l">
              <a:spcBef>
                <a:spcPts val="0"/>
              </a:spcBef>
              <a:spcAft>
                <a:spcPts val="0"/>
              </a:spcAft>
              <a:buClr>
                <a:schemeClr val="dk1"/>
              </a:buClr>
              <a:buSzPts val="1200"/>
              <a:buFont typeface="Arial"/>
              <a:buChar char="•"/>
            </a:pPr>
            <a:r>
              <a:rPr lang="en-IE" sz="1200">
                <a:solidFill>
                  <a:schemeClr val="dk1"/>
                </a:solidFill>
                <a:latin typeface="Calibri"/>
                <a:ea typeface="Calibri"/>
                <a:cs typeface="Calibri"/>
                <a:sym typeface="Calibri"/>
              </a:rPr>
              <a:t>Antureiden, robotiikan ja ilmastoinnin tekoälyn runsas käyttö</a:t>
            </a:r>
            <a:endParaRPr sz="1200">
              <a:solidFill>
                <a:schemeClr val="dk1"/>
              </a:solidFill>
              <a:latin typeface="Calibri"/>
              <a:ea typeface="Calibri"/>
              <a:cs typeface="Calibri"/>
              <a:sym typeface="Calibri"/>
            </a:endParaRPr>
          </a:p>
        </p:txBody>
      </p:sp>
      <p:sp>
        <p:nvSpPr>
          <p:cNvPr id="575" name="Google Shape;575;p43"/>
          <p:cNvSpPr txBox="1"/>
          <p:nvPr/>
        </p:nvSpPr>
        <p:spPr>
          <a:xfrm>
            <a:off x="4645183" y="2316643"/>
            <a:ext cx="1572737" cy="1754326"/>
          </a:xfrm>
          <a:prstGeom prst="rect">
            <a:avLst/>
          </a:prstGeom>
          <a:no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n-IE" sz="1200">
                <a:solidFill>
                  <a:schemeClr val="dk1"/>
                </a:solidFill>
                <a:latin typeface="Calibri"/>
                <a:ea typeface="Calibri"/>
                <a:cs typeface="Calibri"/>
                <a:sym typeface="Calibri"/>
              </a:rPr>
              <a:t>Saksa</a:t>
            </a:r>
            <a:endParaRPr/>
          </a:p>
          <a:p>
            <a:pPr indent="-171450" lvl="0" marL="171450" marR="0" rtl="0" algn="l">
              <a:spcBef>
                <a:spcPts val="0"/>
              </a:spcBef>
              <a:spcAft>
                <a:spcPts val="0"/>
              </a:spcAft>
              <a:buClr>
                <a:schemeClr val="dk1"/>
              </a:buClr>
              <a:buSzPts val="1200"/>
              <a:buFont typeface="Arial"/>
              <a:buChar char="•"/>
            </a:pPr>
            <a:r>
              <a:rPr lang="en-IE" sz="1200">
                <a:solidFill>
                  <a:schemeClr val="dk1"/>
                </a:solidFill>
                <a:latin typeface="Calibri"/>
                <a:ea typeface="Calibri"/>
                <a:cs typeface="Calibri"/>
                <a:sym typeface="Calibri"/>
              </a:rPr>
              <a:t>Vahva konepajasektori</a:t>
            </a:r>
            <a:endParaRPr sz="1200">
              <a:solidFill>
                <a:schemeClr val="dk1"/>
              </a:solidFill>
              <a:latin typeface="Calibri"/>
              <a:ea typeface="Calibri"/>
              <a:cs typeface="Calibri"/>
              <a:sym typeface="Calibri"/>
            </a:endParaRPr>
          </a:p>
          <a:p>
            <a:pPr indent="-171450" lvl="0" marL="171450" marR="0" rtl="0" algn="l">
              <a:spcBef>
                <a:spcPts val="0"/>
              </a:spcBef>
              <a:spcAft>
                <a:spcPts val="0"/>
              </a:spcAft>
              <a:buClr>
                <a:schemeClr val="dk1"/>
              </a:buClr>
              <a:buSzPts val="1200"/>
              <a:buFont typeface="Arial"/>
              <a:buChar char="•"/>
            </a:pPr>
            <a:r>
              <a:rPr lang="en-IE" sz="1200">
                <a:solidFill>
                  <a:schemeClr val="dk1"/>
                </a:solidFill>
                <a:latin typeface="Calibri"/>
                <a:ea typeface="Calibri"/>
                <a:cs typeface="Calibri"/>
                <a:sym typeface="Calibri"/>
              </a:rPr>
              <a:t>Tekoälyä käytetään koneiden automatisointiin, karjan seurantaan ja maaperän analysointiin</a:t>
            </a:r>
            <a:endParaRPr sz="1200">
              <a:solidFill>
                <a:schemeClr val="dk1"/>
              </a:solidFill>
              <a:latin typeface="Calibri"/>
              <a:ea typeface="Calibri"/>
              <a:cs typeface="Calibri"/>
              <a:sym typeface="Calibri"/>
            </a:endParaRPr>
          </a:p>
        </p:txBody>
      </p:sp>
      <p:sp>
        <p:nvSpPr>
          <p:cNvPr id="576" name="Google Shape;576;p43"/>
          <p:cNvSpPr txBox="1"/>
          <p:nvPr/>
        </p:nvSpPr>
        <p:spPr>
          <a:xfrm>
            <a:off x="269425" y="1645700"/>
            <a:ext cx="2108100" cy="1200600"/>
          </a:xfrm>
          <a:prstGeom prst="rect">
            <a:avLst/>
          </a:prstGeom>
          <a:no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200"/>
              <a:buFont typeface="Calibri"/>
              <a:buNone/>
            </a:pPr>
            <a:r>
              <a:rPr b="1" lang="en-IE" sz="1200">
                <a:solidFill>
                  <a:schemeClr val="dk1"/>
                </a:solidFill>
                <a:latin typeface="Calibri"/>
                <a:ea typeface="Calibri"/>
                <a:cs typeface="Calibri"/>
                <a:sym typeface="Calibri"/>
              </a:rPr>
              <a:t>Ranska</a:t>
            </a:r>
            <a:endParaRPr b="1" sz="1200">
              <a:solidFill>
                <a:schemeClr val="dk1"/>
              </a:solidFill>
              <a:latin typeface="Calibri"/>
              <a:ea typeface="Calibri"/>
              <a:cs typeface="Calibri"/>
              <a:sym typeface="Calibri"/>
            </a:endParaRPr>
          </a:p>
          <a:p>
            <a:pPr indent="-171450" lvl="0" marL="171450" marR="0" rtl="0" algn="l">
              <a:spcBef>
                <a:spcPts val="0"/>
              </a:spcBef>
              <a:spcAft>
                <a:spcPts val="0"/>
              </a:spcAft>
              <a:buClr>
                <a:schemeClr val="dk1"/>
              </a:buClr>
              <a:buSzPts val="1200"/>
              <a:buFont typeface="Arial"/>
              <a:buChar char="•"/>
            </a:pPr>
            <a:r>
              <a:rPr lang="en-IE" sz="1200">
                <a:solidFill>
                  <a:schemeClr val="dk1"/>
                </a:solidFill>
                <a:latin typeface="Calibri"/>
                <a:ea typeface="Calibri"/>
                <a:cs typeface="Calibri"/>
                <a:sym typeface="Calibri"/>
              </a:rPr>
              <a:t>Suuri maataloussektori</a:t>
            </a:r>
            <a:endParaRPr sz="1200">
              <a:solidFill>
                <a:schemeClr val="dk1"/>
              </a:solidFill>
              <a:latin typeface="Calibri"/>
              <a:ea typeface="Calibri"/>
              <a:cs typeface="Calibri"/>
              <a:sym typeface="Calibri"/>
            </a:endParaRPr>
          </a:p>
          <a:p>
            <a:pPr indent="-171450" lvl="0" marL="171450" marR="0" rtl="0" algn="l">
              <a:spcBef>
                <a:spcPts val="0"/>
              </a:spcBef>
              <a:spcAft>
                <a:spcPts val="0"/>
              </a:spcAft>
              <a:buClr>
                <a:schemeClr val="dk1"/>
              </a:buClr>
              <a:buSzPts val="1200"/>
              <a:buFont typeface="Arial"/>
              <a:buChar char="•"/>
            </a:pPr>
            <a:r>
              <a:rPr lang="en-IE" sz="1200">
                <a:solidFill>
                  <a:schemeClr val="dk1"/>
                </a:solidFill>
                <a:latin typeface="Calibri"/>
                <a:ea typeface="Calibri"/>
                <a:cs typeface="Calibri"/>
                <a:sym typeface="Calibri"/>
              </a:rPr>
              <a:t>Tekoälyä sovellettuna viinitarhoihin, </a:t>
            </a:r>
            <a:r>
              <a:rPr lang="en-IE" sz="1200">
                <a:solidFill>
                  <a:schemeClr val="dk1"/>
                </a:solidFill>
                <a:latin typeface="Calibri"/>
                <a:ea typeface="Calibri"/>
                <a:cs typeface="Calibri"/>
                <a:sym typeface="Calibri"/>
              </a:rPr>
              <a:t>viljelykasvien tautien </a:t>
            </a:r>
            <a:r>
              <a:rPr lang="en-IE" sz="1200">
                <a:solidFill>
                  <a:schemeClr val="dk1"/>
                </a:solidFill>
                <a:latin typeface="Calibri"/>
                <a:ea typeface="Calibri"/>
                <a:cs typeface="Calibri"/>
                <a:sym typeface="Calibri"/>
              </a:rPr>
              <a:t>havaitsemiseen ja toimitusketjun optimointiin</a:t>
            </a:r>
            <a:endParaRPr sz="1200">
              <a:solidFill>
                <a:schemeClr val="dk1"/>
              </a:solidFill>
              <a:latin typeface="Calibri"/>
              <a:ea typeface="Calibri"/>
              <a:cs typeface="Calibri"/>
              <a:sym typeface="Calibri"/>
            </a:endParaRPr>
          </a:p>
        </p:txBody>
      </p:sp>
      <p:sp>
        <p:nvSpPr>
          <p:cNvPr id="577" name="Google Shape;577;p43"/>
          <p:cNvSpPr txBox="1"/>
          <p:nvPr/>
        </p:nvSpPr>
        <p:spPr>
          <a:xfrm>
            <a:off x="48847" y="4070969"/>
            <a:ext cx="1189240" cy="2492990"/>
          </a:xfrm>
          <a:prstGeom prst="rect">
            <a:avLst/>
          </a:prstGeom>
          <a:no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200"/>
              <a:buFont typeface="Calibri"/>
              <a:buNone/>
            </a:pPr>
            <a:r>
              <a:rPr b="1" lang="en-IE" sz="1200">
                <a:solidFill>
                  <a:schemeClr val="dk1"/>
                </a:solidFill>
                <a:latin typeface="Calibri"/>
                <a:ea typeface="Calibri"/>
                <a:cs typeface="Calibri"/>
                <a:sym typeface="Calibri"/>
              </a:rPr>
              <a:t>Espanja</a:t>
            </a:r>
            <a:endParaRPr b="1" sz="1200">
              <a:solidFill>
                <a:schemeClr val="dk1"/>
              </a:solidFill>
              <a:latin typeface="Calibri"/>
              <a:ea typeface="Calibri"/>
              <a:cs typeface="Calibri"/>
              <a:sym typeface="Calibri"/>
            </a:endParaRPr>
          </a:p>
          <a:p>
            <a:pPr indent="-171450" lvl="0" marL="171450" marR="0" rtl="0" algn="l">
              <a:spcBef>
                <a:spcPts val="0"/>
              </a:spcBef>
              <a:spcAft>
                <a:spcPts val="0"/>
              </a:spcAft>
              <a:buClr>
                <a:schemeClr val="dk1"/>
              </a:buClr>
              <a:buSzPts val="1200"/>
              <a:buFont typeface="Arial"/>
              <a:buChar char="•"/>
            </a:pPr>
            <a:r>
              <a:rPr lang="en-IE" sz="1200">
                <a:solidFill>
                  <a:schemeClr val="dk1"/>
                </a:solidFill>
                <a:latin typeface="Calibri"/>
                <a:ea typeface="Calibri"/>
                <a:cs typeface="Calibri"/>
                <a:sym typeface="Calibri"/>
              </a:rPr>
              <a:t>Tekoäly kastelun hallintaan vesipulasta kärsivillä alueilla</a:t>
            </a:r>
            <a:endParaRPr sz="1200">
              <a:solidFill>
                <a:schemeClr val="dk1"/>
              </a:solidFill>
              <a:latin typeface="Calibri"/>
              <a:ea typeface="Calibri"/>
              <a:cs typeface="Calibri"/>
              <a:sym typeface="Calibri"/>
            </a:endParaRPr>
          </a:p>
          <a:p>
            <a:pPr indent="-171450" lvl="0" marL="171450" marR="0" rtl="0" algn="l">
              <a:spcBef>
                <a:spcPts val="0"/>
              </a:spcBef>
              <a:spcAft>
                <a:spcPts val="0"/>
              </a:spcAft>
              <a:buClr>
                <a:schemeClr val="dk1"/>
              </a:buClr>
              <a:buSzPts val="1200"/>
              <a:buFont typeface="Arial"/>
              <a:buChar char="•"/>
            </a:pPr>
            <a:r>
              <a:rPr lang="en-IE" sz="1200">
                <a:solidFill>
                  <a:schemeClr val="dk1"/>
                </a:solidFill>
                <a:latin typeface="Calibri"/>
                <a:ea typeface="Calibri"/>
                <a:cs typeface="Calibri"/>
                <a:sym typeface="Calibri"/>
              </a:rPr>
              <a:t>Drooneilla tapahtuva hedelmä- ja oliivientuotannon seuranta</a:t>
            </a:r>
            <a:endParaRPr sz="1200">
              <a:solidFill>
                <a:schemeClr val="dk1"/>
              </a:solidFill>
              <a:latin typeface="Calibri"/>
              <a:ea typeface="Calibri"/>
              <a:cs typeface="Calibri"/>
              <a:sym typeface="Calibri"/>
            </a:endParaRPr>
          </a:p>
        </p:txBody>
      </p:sp>
      <p:sp>
        <p:nvSpPr>
          <p:cNvPr id="578" name="Google Shape;578;p43"/>
          <p:cNvSpPr txBox="1"/>
          <p:nvPr/>
        </p:nvSpPr>
        <p:spPr>
          <a:xfrm>
            <a:off x="1913542" y="5740718"/>
            <a:ext cx="3139700" cy="1015663"/>
          </a:xfrm>
          <a:prstGeom prst="rect">
            <a:avLst/>
          </a:prstGeom>
          <a:no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200"/>
              <a:buFont typeface="Calibri"/>
              <a:buNone/>
            </a:pPr>
            <a:r>
              <a:rPr b="1" lang="en-IE" sz="1200">
                <a:solidFill>
                  <a:schemeClr val="dk1"/>
                </a:solidFill>
                <a:latin typeface="Calibri"/>
                <a:ea typeface="Calibri"/>
                <a:cs typeface="Calibri"/>
                <a:sym typeface="Calibri"/>
              </a:rPr>
              <a:t>Italia</a:t>
            </a:r>
            <a:endParaRPr/>
          </a:p>
          <a:p>
            <a:pPr indent="-171450" lvl="0" marL="171450" marR="0" rtl="0" algn="l">
              <a:spcBef>
                <a:spcPts val="0"/>
              </a:spcBef>
              <a:spcAft>
                <a:spcPts val="0"/>
              </a:spcAft>
              <a:buClr>
                <a:schemeClr val="dk1"/>
              </a:buClr>
              <a:buSzPts val="1200"/>
              <a:buFont typeface="Arial"/>
              <a:buChar char="•"/>
            </a:pPr>
            <a:r>
              <a:rPr lang="en-IE" sz="1200">
                <a:solidFill>
                  <a:schemeClr val="dk1"/>
                </a:solidFill>
                <a:latin typeface="Calibri"/>
                <a:ea typeface="Calibri"/>
                <a:cs typeface="Calibri"/>
                <a:sym typeface="Calibri"/>
              </a:rPr>
              <a:t>Tekoäly viinitarhoilla, oliivitarhoilla ja erikoiskasveilla</a:t>
            </a:r>
            <a:endParaRPr sz="1200">
              <a:solidFill>
                <a:schemeClr val="dk1"/>
              </a:solidFill>
              <a:latin typeface="Calibri"/>
              <a:ea typeface="Calibri"/>
              <a:cs typeface="Calibri"/>
              <a:sym typeface="Calibri"/>
            </a:endParaRPr>
          </a:p>
          <a:p>
            <a:pPr indent="-171450" lvl="0" marL="171450" marR="0" rtl="0" algn="l">
              <a:spcBef>
                <a:spcPts val="0"/>
              </a:spcBef>
              <a:spcAft>
                <a:spcPts val="0"/>
              </a:spcAft>
              <a:buClr>
                <a:schemeClr val="dk1"/>
              </a:buClr>
              <a:buSzPts val="1200"/>
              <a:buFont typeface="Arial"/>
              <a:buChar char="•"/>
            </a:pPr>
            <a:r>
              <a:rPr lang="en-IE" sz="1200">
                <a:solidFill>
                  <a:schemeClr val="dk1"/>
                </a:solidFill>
                <a:latin typeface="Calibri"/>
                <a:ea typeface="Calibri"/>
                <a:cs typeface="Calibri"/>
                <a:sym typeface="Calibri"/>
              </a:rPr>
              <a:t>Keskitytään laadun parantamiseen ja ilmastoriskien ennustamiseen</a:t>
            </a:r>
            <a:endParaRPr sz="1200">
              <a:solidFill>
                <a:schemeClr val="dk1"/>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sp>
        <p:nvSpPr>
          <p:cNvPr id="583" name="Google Shape;583;p44"/>
          <p:cNvSpPr txBox="1"/>
          <p:nvPr>
            <p:ph idx="1" type="body"/>
          </p:nvPr>
        </p:nvSpPr>
        <p:spPr>
          <a:xfrm>
            <a:off x="432535" y="1504041"/>
            <a:ext cx="10595237" cy="3849918"/>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rgbClr val="262626"/>
              </a:buClr>
              <a:buSzPts val="2400"/>
              <a:buFont typeface="Arial"/>
              <a:buChar char="•"/>
            </a:pPr>
            <a:r>
              <a:rPr lang="en-IE"/>
              <a:t>Maatalous on suurten paineiden alla – ilmaston epävakaudesta työvoimapulaan ja kasvavaan maailmanlaajuiseen kysyntään – mutta nämä haasteet luovat myös mahdollisuuksia parannuksiin tekoälyn avulla.</a:t>
            </a:r>
            <a:endParaRPr/>
          </a:p>
          <a:p>
            <a:pPr indent="-342900" lvl="0" marL="342900" rtl="0" algn="l">
              <a:lnSpc>
                <a:spcPct val="90000"/>
              </a:lnSpc>
              <a:spcBef>
                <a:spcPts val="1000"/>
              </a:spcBef>
              <a:spcAft>
                <a:spcPts val="0"/>
              </a:spcAft>
              <a:buClr>
                <a:srgbClr val="262626"/>
              </a:buClr>
              <a:buSzPts val="2400"/>
              <a:buFont typeface="Arial"/>
              <a:buChar char="•"/>
            </a:pPr>
            <a:r>
              <a:rPr lang="en-IE"/>
              <a:t>Tekoäly ei korvaa viljelijöitä, vaan se vahvistaa heidän osaamistaan ja tukee kestävämpiä ja tehokkaampia elintarvikejärjestelmiä.</a:t>
            </a:r>
            <a:endParaRPr/>
          </a:p>
          <a:p>
            <a:pPr indent="-342900" lvl="0" marL="342900" rtl="0" algn="l">
              <a:lnSpc>
                <a:spcPct val="90000"/>
              </a:lnSpc>
              <a:spcBef>
                <a:spcPts val="1000"/>
              </a:spcBef>
              <a:spcAft>
                <a:spcPts val="0"/>
              </a:spcAft>
              <a:buClr>
                <a:srgbClr val="262626"/>
              </a:buClr>
              <a:buSzPts val="2400"/>
              <a:buFont typeface="Arial"/>
              <a:buChar char="•"/>
            </a:pPr>
            <a:r>
              <a:rPr lang="en-IE"/>
              <a:t>Tekoäly muokkaa tapaa, jolla viljelemme, hallinnoimme ja suojelemme elintarvikejärjestelmiämme. Esimerkkejä ovat ennustava analytiikka, joka auttaa viljelijöitä varautumaan kuivuuteen, työvoimapaineita vähentävät itsenäisesti toimivat koneet sekä jätteitä ja ympäristövaikutuksia minimoivat tarkkuustyökalut.</a:t>
            </a:r>
            <a:endParaRPr/>
          </a:p>
          <a:p>
            <a:pPr indent="-342900" lvl="0" marL="342900" rtl="0" algn="l">
              <a:lnSpc>
                <a:spcPct val="90000"/>
              </a:lnSpc>
              <a:spcBef>
                <a:spcPts val="1000"/>
              </a:spcBef>
              <a:spcAft>
                <a:spcPts val="0"/>
              </a:spcAft>
              <a:buClr>
                <a:srgbClr val="262626"/>
              </a:buClr>
              <a:buSzPts val="2400"/>
              <a:buFont typeface="Arial"/>
              <a:buChar char="•"/>
            </a:pPr>
            <a:r>
              <a:rPr lang="en-IE"/>
              <a:t>Tekoälyn omaksuminen tarkoittaa myös sen riskien tunnustamista: tietosuoja, algoritmien puolueellisuus, liiallinen riippuvuus automaatiosta sekä teknologisesti edistyneiden alueiden ja jälkeen jääneiden alueiden välinen kasvava kuilu ovat todellisia haasteita. </a:t>
            </a:r>
            <a:endParaRPr/>
          </a:p>
          <a:p>
            <a:pPr indent="0" lvl="0" marL="228600" rtl="0" algn="l">
              <a:spcBef>
                <a:spcPts val="1000"/>
              </a:spcBef>
              <a:spcAft>
                <a:spcPts val="0"/>
              </a:spcAft>
              <a:buNone/>
            </a:pPr>
            <a:r>
              <a:t/>
            </a:r>
            <a:endParaRPr/>
          </a:p>
        </p:txBody>
      </p:sp>
      <p:sp>
        <p:nvSpPr>
          <p:cNvPr id="584" name="Google Shape;584;p44"/>
          <p:cNvSpPr txBox="1"/>
          <p:nvPr>
            <p:ph idx="2" type="body"/>
          </p:nvPr>
        </p:nvSpPr>
        <p:spPr>
          <a:xfrm>
            <a:off x="798381" y="761603"/>
            <a:ext cx="10595237" cy="803654"/>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51C4C6"/>
              </a:buClr>
              <a:buSzPts val="3600"/>
              <a:buNone/>
            </a:pPr>
            <a:r>
              <a:rPr lang="en-IE"/>
              <a:t>Keskeiset tiedot</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sp>
        <p:nvSpPr>
          <p:cNvPr id="589" name="Google Shape;589;p45"/>
          <p:cNvSpPr txBox="1"/>
          <p:nvPr>
            <p:ph idx="1" type="body"/>
          </p:nvPr>
        </p:nvSpPr>
        <p:spPr>
          <a:xfrm>
            <a:off x="432535" y="1504041"/>
            <a:ext cx="10595237" cy="2392841"/>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rgbClr val="262626"/>
              </a:buClr>
              <a:buSzPts val="2400"/>
              <a:buFont typeface="Arial"/>
              <a:buChar char="•"/>
            </a:pPr>
            <a:r>
              <a:rPr lang="en-IE"/>
              <a:t>Maatalouden tulevaisuus riippuu siitä, kuinka vastuullisesti käytämme tekoälyä. Tekoäly ei ole taikuutta; se on tehokas työkalu. Ja kuten minkä tahansa työkalun, sen vaikutus riippuu sen arvoista, hallinnosta ja vastuullisesta käytöstä.</a:t>
            </a:r>
            <a:endParaRPr/>
          </a:p>
          <a:p>
            <a:pPr indent="-381000" lvl="0" marL="228600" rtl="0" algn="l">
              <a:spcBef>
                <a:spcPts val="1000"/>
              </a:spcBef>
              <a:spcAft>
                <a:spcPts val="0"/>
              </a:spcAft>
              <a:buSzPts val="2400"/>
              <a:buChar char="•"/>
            </a:pPr>
            <a:r>
              <a:rPr lang="en-IE"/>
              <a:t>Siksi meidän on huolehdittava siitä, että tuemme viljelijöitä sen sijaan, että korvaisimme heidät, suojelemme ekosysteemejä sen sijaan, että riistäisimme niitä, ja varmistamme, että teknologinen kehitys vahvistaa elintarviketurvaa kaikille.</a:t>
            </a:r>
            <a:endParaRPr/>
          </a:p>
          <a:p>
            <a:pPr indent="0" lvl="0" marL="228600" rtl="0" algn="l">
              <a:spcBef>
                <a:spcPts val="1000"/>
              </a:spcBef>
              <a:spcAft>
                <a:spcPts val="0"/>
              </a:spcAft>
              <a:buNone/>
            </a:pPr>
            <a:r>
              <a:t/>
            </a:r>
            <a:endParaRPr/>
          </a:p>
        </p:txBody>
      </p:sp>
      <p:sp>
        <p:nvSpPr>
          <p:cNvPr id="590" name="Google Shape;590;p45"/>
          <p:cNvSpPr txBox="1"/>
          <p:nvPr>
            <p:ph idx="2" type="body"/>
          </p:nvPr>
        </p:nvSpPr>
        <p:spPr>
          <a:xfrm>
            <a:off x="798381" y="761603"/>
            <a:ext cx="10595237" cy="803654"/>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51C4C6"/>
              </a:buClr>
              <a:buSzPts val="3600"/>
              <a:buNone/>
            </a:pPr>
            <a:r>
              <a:rPr lang="en-IE"/>
              <a:t>Keskeiset tiedot</a:t>
            </a:r>
            <a:endParaRPr/>
          </a:p>
        </p:txBody>
      </p:sp>
      <p:sp>
        <p:nvSpPr>
          <p:cNvPr id="591" name="Google Shape;591;p45"/>
          <p:cNvSpPr txBox="1"/>
          <p:nvPr/>
        </p:nvSpPr>
        <p:spPr>
          <a:xfrm>
            <a:off x="2608603" y="4885496"/>
            <a:ext cx="6687084"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IE" sz="1800">
                <a:solidFill>
                  <a:schemeClr val="dk1"/>
                </a:solidFill>
                <a:latin typeface="Calibri"/>
                <a:ea typeface="Calibri"/>
                <a:cs typeface="Calibri"/>
                <a:sym typeface="Calibri"/>
              </a:rPr>
              <a:t>Tekoälyn vastuullinen käyttö voi auttaa meitä kehittämään maataloutta, joka on entistäkin joustavampaa, kestävämpää ja inhimillisempää.</a:t>
            </a:r>
            <a:endParaRPr b="1" i="1" sz="1800">
              <a:solidFill>
                <a:schemeClr val="dk1"/>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p46"/>
          <p:cNvSpPr txBox="1"/>
          <p:nvPr>
            <p:ph idx="2" type="body"/>
          </p:nvPr>
        </p:nvSpPr>
        <p:spPr>
          <a:xfrm>
            <a:off x="709073" y="3601528"/>
            <a:ext cx="3195485" cy="83725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5000"/>
              <a:buNone/>
            </a:pPr>
            <a:r>
              <a:rPr lang="en-IE"/>
              <a:t>Kiitos.</a:t>
            </a:r>
            <a:endParaRPr/>
          </a:p>
        </p:txBody>
      </p:sp>
      <p:sp>
        <p:nvSpPr>
          <p:cNvPr id="598" name="Google Shape;598;p46"/>
          <p:cNvSpPr txBox="1"/>
          <p:nvPr/>
        </p:nvSpPr>
        <p:spPr>
          <a:xfrm>
            <a:off x="8440627" y="931769"/>
            <a:ext cx="3256950" cy="690592"/>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ADD037"/>
              </a:buClr>
              <a:buSzPts val="2800"/>
              <a:buFont typeface="Arial"/>
              <a:buNone/>
            </a:pPr>
            <a:r>
              <a:rPr b="1" lang="en-IE" sz="2800">
                <a:solidFill>
                  <a:srgbClr val="ADD037"/>
                </a:solidFill>
                <a:latin typeface="Calibri"/>
                <a:ea typeface="Calibri"/>
                <a:cs typeface="Calibri"/>
                <a:sym typeface="Calibri"/>
              </a:rPr>
              <a:t>follow our journey</a:t>
            </a:r>
            <a:endParaRPr/>
          </a:p>
        </p:txBody>
      </p:sp>
      <p:grpSp>
        <p:nvGrpSpPr>
          <p:cNvPr id="599" name="Google Shape;599;p46"/>
          <p:cNvGrpSpPr/>
          <p:nvPr/>
        </p:nvGrpSpPr>
        <p:grpSpPr>
          <a:xfrm>
            <a:off x="7902471" y="1464084"/>
            <a:ext cx="3762674" cy="528309"/>
            <a:chOff x="4467403" y="9581995"/>
            <a:chExt cx="2608104" cy="366199"/>
          </a:xfrm>
        </p:grpSpPr>
        <p:grpSp>
          <p:nvGrpSpPr>
            <p:cNvPr id="600" name="Google Shape;600;p46"/>
            <p:cNvGrpSpPr/>
            <p:nvPr/>
          </p:nvGrpSpPr>
          <p:grpSpPr>
            <a:xfrm>
              <a:off x="4467403" y="9581995"/>
              <a:ext cx="2608104" cy="366199"/>
              <a:chOff x="4799009" y="8410612"/>
              <a:chExt cx="2608104" cy="366199"/>
            </a:xfrm>
          </p:grpSpPr>
          <p:grpSp>
            <p:nvGrpSpPr>
              <p:cNvPr id="601" name="Google Shape;601;p46"/>
              <p:cNvGrpSpPr/>
              <p:nvPr/>
            </p:nvGrpSpPr>
            <p:grpSpPr>
              <a:xfrm>
                <a:off x="4799009" y="8410612"/>
                <a:ext cx="2170624" cy="366199"/>
                <a:chOff x="929373" y="7811372"/>
                <a:chExt cx="1664680" cy="280843"/>
              </a:xfrm>
            </p:grpSpPr>
            <p:grpSp>
              <p:nvGrpSpPr>
                <p:cNvPr id="602" name="Google Shape;602;p46"/>
                <p:cNvGrpSpPr/>
                <p:nvPr/>
              </p:nvGrpSpPr>
              <p:grpSpPr>
                <a:xfrm>
                  <a:off x="1967511" y="7811373"/>
                  <a:ext cx="280634" cy="280634"/>
                  <a:chOff x="1950027" y="2499889"/>
                  <a:chExt cx="850463" cy="850463"/>
                </a:xfrm>
              </p:grpSpPr>
              <p:sp>
                <p:nvSpPr>
                  <p:cNvPr id="603" name="Google Shape;603;p46"/>
                  <p:cNvSpPr/>
                  <p:nvPr/>
                </p:nvSpPr>
                <p:spPr>
                  <a:xfrm>
                    <a:off x="1950027" y="2499889"/>
                    <a:ext cx="850463" cy="850463"/>
                  </a:xfrm>
                  <a:custGeom>
                    <a:rect b="b" l="l" r="r" t="t"/>
                    <a:pathLst>
                      <a:path extrusionOk="0" h="850463" w="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51C4C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604" name="Google Shape;604;p46"/>
                  <p:cNvGrpSpPr/>
                  <p:nvPr/>
                </p:nvGrpSpPr>
                <p:grpSpPr>
                  <a:xfrm>
                    <a:off x="2107521" y="2657382"/>
                    <a:ext cx="535476" cy="535477"/>
                    <a:chOff x="2107521" y="2657382"/>
                    <a:chExt cx="535476" cy="535477"/>
                  </a:xfrm>
                </p:grpSpPr>
                <p:sp>
                  <p:nvSpPr>
                    <p:cNvPr id="605" name="Google Shape;605;p46"/>
                    <p:cNvSpPr/>
                    <p:nvPr/>
                  </p:nvSpPr>
                  <p:spPr>
                    <a:xfrm>
                      <a:off x="2107521" y="2657382"/>
                      <a:ext cx="535476" cy="535477"/>
                    </a:xfrm>
                    <a:custGeom>
                      <a:rect b="b" l="l" r="r" t="t"/>
                      <a:pathLst>
                        <a:path extrusionOk="0" h="535477" w="535476">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6" name="Google Shape;606;p46"/>
                    <p:cNvSpPr/>
                    <p:nvPr/>
                  </p:nvSpPr>
                  <p:spPr>
                    <a:xfrm>
                      <a:off x="2237925" y="2787786"/>
                      <a:ext cx="274668" cy="274668"/>
                    </a:xfrm>
                    <a:custGeom>
                      <a:rect b="b" l="l" r="r" t="t"/>
                      <a:pathLst>
                        <a:path extrusionOk="0" h="274668" w="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7" name="Google Shape;607;p46"/>
                    <p:cNvSpPr/>
                    <p:nvPr/>
                  </p:nvSpPr>
                  <p:spPr>
                    <a:xfrm>
                      <a:off x="2486134" y="2749988"/>
                      <a:ext cx="64257" cy="64257"/>
                    </a:xfrm>
                    <a:custGeom>
                      <a:rect b="b" l="l" r="r" t="t"/>
                      <a:pathLst>
                        <a:path extrusionOk="0" h="64257" w="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sp>
              <p:nvSpPr>
                <p:cNvPr id="608" name="Google Shape;608;p46"/>
                <p:cNvSpPr/>
                <p:nvPr/>
              </p:nvSpPr>
              <p:spPr>
                <a:xfrm>
                  <a:off x="1275280" y="7811372"/>
                  <a:ext cx="280634" cy="280634"/>
                </a:xfrm>
                <a:custGeom>
                  <a:rect b="b" l="l" r="r" t="t"/>
                  <a:pathLst>
                    <a:path extrusionOk="0" h="850463" w="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51C4C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609" name="Google Shape;609;p46"/>
                <p:cNvGrpSpPr/>
                <p:nvPr/>
              </p:nvGrpSpPr>
              <p:grpSpPr>
                <a:xfrm>
                  <a:off x="2313419" y="7811373"/>
                  <a:ext cx="280634" cy="280634"/>
                  <a:chOff x="2998302" y="2499889"/>
                  <a:chExt cx="850463" cy="850463"/>
                </a:xfrm>
              </p:grpSpPr>
              <p:sp>
                <p:nvSpPr>
                  <p:cNvPr id="610" name="Google Shape;610;p46"/>
                  <p:cNvSpPr/>
                  <p:nvPr/>
                </p:nvSpPr>
                <p:spPr>
                  <a:xfrm>
                    <a:off x="2998302" y="2499889"/>
                    <a:ext cx="850463" cy="850463"/>
                  </a:xfrm>
                  <a:custGeom>
                    <a:rect b="b" l="l" r="r" t="t"/>
                    <a:pathLst>
                      <a:path extrusionOk="0" h="850463" w="850463">
                        <a:moveTo>
                          <a:pt x="850463" y="425232"/>
                        </a:moveTo>
                        <a:cubicBezTo>
                          <a:pt x="850463" y="660081"/>
                          <a:pt x="660081" y="850464"/>
                          <a:pt x="425232" y="850464"/>
                        </a:cubicBezTo>
                        <a:cubicBezTo>
                          <a:pt x="190382" y="850464"/>
                          <a:pt x="0" y="660081"/>
                          <a:pt x="0" y="425232"/>
                        </a:cubicBezTo>
                        <a:cubicBezTo>
                          <a:pt x="0" y="190383"/>
                          <a:pt x="190382" y="0"/>
                          <a:pt x="425232" y="0"/>
                        </a:cubicBezTo>
                        <a:cubicBezTo>
                          <a:pt x="660081" y="0"/>
                          <a:pt x="850463" y="190383"/>
                          <a:pt x="850463" y="425232"/>
                        </a:cubicBezTo>
                        <a:close/>
                      </a:path>
                    </a:pathLst>
                  </a:custGeom>
                  <a:solidFill>
                    <a:srgbClr val="51C4C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1" name="Google Shape;611;p46"/>
                  <p:cNvSpPr/>
                  <p:nvPr/>
                </p:nvSpPr>
                <p:spPr>
                  <a:xfrm>
                    <a:off x="3139416" y="2726679"/>
                    <a:ext cx="568235" cy="398142"/>
                  </a:xfrm>
                  <a:custGeom>
                    <a:rect b="b" l="l" r="r" t="t"/>
                    <a:pathLst>
                      <a:path extrusionOk="0" h="398142" w="568235">
                        <a:moveTo>
                          <a:pt x="556266" y="62367"/>
                        </a:moveTo>
                        <a:cubicBezTo>
                          <a:pt x="549966" y="37798"/>
                          <a:pt x="530437" y="18899"/>
                          <a:pt x="505868" y="11969"/>
                        </a:cubicBezTo>
                        <a:cubicBezTo>
                          <a:pt x="461770" y="0"/>
                          <a:pt x="284118" y="0"/>
                          <a:pt x="284118" y="0"/>
                        </a:cubicBezTo>
                        <a:cubicBezTo>
                          <a:pt x="284118" y="0"/>
                          <a:pt x="107095" y="0"/>
                          <a:pt x="62367" y="11969"/>
                        </a:cubicBezTo>
                        <a:cubicBezTo>
                          <a:pt x="37798" y="18269"/>
                          <a:pt x="18899" y="37798"/>
                          <a:pt x="11970" y="62367"/>
                        </a:cubicBezTo>
                        <a:cubicBezTo>
                          <a:pt x="0" y="106465"/>
                          <a:pt x="0" y="199071"/>
                          <a:pt x="0" y="199071"/>
                        </a:cubicBezTo>
                        <a:cubicBezTo>
                          <a:pt x="0" y="199071"/>
                          <a:pt x="0" y="291048"/>
                          <a:pt x="11970" y="335776"/>
                        </a:cubicBezTo>
                        <a:cubicBezTo>
                          <a:pt x="18269" y="360345"/>
                          <a:pt x="37798" y="379244"/>
                          <a:pt x="62367" y="386173"/>
                        </a:cubicBezTo>
                        <a:cubicBezTo>
                          <a:pt x="106466" y="398143"/>
                          <a:pt x="284118" y="398143"/>
                          <a:pt x="284118" y="398143"/>
                        </a:cubicBezTo>
                        <a:cubicBezTo>
                          <a:pt x="284118" y="398143"/>
                          <a:pt x="461140" y="398143"/>
                          <a:pt x="505868" y="386173"/>
                        </a:cubicBezTo>
                        <a:cubicBezTo>
                          <a:pt x="530437" y="379874"/>
                          <a:pt x="549336" y="360345"/>
                          <a:pt x="556266" y="335776"/>
                        </a:cubicBezTo>
                        <a:cubicBezTo>
                          <a:pt x="568236" y="291677"/>
                          <a:pt x="568236" y="199071"/>
                          <a:pt x="568236" y="199071"/>
                        </a:cubicBezTo>
                        <a:cubicBezTo>
                          <a:pt x="568236" y="199071"/>
                          <a:pt x="567605" y="106465"/>
                          <a:pt x="556266" y="62367"/>
                        </a:cubicBezTo>
                        <a:close/>
                        <a:moveTo>
                          <a:pt x="227420" y="283488"/>
                        </a:moveTo>
                        <a:lnTo>
                          <a:pt x="227420" y="113395"/>
                        </a:lnTo>
                        <a:lnTo>
                          <a:pt x="374834" y="198441"/>
                        </a:lnTo>
                        <a:lnTo>
                          <a:pt x="227420" y="283488"/>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612" name="Google Shape;612;p46"/>
                <p:cNvGrpSpPr/>
                <p:nvPr/>
              </p:nvGrpSpPr>
              <p:grpSpPr>
                <a:xfrm>
                  <a:off x="929373" y="7811373"/>
                  <a:ext cx="280634" cy="280842"/>
                  <a:chOff x="-1196056" y="2499889"/>
                  <a:chExt cx="850463" cy="851092"/>
                </a:xfrm>
              </p:grpSpPr>
              <p:sp>
                <p:nvSpPr>
                  <p:cNvPr id="613" name="Google Shape;613;p46"/>
                  <p:cNvSpPr/>
                  <p:nvPr/>
                </p:nvSpPr>
                <p:spPr>
                  <a:xfrm>
                    <a:off x="-1196056" y="2499889"/>
                    <a:ext cx="850463" cy="845423"/>
                  </a:xfrm>
                  <a:custGeom>
                    <a:rect b="b" l="l" r="r" t="t"/>
                    <a:pathLst>
                      <a:path extrusionOk="0" h="845423" w="85046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51C4C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4" name="Google Shape;614;p46"/>
                  <p:cNvSpPr/>
                  <p:nvPr/>
                </p:nvSpPr>
                <p:spPr>
                  <a:xfrm>
                    <a:off x="-945327" y="2666201"/>
                    <a:ext cx="363494" cy="684780"/>
                  </a:xfrm>
                  <a:custGeom>
                    <a:rect b="b" l="l" r="r" t="t"/>
                    <a:pathLst>
                      <a:path extrusionOk="0" h="684780" w="363494">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615" name="Google Shape;615;p46"/>
                <p:cNvSpPr/>
                <p:nvPr/>
              </p:nvSpPr>
              <p:spPr>
                <a:xfrm>
                  <a:off x="1621396" y="7811373"/>
                  <a:ext cx="280634" cy="280634"/>
                </a:xfrm>
                <a:custGeom>
                  <a:rect b="b" l="l" r="r" t="t"/>
                  <a:pathLst>
                    <a:path extrusionOk="0" h="850463" w="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51C4C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World with solid fill" id="616" name="Google Shape;616;p46"/>
                <p:cNvSpPr/>
                <p:nvPr/>
              </p:nvSpPr>
              <p:spPr>
                <a:xfrm>
                  <a:off x="1638675" y="7828652"/>
                  <a:ext cx="246077" cy="246077"/>
                </a:xfrm>
                <a:prstGeom prst="rect">
                  <a:avLst/>
                </a:prstGeom>
                <a:noFill/>
                <a:ln>
                  <a:noFill/>
                </a:ln>
              </p:spPr>
            </p:sp>
          </p:grpSp>
          <p:grpSp>
            <p:nvGrpSpPr>
              <p:cNvPr id="617" name="Google Shape;617;p46"/>
              <p:cNvGrpSpPr/>
              <p:nvPr/>
            </p:nvGrpSpPr>
            <p:grpSpPr>
              <a:xfrm>
                <a:off x="7041186" y="8410621"/>
                <a:ext cx="365927" cy="365927"/>
                <a:chOff x="7041186" y="8410621"/>
                <a:chExt cx="365927" cy="365927"/>
              </a:xfrm>
            </p:grpSpPr>
            <p:sp>
              <p:nvSpPr>
                <p:cNvPr id="618" name="Google Shape;618;p46"/>
                <p:cNvSpPr/>
                <p:nvPr/>
              </p:nvSpPr>
              <p:spPr>
                <a:xfrm>
                  <a:off x="7041186" y="8410621"/>
                  <a:ext cx="365927" cy="365927"/>
                </a:xfrm>
                <a:custGeom>
                  <a:rect b="b" l="l" r="r" t="t"/>
                  <a:pathLst>
                    <a:path extrusionOk="0" h="850463" w="850463">
                      <a:moveTo>
                        <a:pt x="850463" y="425232"/>
                      </a:moveTo>
                      <a:cubicBezTo>
                        <a:pt x="850463" y="660081"/>
                        <a:pt x="660081" y="850464"/>
                        <a:pt x="425232" y="850464"/>
                      </a:cubicBezTo>
                      <a:cubicBezTo>
                        <a:pt x="190382" y="850464"/>
                        <a:pt x="0" y="660081"/>
                        <a:pt x="0" y="425232"/>
                      </a:cubicBezTo>
                      <a:cubicBezTo>
                        <a:pt x="0" y="190383"/>
                        <a:pt x="190382" y="0"/>
                        <a:pt x="425232" y="0"/>
                      </a:cubicBezTo>
                      <a:cubicBezTo>
                        <a:pt x="660081" y="0"/>
                        <a:pt x="850463" y="190383"/>
                        <a:pt x="850463" y="425232"/>
                      </a:cubicBezTo>
                      <a:close/>
                    </a:path>
                  </a:pathLst>
                </a:custGeom>
                <a:solidFill>
                  <a:srgbClr val="51C4C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9" name="Google Shape;619;p46"/>
                <p:cNvSpPr/>
                <p:nvPr/>
              </p:nvSpPr>
              <p:spPr>
                <a:xfrm>
                  <a:off x="7125919" y="8481335"/>
                  <a:ext cx="196461" cy="224498"/>
                </a:xfrm>
                <a:custGeom>
                  <a:rect b="b" l="l" r="r" t="t"/>
                  <a:pathLst>
                    <a:path extrusionOk="0" h="496754" w="434715">
                      <a:moveTo>
                        <a:pt x="432429" y="121749"/>
                      </a:moveTo>
                      <a:cubicBezTo>
                        <a:pt x="432429" y="119462"/>
                        <a:pt x="432429" y="119462"/>
                        <a:pt x="430143" y="119462"/>
                      </a:cubicBezTo>
                      <a:cubicBezTo>
                        <a:pt x="424429" y="119462"/>
                        <a:pt x="418714" y="118891"/>
                        <a:pt x="413570" y="117748"/>
                      </a:cubicBezTo>
                      <a:cubicBezTo>
                        <a:pt x="393568" y="114890"/>
                        <a:pt x="327845" y="80600"/>
                        <a:pt x="316986" y="24022"/>
                      </a:cubicBezTo>
                      <a:cubicBezTo>
                        <a:pt x="316986" y="22879"/>
                        <a:pt x="314129" y="9163"/>
                        <a:pt x="314129" y="2876"/>
                      </a:cubicBezTo>
                      <a:cubicBezTo>
                        <a:pt x="314129" y="19"/>
                        <a:pt x="314129" y="19"/>
                        <a:pt x="311271" y="19"/>
                      </a:cubicBezTo>
                      <a:cubicBezTo>
                        <a:pt x="310700" y="19"/>
                        <a:pt x="310129" y="19"/>
                        <a:pt x="309557" y="19"/>
                      </a:cubicBezTo>
                      <a:cubicBezTo>
                        <a:pt x="283839" y="19"/>
                        <a:pt x="258122" y="19"/>
                        <a:pt x="232976" y="19"/>
                      </a:cubicBezTo>
                      <a:cubicBezTo>
                        <a:pt x="227833" y="19"/>
                        <a:pt x="228404" y="-553"/>
                        <a:pt x="228404" y="4591"/>
                      </a:cubicBezTo>
                      <a:cubicBezTo>
                        <a:pt x="228404" y="115462"/>
                        <a:pt x="228404" y="226904"/>
                        <a:pt x="228404" y="337775"/>
                      </a:cubicBezTo>
                      <a:cubicBezTo>
                        <a:pt x="228404" y="341776"/>
                        <a:pt x="228404" y="345777"/>
                        <a:pt x="227833" y="350349"/>
                      </a:cubicBezTo>
                      <a:cubicBezTo>
                        <a:pt x="223832" y="372065"/>
                        <a:pt x="212973" y="388639"/>
                        <a:pt x="194114" y="400069"/>
                      </a:cubicBezTo>
                      <a:cubicBezTo>
                        <a:pt x="178112" y="409784"/>
                        <a:pt x="160395" y="412642"/>
                        <a:pt x="142108" y="409213"/>
                      </a:cubicBezTo>
                      <a:cubicBezTo>
                        <a:pt x="136393" y="408070"/>
                        <a:pt x="130678" y="405784"/>
                        <a:pt x="124963" y="403498"/>
                      </a:cubicBezTo>
                      <a:cubicBezTo>
                        <a:pt x="124391" y="402927"/>
                        <a:pt x="123819" y="402927"/>
                        <a:pt x="123819" y="402355"/>
                      </a:cubicBezTo>
                      <a:cubicBezTo>
                        <a:pt x="122105" y="400640"/>
                        <a:pt x="119819" y="399497"/>
                        <a:pt x="118104" y="398354"/>
                      </a:cubicBezTo>
                      <a:cubicBezTo>
                        <a:pt x="94673" y="381781"/>
                        <a:pt x="83243" y="358921"/>
                        <a:pt x="86672" y="330346"/>
                      </a:cubicBezTo>
                      <a:cubicBezTo>
                        <a:pt x="90101" y="301199"/>
                        <a:pt x="106674" y="281769"/>
                        <a:pt x="134106" y="271482"/>
                      </a:cubicBezTo>
                      <a:cubicBezTo>
                        <a:pt x="142108" y="268624"/>
                        <a:pt x="150680" y="267481"/>
                        <a:pt x="159824" y="267481"/>
                      </a:cubicBezTo>
                      <a:cubicBezTo>
                        <a:pt x="165539" y="268052"/>
                        <a:pt x="171254" y="268624"/>
                        <a:pt x="176398" y="269767"/>
                      </a:cubicBezTo>
                      <a:cubicBezTo>
                        <a:pt x="178112" y="270339"/>
                        <a:pt x="179255" y="269767"/>
                        <a:pt x="179255" y="267481"/>
                      </a:cubicBezTo>
                      <a:cubicBezTo>
                        <a:pt x="179255" y="266909"/>
                        <a:pt x="179255" y="266338"/>
                        <a:pt x="179255" y="265195"/>
                      </a:cubicBezTo>
                      <a:cubicBezTo>
                        <a:pt x="179255" y="245192"/>
                        <a:pt x="178683" y="201759"/>
                        <a:pt x="178683" y="201759"/>
                      </a:cubicBezTo>
                      <a:cubicBezTo>
                        <a:pt x="178683" y="196044"/>
                        <a:pt x="178683" y="190329"/>
                        <a:pt x="178683" y="184614"/>
                      </a:cubicBezTo>
                      <a:cubicBezTo>
                        <a:pt x="178683" y="182899"/>
                        <a:pt x="178112" y="182899"/>
                        <a:pt x="176398" y="182327"/>
                      </a:cubicBezTo>
                      <a:cubicBezTo>
                        <a:pt x="166110" y="181184"/>
                        <a:pt x="155823" y="180613"/>
                        <a:pt x="145536" y="181756"/>
                      </a:cubicBezTo>
                      <a:cubicBezTo>
                        <a:pt x="131249" y="182899"/>
                        <a:pt x="117533" y="185756"/>
                        <a:pt x="103817" y="190900"/>
                      </a:cubicBezTo>
                      <a:cubicBezTo>
                        <a:pt x="82100" y="198901"/>
                        <a:pt x="63240" y="210902"/>
                        <a:pt x="46667" y="226904"/>
                      </a:cubicBezTo>
                      <a:cubicBezTo>
                        <a:pt x="32379" y="240620"/>
                        <a:pt x="21521" y="256622"/>
                        <a:pt x="13520" y="274339"/>
                      </a:cubicBezTo>
                      <a:cubicBezTo>
                        <a:pt x="5519" y="291484"/>
                        <a:pt x="1518" y="309772"/>
                        <a:pt x="375" y="328060"/>
                      </a:cubicBezTo>
                      <a:cubicBezTo>
                        <a:pt x="-196" y="336061"/>
                        <a:pt x="-196" y="344634"/>
                        <a:pt x="947" y="352634"/>
                      </a:cubicBezTo>
                      <a:cubicBezTo>
                        <a:pt x="2090" y="364064"/>
                        <a:pt x="4376" y="374923"/>
                        <a:pt x="7805" y="385782"/>
                      </a:cubicBezTo>
                      <a:cubicBezTo>
                        <a:pt x="17520" y="416642"/>
                        <a:pt x="35808" y="442360"/>
                        <a:pt x="60954" y="462362"/>
                      </a:cubicBezTo>
                      <a:cubicBezTo>
                        <a:pt x="63812" y="464649"/>
                        <a:pt x="66098" y="466934"/>
                        <a:pt x="68955" y="468077"/>
                      </a:cubicBezTo>
                      <a:cubicBezTo>
                        <a:pt x="68955" y="468077"/>
                        <a:pt x="68955" y="468077"/>
                        <a:pt x="68955" y="468077"/>
                      </a:cubicBezTo>
                      <a:cubicBezTo>
                        <a:pt x="70098" y="469220"/>
                        <a:pt x="71813" y="470364"/>
                        <a:pt x="72956" y="471507"/>
                      </a:cubicBezTo>
                      <a:cubicBezTo>
                        <a:pt x="76956" y="474364"/>
                        <a:pt x="81528" y="477222"/>
                        <a:pt x="86100" y="479507"/>
                      </a:cubicBezTo>
                      <a:cubicBezTo>
                        <a:pt x="114675" y="493795"/>
                        <a:pt x="144393" y="499510"/>
                        <a:pt x="176398" y="495509"/>
                      </a:cubicBezTo>
                      <a:cubicBezTo>
                        <a:pt x="217545" y="490366"/>
                        <a:pt x="251835" y="472078"/>
                        <a:pt x="278696" y="441217"/>
                      </a:cubicBezTo>
                      <a:cubicBezTo>
                        <a:pt x="303842" y="411499"/>
                        <a:pt x="316415" y="377209"/>
                        <a:pt x="316415" y="338347"/>
                      </a:cubicBezTo>
                      <a:cubicBezTo>
                        <a:pt x="316986" y="282912"/>
                        <a:pt x="316415" y="227476"/>
                        <a:pt x="316415" y="172612"/>
                      </a:cubicBezTo>
                      <a:cubicBezTo>
                        <a:pt x="316415" y="171469"/>
                        <a:pt x="315844" y="169183"/>
                        <a:pt x="316986" y="168611"/>
                      </a:cubicBezTo>
                      <a:cubicBezTo>
                        <a:pt x="318129" y="168040"/>
                        <a:pt x="319273" y="169754"/>
                        <a:pt x="320415" y="170326"/>
                      </a:cubicBezTo>
                      <a:cubicBezTo>
                        <a:pt x="340989" y="184042"/>
                        <a:pt x="363278" y="193757"/>
                        <a:pt x="387281" y="198901"/>
                      </a:cubicBezTo>
                      <a:cubicBezTo>
                        <a:pt x="400997" y="202330"/>
                        <a:pt x="415284" y="204044"/>
                        <a:pt x="429572" y="204044"/>
                      </a:cubicBezTo>
                      <a:cubicBezTo>
                        <a:pt x="434144" y="204044"/>
                        <a:pt x="434716" y="204044"/>
                        <a:pt x="434716" y="199472"/>
                      </a:cubicBezTo>
                      <a:cubicBezTo>
                        <a:pt x="433001" y="180613"/>
                        <a:pt x="432429" y="126892"/>
                        <a:pt x="432429" y="121749"/>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sp>
          <p:nvSpPr>
            <p:cNvPr id="620" name="Google Shape;620;p46"/>
            <p:cNvSpPr/>
            <p:nvPr/>
          </p:nvSpPr>
          <p:spPr>
            <a:xfrm>
              <a:off x="4990606" y="9663014"/>
              <a:ext cx="204986" cy="193310"/>
            </a:xfrm>
            <a:custGeom>
              <a:rect b="b" l="l" r="r" t="t"/>
              <a:pathLst>
                <a:path extrusionOk="0" h="283844" w="300989">
                  <a:moveTo>
                    <a:pt x="40005" y="18097"/>
                  </a:moveTo>
                  <a:lnTo>
                    <a:pt x="220980" y="260985"/>
                  </a:lnTo>
                  <a:lnTo>
                    <a:pt x="258127" y="260985"/>
                  </a:lnTo>
                  <a:lnTo>
                    <a:pt x="76200" y="18097"/>
                  </a:lnTo>
                  <a:lnTo>
                    <a:pt x="40005" y="18097"/>
                  </a:lnTo>
                  <a:close/>
                  <a:moveTo>
                    <a:pt x="0" y="0"/>
                  </a:moveTo>
                  <a:lnTo>
                    <a:pt x="85725" y="0"/>
                  </a:lnTo>
                  <a:lnTo>
                    <a:pt x="164782" y="102870"/>
                  </a:lnTo>
                  <a:lnTo>
                    <a:pt x="263842" y="0"/>
                  </a:lnTo>
                  <a:lnTo>
                    <a:pt x="290513" y="0"/>
                  </a:lnTo>
                  <a:lnTo>
                    <a:pt x="178117" y="121920"/>
                  </a:lnTo>
                  <a:lnTo>
                    <a:pt x="164782" y="104775"/>
                  </a:lnTo>
                  <a:lnTo>
                    <a:pt x="300990" y="283845"/>
                  </a:lnTo>
                  <a:lnTo>
                    <a:pt x="208597" y="283845"/>
                  </a:lnTo>
                  <a:lnTo>
                    <a:pt x="126682" y="173355"/>
                  </a:lnTo>
                  <a:lnTo>
                    <a:pt x="31432" y="276225"/>
                  </a:lnTo>
                  <a:lnTo>
                    <a:pt x="3810" y="276225"/>
                  </a:lnTo>
                  <a:lnTo>
                    <a:pt x="116205" y="157163"/>
                  </a:lnTo>
                  <a:lnTo>
                    <a:pt x="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621" name="Google Shape;621;p46"/>
          <p:cNvSpPr txBox="1"/>
          <p:nvPr/>
        </p:nvSpPr>
        <p:spPr>
          <a:xfrm>
            <a:off x="8630302" y="5560661"/>
            <a:ext cx="3195486" cy="73114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800"/>
              <a:buFont typeface="Arial"/>
              <a:buNone/>
            </a:pPr>
            <a:r>
              <a:rPr lang="en-IE" sz="2800">
                <a:solidFill>
                  <a:schemeClr val="dk1"/>
                </a:solidFill>
                <a:latin typeface="Calibri"/>
                <a:ea typeface="Calibri"/>
                <a:cs typeface="Calibri"/>
                <a:sym typeface="Calibri"/>
              </a:rPr>
              <a:t>www.sustainvet.eu</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2022-05-09T10:29:33Z</dcterms:created>
  <dc:creator>Gillian Keane</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0x0101001202075A42567844860B0528BA6E2D9A</vt:lpwstr>
  </property>
  <property fmtid="{D5CDD505-2E9C-101B-9397-08002B2CF9AE}" pid="3" name="MediaServiceImageTags">
    <vt:lpwstr/>
  </property>
</Properties>
</file>