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4"/>
  </p:sldMasterIdLst>
  <p:notesMasterIdLst>
    <p:notesMasterId r:id="rId54"/>
  </p:notesMasterIdLst>
  <p:handoutMasterIdLst>
    <p:handoutMasterId r:id="rId55"/>
  </p:handoutMasterIdLst>
  <p:sldIdLst>
    <p:sldId id="4286" r:id="rId5"/>
    <p:sldId id="4306" r:id="rId6"/>
    <p:sldId id="4349" r:id="rId7"/>
    <p:sldId id="4323" r:id="rId8"/>
    <p:sldId id="4345" r:id="rId9"/>
    <p:sldId id="4367" r:id="rId10"/>
    <p:sldId id="4346" r:id="rId11"/>
    <p:sldId id="4350" r:id="rId12"/>
    <p:sldId id="4368" r:id="rId13"/>
    <p:sldId id="4322" r:id="rId14"/>
    <p:sldId id="4369" r:id="rId15"/>
    <p:sldId id="4371" r:id="rId16"/>
    <p:sldId id="4372" r:id="rId17"/>
    <p:sldId id="4351" r:id="rId18"/>
    <p:sldId id="4370" r:id="rId19"/>
    <p:sldId id="4373" r:id="rId20"/>
    <p:sldId id="4374" r:id="rId21"/>
    <p:sldId id="4375" r:id="rId22"/>
    <p:sldId id="4376" r:id="rId23"/>
    <p:sldId id="4377" r:id="rId24"/>
    <p:sldId id="4343" r:id="rId25"/>
    <p:sldId id="4378" r:id="rId26"/>
    <p:sldId id="4379" r:id="rId27"/>
    <p:sldId id="4342" r:id="rId28"/>
    <p:sldId id="4353" r:id="rId29"/>
    <p:sldId id="4354" r:id="rId30"/>
    <p:sldId id="4348" r:id="rId31"/>
    <p:sldId id="4338" r:id="rId32"/>
    <p:sldId id="4380" r:id="rId33"/>
    <p:sldId id="4381" r:id="rId34"/>
    <p:sldId id="4357" r:id="rId35"/>
    <p:sldId id="4358" r:id="rId36"/>
    <p:sldId id="4339" r:id="rId37"/>
    <p:sldId id="4382" r:id="rId38"/>
    <p:sldId id="4360" r:id="rId39"/>
    <p:sldId id="4383" r:id="rId40"/>
    <p:sldId id="4344" r:id="rId41"/>
    <p:sldId id="4384" r:id="rId42"/>
    <p:sldId id="4385" r:id="rId43"/>
    <p:sldId id="4362" r:id="rId44"/>
    <p:sldId id="4365" r:id="rId45"/>
    <p:sldId id="4355" r:id="rId46"/>
    <p:sldId id="4386" r:id="rId47"/>
    <p:sldId id="4366" r:id="rId48"/>
    <p:sldId id="4389" r:id="rId49"/>
    <p:sldId id="4388" r:id="rId50"/>
    <p:sldId id="4390" r:id="rId51"/>
    <p:sldId id="4391" r:id="rId52"/>
    <p:sldId id="4263"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4AC3FBA-4C38-C4F8-6F13-31740F22B3B3}" name="NADIA GLAESERER" initials="NG" userId="S::n.glaeserer@clerici.lombardia.it::8e95a992-59e0-41ab-b5fc-69d04a8fba9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1C4C6"/>
    <a:srgbClr val="ADD037"/>
    <a:srgbClr val="262626"/>
    <a:srgbClr val="00898B"/>
    <a:srgbClr val="0289AE"/>
    <a:srgbClr val="EABB22"/>
    <a:srgbClr val="62A844"/>
    <a:srgbClr val="00B6E6"/>
    <a:srgbClr val="009AC1"/>
    <a:srgbClr val="74659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995DFAC-3F95-4612-6438-C0F6D6E077FB}" v="1" dt="2026-04-16T09:36:14.89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529"/>
    <p:restoredTop sz="95082"/>
  </p:normalViewPr>
  <p:slideViewPr>
    <p:cSldViewPr snapToGrid="0" snapToObjects="1">
      <p:cViewPr varScale="1">
        <p:scale>
          <a:sx n="73" d="100"/>
          <a:sy n="73" d="100"/>
        </p:scale>
        <p:origin x="43" y="13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 d="1"/>
        <a:sy n="1" d="1"/>
      </p:scale>
      <p:origin x="0" y="0"/>
    </p:cViewPr>
  </p:sorterViewPr>
  <p:notesViewPr>
    <p:cSldViewPr snapToGrid="0" snapToObjects="1">
      <p:cViewPr varScale="1">
        <p:scale>
          <a:sx n="71" d="100"/>
          <a:sy n="71" d="100"/>
        </p:scale>
        <p:origin x="3464" y="17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handoutMaster" Target="handoutMasters/handout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heme" Target="theme/theme1.xml"/><Relationship Id="rId5" Type="http://schemas.openxmlformats.org/officeDocument/2006/relationships/slide" Target="slides/slide1.xml"/><Relationship Id="rId61" Type="http://schemas.microsoft.com/office/2015/10/relationships/revisionInfo" Target="revisionInfo.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notesMaster" Target="notesMasters/notesMaster1.xml"/><Relationship Id="rId62"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ella Aguirre" userId="S::stella.aguirre@labfr.no::03c3e515-2ce4-49aa-ab48-349cf2ac0b53" providerId="AD" clId="Web-{F995DFAC-3F95-4612-6438-C0F6D6E077FB}"/>
    <pc:docChg chg="modSld">
      <pc:chgData name="Stella Aguirre" userId="S::stella.aguirre@labfr.no::03c3e515-2ce4-49aa-ab48-349cf2ac0b53" providerId="AD" clId="Web-{F995DFAC-3F95-4612-6438-C0F6D6E077FB}" dt="2026-04-16T09:36:14.890" v="0"/>
      <pc:docMkLst>
        <pc:docMk/>
      </pc:docMkLst>
      <pc:sldChg chg="delSp">
        <pc:chgData name="Stella Aguirre" userId="S::stella.aguirre@labfr.no::03c3e515-2ce4-49aa-ab48-349cf2ac0b53" providerId="AD" clId="Web-{F995DFAC-3F95-4612-6438-C0F6D6E077FB}" dt="2026-04-16T09:36:14.890" v="0"/>
        <pc:sldMkLst>
          <pc:docMk/>
          <pc:sldMk cId="2288239601" sldId="4286"/>
        </pc:sldMkLst>
        <pc:spChg chg="del">
          <ac:chgData name="Stella Aguirre" userId="S::stella.aguirre@labfr.no::03c3e515-2ce4-49aa-ab48-349cf2ac0b53" providerId="AD" clId="Web-{F995DFAC-3F95-4612-6438-C0F6D6E077FB}" dt="2026-04-16T09:36:14.890" v="0"/>
          <ac:spMkLst>
            <pc:docMk/>
            <pc:sldMk cId="2288239601" sldId="4286"/>
            <ac:spMk id="2" creationId="{E87E6743-DEBE-7A51-63EB-44FAE20D40A5}"/>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F516AF9-B2AD-104A-AF9A-F25363C3821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9588DA8-91B0-C14B-D779-3889DF35BD7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BCA55AD-336F-2841-9E44-8096CEA2A7BD}" type="datetimeFigureOut">
              <a:rPr lang="en-US" smtClean="0"/>
              <a:t>4/16/2026</a:t>
            </a:fld>
            <a:endParaRPr lang="en-US"/>
          </a:p>
        </p:txBody>
      </p:sp>
      <p:sp>
        <p:nvSpPr>
          <p:cNvPr id="4" name="Footer Placeholder 3">
            <a:extLst>
              <a:ext uri="{FF2B5EF4-FFF2-40B4-BE49-F238E27FC236}">
                <a16:creationId xmlns:a16="http://schemas.microsoft.com/office/drawing/2014/main" id="{06DE9AC7-AB01-16E6-F784-94958BD7276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CF29F86-810F-CB4D-2A95-B03F85C830D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232C195-42C6-9347-A20E-4343730EB34C}" type="slidenum">
              <a:rPr lang="en-US" smtClean="0"/>
              <a:t>‹#›</a:t>
            </a:fld>
            <a:endParaRPr lang="en-US"/>
          </a:p>
        </p:txBody>
      </p:sp>
    </p:spTree>
    <p:extLst>
      <p:ext uri="{BB962C8B-B14F-4D97-AF65-F5344CB8AC3E}">
        <p14:creationId xmlns:p14="http://schemas.microsoft.com/office/powerpoint/2010/main" val="596654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t>4/16/2026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t>‹#›</a:t>
            </a:fld>
            <a:endParaRPr lang="en-US"/>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1</a:t>
            </a:fld>
            <a:endParaRPr lang="en-US"/>
          </a:p>
        </p:txBody>
      </p:sp>
    </p:spTree>
    <p:extLst>
      <p:ext uri="{BB962C8B-B14F-4D97-AF65-F5344CB8AC3E}">
        <p14:creationId xmlns:p14="http://schemas.microsoft.com/office/powerpoint/2010/main" val="2044093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dirty="0"/>
              <a:t>UNESCO (2024); EDU-AI Erasmus+ Project (2025)</a:t>
            </a:r>
            <a:endParaRPr lang="en-GB" sz="1200" dirty="0"/>
          </a:p>
          <a:p>
            <a:endParaRPr lang="en-GB" dirty="0"/>
          </a:p>
        </p:txBody>
      </p:sp>
      <p:sp>
        <p:nvSpPr>
          <p:cNvPr id="4" name="Slide Number Placeholder 3"/>
          <p:cNvSpPr>
            <a:spLocks noGrp="1"/>
          </p:cNvSpPr>
          <p:nvPr>
            <p:ph type="sldNum" sz="quarter" idx="5"/>
          </p:nvPr>
        </p:nvSpPr>
        <p:spPr/>
        <p:txBody>
          <a:bodyPr/>
          <a:lstStyle/>
          <a:p>
            <a:fld id="{4BE5DE82-CF29-044D-9158-06A811149881}" type="slidenum">
              <a:rPr lang="en-US" smtClean="0"/>
              <a:t>18</a:t>
            </a:fld>
            <a:endParaRPr lang="en-US"/>
          </a:p>
        </p:txBody>
      </p:sp>
    </p:spTree>
    <p:extLst>
      <p:ext uri="{BB962C8B-B14F-4D97-AF65-F5344CB8AC3E}">
        <p14:creationId xmlns:p14="http://schemas.microsoft.com/office/powerpoint/2010/main" val="7401536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21</a:t>
            </a:fld>
            <a:endParaRPr lang="en-US"/>
          </a:p>
        </p:txBody>
      </p:sp>
    </p:spTree>
    <p:extLst>
      <p:ext uri="{BB962C8B-B14F-4D97-AF65-F5344CB8AC3E}">
        <p14:creationId xmlns:p14="http://schemas.microsoft.com/office/powerpoint/2010/main" val="27959931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24</a:t>
            </a:fld>
            <a:endParaRPr lang="en-US"/>
          </a:p>
        </p:txBody>
      </p:sp>
    </p:spTree>
    <p:extLst>
      <p:ext uri="{BB962C8B-B14F-4D97-AF65-F5344CB8AC3E}">
        <p14:creationId xmlns:p14="http://schemas.microsoft.com/office/powerpoint/2010/main" val="17255689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sz="1200" i="1" kern="1200" dirty="0">
                <a:solidFill>
                  <a:schemeClr val="tx1"/>
                </a:solidFill>
                <a:effectLst/>
                <a:latin typeface="+mn-lt"/>
                <a:ea typeface="+mn-ea"/>
                <a:cs typeface="+mn-cs"/>
              </a:rPr>
              <a:t>UNESCO (2025); EU AI Act (2024)</a:t>
            </a:r>
            <a:endParaRPr lang="en-GB" dirty="0"/>
          </a:p>
        </p:txBody>
      </p:sp>
      <p:sp>
        <p:nvSpPr>
          <p:cNvPr id="4" name="Slide Number Placeholder 3"/>
          <p:cNvSpPr>
            <a:spLocks noGrp="1"/>
          </p:cNvSpPr>
          <p:nvPr>
            <p:ph type="sldNum" sz="quarter" idx="5"/>
          </p:nvPr>
        </p:nvSpPr>
        <p:spPr/>
        <p:txBody>
          <a:bodyPr/>
          <a:lstStyle/>
          <a:p>
            <a:fld id="{4BE5DE82-CF29-044D-9158-06A811149881}" type="slidenum">
              <a:rPr lang="en-US" smtClean="0"/>
              <a:t>25</a:t>
            </a:fld>
            <a:endParaRPr lang="en-US"/>
          </a:p>
        </p:txBody>
      </p:sp>
    </p:spTree>
    <p:extLst>
      <p:ext uri="{BB962C8B-B14F-4D97-AF65-F5344CB8AC3E}">
        <p14:creationId xmlns:p14="http://schemas.microsoft.com/office/powerpoint/2010/main" val="9418059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kern="1200" dirty="0">
                <a:solidFill>
                  <a:schemeClr val="tx1"/>
                </a:solidFill>
                <a:effectLst/>
                <a:latin typeface="+mn-lt"/>
                <a:ea typeface="+mn-ea"/>
                <a:cs typeface="+mn-cs"/>
              </a:rPr>
              <a:t>UNESCO (2025); EU AI Act (2024)</a:t>
            </a:r>
            <a:endParaRPr lang="en-GB" dirty="0"/>
          </a:p>
          <a:p>
            <a:endParaRPr lang="en-GB" dirty="0"/>
          </a:p>
        </p:txBody>
      </p:sp>
      <p:sp>
        <p:nvSpPr>
          <p:cNvPr id="4" name="Slide Number Placeholder 3"/>
          <p:cNvSpPr>
            <a:spLocks noGrp="1"/>
          </p:cNvSpPr>
          <p:nvPr>
            <p:ph type="sldNum" sz="quarter" idx="5"/>
          </p:nvPr>
        </p:nvSpPr>
        <p:spPr/>
        <p:txBody>
          <a:bodyPr/>
          <a:lstStyle/>
          <a:p>
            <a:fld id="{4BE5DE82-CF29-044D-9158-06A811149881}" type="slidenum">
              <a:rPr lang="en-US" smtClean="0"/>
              <a:t>26</a:t>
            </a:fld>
            <a:endParaRPr lang="en-US"/>
          </a:p>
        </p:txBody>
      </p:sp>
    </p:spTree>
    <p:extLst>
      <p:ext uri="{BB962C8B-B14F-4D97-AF65-F5344CB8AC3E}">
        <p14:creationId xmlns:p14="http://schemas.microsoft.com/office/powerpoint/2010/main" val="14141450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sz="1200" i="1" kern="1200" dirty="0">
                <a:solidFill>
                  <a:schemeClr val="tx1"/>
                </a:solidFill>
                <a:effectLst/>
                <a:latin typeface="+mn-lt"/>
                <a:ea typeface="+mn-ea"/>
                <a:cs typeface="+mn-cs"/>
              </a:rPr>
              <a:t>UNESCO (2023); UK DfE (2025); NEA (2025); MIT News (2025)</a:t>
            </a:r>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28</a:t>
            </a:fld>
            <a:endParaRPr lang="en-US"/>
          </a:p>
        </p:txBody>
      </p:sp>
    </p:spTree>
    <p:extLst>
      <p:ext uri="{BB962C8B-B14F-4D97-AF65-F5344CB8AC3E}">
        <p14:creationId xmlns:p14="http://schemas.microsoft.com/office/powerpoint/2010/main" val="4960314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1F1E78-C5D8-94C3-3B9D-9A1E85A65B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8E1E74-3668-3182-F472-AC095F857752}"/>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F6ABDF80-9FB6-A4AE-1DFA-DEB39ABDEABF}"/>
              </a:ext>
            </a:extLst>
          </p:cNvPr>
          <p:cNvSpPr>
            <a:spLocks noGrp="1"/>
          </p:cNvSpPr>
          <p:nvPr>
            <p:ph type="body" idx="1"/>
          </p:nvPr>
        </p:nvSpPr>
        <p:spPr/>
        <p:txBody>
          <a:bodyPr/>
          <a:lstStyle/>
          <a:p>
            <a:r>
              <a:rPr lang="en-GB" sz="1200" b="0" i="0" kern="1200" dirty="0">
                <a:solidFill>
                  <a:schemeClr val="tx1"/>
                </a:solidFill>
                <a:effectLst/>
                <a:latin typeface="+mn-lt"/>
                <a:ea typeface="+mn-ea"/>
                <a:cs typeface="+mn-cs"/>
              </a:rPr>
              <a:t>Guidance for generative AI in education and research, UNESCO 2023</a:t>
            </a:r>
          </a:p>
          <a:p>
            <a:r>
              <a:rPr lang="en-GB" sz="1200" i="1" kern="1200" dirty="0">
                <a:solidFill>
                  <a:schemeClr val="tx1"/>
                </a:solidFill>
                <a:effectLst/>
                <a:latin typeface="+mn-lt"/>
                <a:ea typeface="+mn-ea"/>
                <a:cs typeface="+mn-cs"/>
              </a:rPr>
              <a:t>UNESCO (2023); UK DfE (2025); NEA (2025); MIT News (2025)</a:t>
            </a:r>
            <a:endParaRPr lang="en-US" b="0" dirty="0"/>
          </a:p>
        </p:txBody>
      </p:sp>
      <p:sp>
        <p:nvSpPr>
          <p:cNvPr id="4" name="Slide Number Placeholder 3">
            <a:extLst>
              <a:ext uri="{FF2B5EF4-FFF2-40B4-BE49-F238E27FC236}">
                <a16:creationId xmlns:a16="http://schemas.microsoft.com/office/drawing/2014/main" id="{CE3FD0D5-D6F6-A3E2-9A5B-B6D403867E06}"/>
              </a:ext>
            </a:extLst>
          </p:cNvPr>
          <p:cNvSpPr>
            <a:spLocks noGrp="1"/>
          </p:cNvSpPr>
          <p:nvPr>
            <p:ph type="sldNum" sz="quarter" idx="5"/>
          </p:nvPr>
        </p:nvSpPr>
        <p:spPr/>
        <p:txBody>
          <a:bodyPr/>
          <a:lstStyle/>
          <a:p>
            <a:fld id="{4BE5DE82-CF29-044D-9158-06A811149881}" type="slidenum">
              <a:rPr lang="en-US" smtClean="0"/>
              <a:t>29</a:t>
            </a:fld>
            <a:endParaRPr lang="en-US"/>
          </a:p>
        </p:txBody>
      </p:sp>
    </p:spTree>
    <p:extLst>
      <p:ext uri="{BB962C8B-B14F-4D97-AF65-F5344CB8AC3E}">
        <p14:creationId xmlns:p14="http://schemas.microsoft.com/office/powerpoint/2010/main" val="37276290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sz="1200" i="1" kern="1200" dirty="0">
                <a:solidFill>
                  <a:schemeClr val="tx1"/>
                </a:solidFill>
                <a:effectLst/>
                <a:latin typeface="+mn-lt"/>
                <a:ea typeface="+mn-ea"/>
                <a:cs typeface="+mn-cs"/>
              </a:rPr>
              <a:t>UNESCO (2025); La </a:t>
            </a:r>
            <a:r>
              <a:rPr lang="en-GB" sz="1200" i="1" kern="1200" dirty="0" err="1">
                <a:solidFill>
                  <a:schemeClr val="tx1"/>
                </a:solidFill>
                <a:effectLst/>
                <a:latin typeface="+mn-lt"/>
                <a:ea typeface="+mn-ea"/>
                <a:cs typeface="+mn-cs"/>
              </a:rPr>
              <a:t>Scientothèque</a:t>
            </a:r>
            <a:r>
              <a:rPr lang="en-GB" sz="1200" i="1" kern="1200" dirty="0">
                <a:solidFill>
                  <a:schemeClr val="tx1"/>
                </a:solidFill>
                <a:effectLst/>
                <a:latin typeface="+mn-lt"/>
                <a:ea typeface="+mn-ea"/>
                <a:cs typeface="+mn-cs"/>
              </a:rPr>
              <a:t> / Erasmus+ </a:t>
            </a:r>
            <a:r>
              <a:rPr lang="en-GB" sz="1200" i="1" kern="1200" dirty="0" err="1">
                <a:solidFill>
                  <a:schemeClr val="tx1"/>
                </a:solidFill>
                <a:effectLst/>
                <a:latin typeface="+mn-lt"/>
                <a:ea typeface="+mn-ea"/>
                <a:cs typeface="+mn-cs"/>
              </a:rPr>
              <a:t>SteamCity</a:t>
            </a:r>
            <a:endParaRPr lang="en-GB" dirty="0"/>
          </a:p>
        </p:txBody>
      </p:sp>
      <p:sp>
        <p:nvSpPr>
          <p:cNvPr id="4" name="Slide Number Placeholder 3"/>
          <p:cNvSpPr>
            <a:spLocks noGrp="1"/>
          </p:cNvSpPr>
          <p:nvPr>
            <p:ph type="sldNum" sz="quarter" idx="5"/>
          </p:nvPr>
        </p:nvSpPr>
        <p:spPr/>
        <p:txBody>
          <a:bodyPr/>
          <a:lstStyle/>
          <a:p>
            <a:fld id="{4BE5DE82-CF29-044D-9158-06A811149881}" type="slidenum">
              <a:rPr lang="en-US" smtClean="0"/>
              <a:t>30</a:t>
            </a:fld>
            <a:endParaRPr lang="en-US"/>
          </a:p>
        </p:txBody>
      </p:sp>
    </p:spTree>
    <p:extLst>
      <p:ext uri="{BB962C8B-B14F-4D97-AF65-F5344CB8AC3E}">
        <p14:creationId xmlns:p14="http://schemas.microsoft.com/office/powerpoint/2010/main" val="7314592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442010-BA2C-CF8E-0C2F-7AB9F4EFBF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454F93-4AD7-1696-F3EF-0F0CCE41FE4F}"/>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50AB8DF5-1E21-9587-89D0-BFC8FAC2C49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EA0AD7F-9B43-B441-4978-3173A2857B48}"/>
              </a:ext>
            </a:extLst>
          </p:cNvPr>
          <p:cNvSpPr>
            <a:spLocks noGrp="1"/>
          </p:cNvSpPr>
          <p:nvPr>
            <p:ph type="sldNum" sz="quarter" idx="5"/>
          </p:nvPr>
        </p:nvSpPr>
        <p:spPr/>
        <p:txBody>
          <a:bodyPr/>
          <a:lstStyle/>
          <a:p>
            <a:fld id="{4BE5DE82-CF29-044D-9158-06A811149881}" type="slidenum">
              <a:rPr lang="en-US" smtClean="0"/>
              <a:t>31</a:t>
            </a:fld>
            <a:endParaRPr lang="en-US"/>
          </a:p>
        </p:txBody>
      </p:sp>
    </p:spTree>
    <p:extLst>
      <p:ext uri="{BB962C8B-B14F-4D97-AF65-F5344CB8AC3E}">
        <p14:creationId xmlns:p14="http://schemas.microsoft.com/office/powerpoint/2010/main" val="34403240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0E7CE7-8F8B-ABB8-333C-A0580FFD24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092FDC-4B1C-9ED2-74BF-83B044721FF9}"/>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7C38446B-FC62-60ED-95EC-F7D36C3B069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6B1B536-5F6B-E0C4-6D44-D39A9329EA17}"/>
              </a:ext>
            </a:extLst>
          </p:cNvPr>
          <p:cNvSpPr>
            <a:spLocks noGrp="1"/>
          </p:cNvSpPr>
          <p:nvPr>
            <p:ph type="sldNum" sz="quarter" idx="5"/>
          </p:nvPr>
        </p:nvSpPr>
        <p:spPr/>
        <p:txBody>
          <a:bodyPr/>
          <a:lstStyle/>
          <a:p>
            <a:fld id="{4BE5DE82-CF29-044D-9158-06A811149881}" type="slidenum">
              <a:rPr lang="en-US" smtClean="0"/>
              <a:t>32</a:t>
            </a:fld>
            <a:endParaRPr lang="en-US"/>
          </a:p>
        </p:txBody>
      </p:sp>
    </p:spTree>
    <p:extLst>
      <p:ext uri="{BB962C8B-B14F-4D97-AF65-F5344CB8AC3E}">
        <p14:creationId xmlns:p14="http://schemas.microsoft.com/office/powerpoint/2010/main" val="38218074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2</a:t>
            </a:fld>
            <a:endParaRPr lang="en-US"/>
          </a:p>
        </p:txBody>
      </p:sp>
    </p:spTree>
    <p:extLst>
      <p:ext uri="{BB962C8B-B14F-4D97-AF65-F5344CB8AC3E}">
        <p14:creationId xmlns:p14="http://schemas.microsoft.com/office/powerpoint/2010/main" val="42264682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sz="1200" i="1" kern="1200" dirty="0">
                <a:solidFill>
                  <a:schemeClr val="tx1"/>
                </a:solidFill>
                <a:effectLst/>
                <a:latin typeface="+mn-lt"/>
                <a:ea typeface="+mn-ea"/>
                <a:cs typeface="+mn-cs"/>
              </a:rPr>
              <a:t>David Publisher (2025); Harvard Physics Study (2025)</a:t>
            </a:r>
            <a:endParaRPr lang="en-GB" dirty="0"/>
          </a:p>
        </p:txBody>
      </p:sp>
      <p:sp>
        <p:nvSpPr>
          <p:cNvPr id="4" name="Slide Number Placeholder 3"/>
          <p:cNvSpPr>
            <a:spLocks noGrp="1"/>
          </p:cNvSpPr>
          <p:nvPr>
            <p:ph type="sldNum" sz="quarter" idx="5"/>
          </p:nvPr>
        </p:nvSpPr>
        <p:spPr/>
        <p:txBody>
          <a:bodyPr/>
          <a:lstStyle/>
          <a:p>
            <a:fld id="{4BE5DE82-CF29-044D-9158-06A811149881}" type="slidenum">
              <a:rPr lang="en-US" smtClean="0"/>
              <a:t>33</a:t>
            </a:fld>
            <a:endParaRPr lang="en-US"/>
          </a:p>
        </p:txBody>
      </p:sp>
    </p:spTree>
    <p:extLst>
      <p:ext uri="{BB962C8B-B14F-4D97-AF65-F5344CB8AC3E}">
        <p14:creationId xmlns:p14="http://schemas.microsoft.com/office/powerpoint/2010/main" val="19699278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271D8B-48EC-D89E-9223-9B6EE8AEF2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D5B9B7-9F7F-7254-7E89-A00DCBB87BAE}"/>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BC7570B9-CFA1-964A-4941-302FC9B6FD3F}"/>
              </a:ext>
            </a:extLst>
          </p:cNvPr>
          <p:cNvSpPr>
            <a:spLocks noGrp="1"/>
          </p:cNvSpPr>
          <p:nvPr>
            <p:ph type="body" idx="1"/>
          </p:nvPr>
        </p:nvSpPr>
        <p:spPr/>
        <p:txBody>
          <a:bodyPr/>
          <a:lstStyle/>
          <a:p>
            <a:r>
              <a:rPr lang="en-GB" sz="1200" i="1" kern="1200" dirty="0">
                <a:solidFill>
                  <a:schemeClr val="tx1"/>
                </a:solidFill>
                <a:effectLst/>
                <a:latin typeface="+mn-lt"/>
                <a:ea typeface="+mn-ea"/>
                <a:cs typeface="+mn-cs"/>
              </a:rPr>
              <a:t>David Publisher (2025); Harvard Physics Study (2025)</a:t>
            </a:r>
            <a:endParaRPr lang="en-GB" dirty="0"/>
          </a:p>
        </p:txBody>
      </p:sp>
      <p:sp>
        <p:nvSpPr>
          <p:cNvPr id="4" name="Slide Number Placeholder 3">
            <a:extLst>
              <a:ext uri="{FF2B5EF4-FFF2-40B4-BE49-F238E27FC236}">
                <a16:creationId xmlns:a16="http://schemas.microsoft.com/office/drawing/2014/main" id="{C345375B-493D-DAD6-C4E9-62A1874EEADE}"/>
              </a:ext>
            </a:extLst>
          </p:cNvPr>
          <p:cNvSpPr>
            <a:spLocks noGrp="1"/>
          </p:cNvSpPr>
          <p:nvPr>
            <p:ph type="sldNum" sz="quarter" idx="5"/>
          </p:nvPr>
        </p:nvSpPr>
        <p:spPr/>
        <p:txBody>
          <a:bodyPr/>
          <a:lstStyle/>
          <a:p>
            <a:fld id="{4BE5DE82-CF29-044D-9158-06A811149881}" type="slidenum">
              <a:rPr lang="en-US" smtClean="0"/>
              <a:t>34</a:t>
            </a:fld>
            <a:endParaRPr lang="en-US"/>
          </a:p>
        </p:txBody>
      </p:sp>
    </p:spTree>
    <p:extLst>
      <p:ext uri="{BB962C8B-B14F-4D97-AF65-F5344CB8AC3E}">
        <p14:creationId xmlns:p14="http://schemas.microsoft.com/office/powerpoint/2010/main" val="16872607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sz="1200" i="1" kern="1200" dirty="0">
                <a:solidFill>
                  <a:schemeClr val="tx1"/>
                </a:solidFill>
                <a:effectLst/>
                <a:latin typeface="+mn-lt"/>
                <a:ea typeface="+mn-ea"/>
                <a:cs typeface="+mn-cs"/>
              </a:rPr>
              <a:t>EEF (2023); Gallup / </a:t>
            </a:r>
            <a:r>
              <a:rPr lang="en-GB" sz="1200" i="1" kern="1200" dirty="0" err="1">
                <a:solidFill>
                  <a:schemeClr val="tx1"/>
                </a:solidFill>
                <a:effectLst/>
                <a:latin typeface="+mn-lt"/>
                <a:ea typeface="+mn-ea"/>
                <a:cs typeface="+mn-cs"/>
              </a:rPr>
              <a:t>DemandSage</a:t>
            </a:r>
            <a:r>
              <a:rPr lang="en-GB" sz="1200" i="1" kern="1200" dirty="0">
                <a:solidFill>
                  <a:schemeClr val="tx1"/>
                </a:solidFill>
                <a:effectLst/>
                <a:latin typeface="+mn-lt"/>
                <a:ea typeface="+mn-ea"/>
                <a:cs typeface="+mn-cs"/>
              </a:rPr>
              <a:t> (2025); UK DfE (2025)</a:t>
            </a:r>
            <a:endParaRPr lang="en-GB" dirty="0"/>
          </a:p>
        </p:txBody>
      </p:sp>
      <p:sp>
        <p:nvSpPr>
          <p:cNvPr id="4" name="Slide Number Placeholder 3"/>
          <p:cNvSpPr>
            <a:spLocks noGrp="1"/>
          </p:cNvSpPr>
          <p:nvPr>
            <p:ph type="sldNum" sz="quarter" idx="5"/>
          </p:nvPr>
        </p:nvSpPr>
        <p:spPr/>
        <p:txBody>
          <a:bodyPr/>
          <a:lstStyle/>
          <a:p>
            <a:fld id="{4BE5DE82-CF29-044D-9158-06A811149881}" type="slidenum">
              <a:rPr lang="en-US" smtClean="0"/>
              <a:t>35</a:t>
            </a:fld>
            <a:endParaRPr lang="en-US"/>
          </a:p>
        </p:txBody>
      </p:sp>
    </p:spTree>
    <p:extLst>
      <p:ext uri="{BB962C8B-B14F-4D97-AF65-F5344CB8AC3E}">
        <p14:creationId xmlns:p14="http://schemas.microsoft.com/office/powerpoint/2010/main" val="28715503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7717A4-D390-D394-A408-41AC3C05AF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D0FBFB-A601-113B-F571-15B364D766BC}"/>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F79EA709-7F74-05D0-EB1F-2EA651D9A289}"/>
              </a:ext>
            </a:extLst>
          </p:cNvPr>
          <p:cNvSpPr>
            <a:spLocks noGrp="1"/>
          </p:cNvSpPr>
          <p:nvPr>
            <p:ph type="body" idx="1"/>
          </p:nvPr>
        </p:nvSpPr>
        <p:spPr/>
        <p:txBody>
          <a:bodyPr/>
          <a:lstStyle/>
          <a:p>
            <a:r>
              <a:rPr lang="en-GB" sz="1200" i="1" kern="1200" dirty="0">
                <a:solidFill>
                  <a:schemeClr val="tx1"/>
                </a:solidFill>
                <a:effectLst/>
                <a:latin typeface="+mn-lt"/>
                <a:ea typeface="+mn-ea"/>
                <a:cs typeface="+mn-cs"/>
              </a:rPr>
              <a:t>EEF (2023); Gallup / </a:t>
            </a:r>
            <a:r>
              <a:rPr lang="en-GB" sz="1200" i="1" kern="1200" dirty="0" err="1">
                <a:solidFill>
                  <a:schemeClr val="tx1"/>
                </a:solidFill>
                <a:effectLst/>
                <a:latin typeface="+mn-lt"/>
                <a:ea typeface="+mn-ea"/>
                <a:cs typeface="+mn-cs"/>
              </a:rPr>
              <a:t>DemandSage</a:t>
            </a:r>
            <a:r>
              <a:rPr lang="en-GB" sz="1200" i="1" kern="1200" dirty="0">
                <a:solidFill>
                  <a:schemeClr val="tx1"/>
                </a:solidFill>
                <a:effectLst/>
                <a:latin typeface="+mn-lt"/>
                <a:ea typeface="+mn-ea"/>
                <a:cs typeface="+mn-cs"/>
              </a:rPr>
              <a:t> (2025); UK DfE (2025)</a:t>
            </a:r>
            <a:endParaRPr lang="en-GB" dirty="0"/>
          </a:p>
        </p:txBody>
      </p:sp>
      <p:sp>
        <p:nvSpPr>
          <p:cNvPr id="4" name="Slide Number Placeholder 3">
            <a:extLst>
              <a:ext uri="{FF2B5EF4-FFF2-40B4-BE49-F238E27FC236}">
                <a16:creationId xmlns:a16="http://schemas.microsoft.com/office/drawing/2014/main" id="{1734394E-46D6-B0DC-4FEB-CCE2E65ED48A}"/>
              </a:ext>
            </a:extLst>
          </p:cNvPr>
          <p:cNvSpPr>
            <a:spLocks noGrp="1"/>
          </p:cNvSpPr>
          <p:nvPr>
            <p:ph type="sldNum" sz="quarter" idx="5"/>
          </p:nvPr>
        </p:nvSpPr>
        <p:spPr/>
        <p:txBody>
          <a:bodyPr/>
          <a:lstStyle/>
          <a:p>
            <a:fld id="{4BE5DE82-CF29-044D-9158-06A811149881}" type="slidenum">
              <a:rPr lang="en-US" smtClean="0"/>
              <a:t>36</a:t>
            </a:fld>
            <a:endParaRPr lang="en-US"/>
          </a:p>
        </p:txBody>
      </p:sp>
    </p:spTree>
    <p:extLst>
      <p:ext uri="{BB962C8B-B14F-4D97-AF65-F5344CB8AC3E}">
        <p14:creationId xmlns:p14="http://schemas.microsoft.com/office/powerpoint/2010/main" val="5633951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sz="1200" i="1" kern="1200" dirty="0">
                <a:solidFill>
                  <a:schemeClr val="tx1"/>
                </a:solidFill>
                <a:effectLst/>
                <a:latin typeface="+mn-lt"/>
                <a:ea typeface="+mn-ea"/>
                <a:cs typeface="+mn-cs"/>
              </a:rPr>
              <a:t>OECD (2025); EVTA / </a:t>
            </a:r>
            <a:r>
              <a:rPr lang="en-GB" sz="1200" i="1" kern="1200" dirty="0" err="1">
                <a:solidFill>
                  <a:schemeClr val="tx1"/>
                </a:solidFill>
                <a:effectLst/>
                <a:latin typeface="+mn-lt"/>
                <a:ea typeface="+mn-ea"/>
                <a:cs typeface="+mn-cs"/>
              </a:rPr>
              <a:t>Recogn</a:t>
            </a:r>
            <a:r>
              <a:rPr lang="en-GB" sz="1200" i="1" kern="1200" dirty="0">
                <a:solidFill>
                  <a:schemeClr val="tx1"/>
                </a:solidFill>
                <a:effectLst/>
                <a:latin typeface="+mn-lt"/>
                <a:ea typeface="+mn-ea"/>
                <a:cs typeface="+mn-cs"/>
              </a:rPr>
              <a:t>(AI)ze Project (2025)</a:t>
            </a:r>
            <a:endParaRPr lang="en-GB" dirty="0"/>
          </a:p>
        </p:txBody>
      </p:sp>
      <p:sp>
        <p:nvSpPr>
          <p:cNvPr id="4" name="Slide Number Placeholder 3"/>
          <p:cNvSpPr>
            <a:spLocks noGrp="1"/>
          </p:cNvSpPr>
          <p:nvPr>
            <p:ph type="sldNum" sz="quarter" idx="5"/>
          </p:nvPr>
        </p:nvSpPr>
        <p:spPr/>
        <p:txBody>
          <a:bodyPr/>
          <a:lstStyle/>
          <a:p>
            <a:fld id="{4BE5DE82-CF29-044D-9158-06A811149881}" type="slidenum">
              <a:rPr lang="en-US" smtClean="0"/>
              <a:t>37</a:t>
            </a:fld>
            <a:endParaRPr lang="en-US"/>
          </a:p>
        </p:txBody>
      </p:sp>
    </p:spTree>
    <p:extLst>
      <p:ext uri="{BB962C8B-B14F-4D97-AF65-F5344CB8AC3E}">
        <p14:creationId xmlns:p14="http://schemas.microsoft.com/office/powerpoint/2010/main" val="12468924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A72D33-9386-A955-12C2-9F1CB90E97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EAE66B-8972-21AF-CD61-D234FCEDAF2E}"/>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A761472A-1D93-E3E7-37F7-887AE2158864}"/>
              </a:ext>
            </a:extLst>
          </p:cNvPr>
          <p:cNvSpPr>
            <a:spLocks noGrp="1"/>
          </p:cNvSpPr>
          <p:nvPr>
            <p:ph type="body" idx="1"/>
          </p:nvPr>
        </p:nvSpPr>
        <p:spPr/>
        <p:txBody>
          <a:bodyPr/>
          <a:lstStyle/>
          <a:p>
            <a:r>
              <a:rPr lang="en-GB" sz="1200" i="1" kern="1200" dirty="0">
                <a:solidFill>
                  <a:schemeClr val="tx1"/>
                </a:solidFill>
                <a:effectLst/>
                <a:latin typeface="+mn-lt"/>
                <a:ea typeface="+mn-ea"/>
                <a:cs typeface="+mn-cs"/>
              </a:rPr>
              <a:t>Lee et al. (2021); Preprints.org Systematic Review (2025)</a:t>
            </a:r>
            <a:endParaRPr lang="en-GB" dirty="0"/>
          </a:p>
        </p:txBody>
      </p:sp>
      <p:sp>
        <p:nvSpPr>
          <p:cNvPr id="4" name="Slide Number Placeholder 3">
            <a:extLst>
              <a:ext uri="{FF2B5EF4-FFF2-40B4-BE49-F238E27FC236}">
                <a16:creationId xmlns:a16="http://schemas.microsoft.com/office/drawing/2014/main" id="{FAC88FB6-C997-19DC-1101-EDC0C30EA37B}"/>
              </a:ext>
            </a:extLst>
          </p:cNvPr>
          <p:cNvSpPr>
            <a:spLocks noGrp="1"/>
          </p:cNvSpPr>
          <p:nvPr>
            <p:ph type="sldNum" sz="quarter" idx="5"/>
          </p:nvPr>
        </p:nvSpPr>
        <p:spPr/>
        <p:txBody>
          <a:bodyPr/>
          <a:lstStyle/>
          <a:p>
            <a:fld id="{4BE5DE82-CF29-044D-9158-06A811149881}" type="slidenum">
              <a:rPr lang="en-US" smtClean="0"/>
              <a:t>38</a:t>
            </a:fld>
            <a:endParaRPr lang="en-US"/>
          </a:p>
        </p:txBody>
      </p:sp>
    </p:spTree>
    <p:extLst>
      <p:ext uri="{BB962C8B-B14F-4D97-AF65-F5344CB8AC3E}">
        <p14:creationId xmlns:p14="http://schemas.microsoft.com/office/powerpoint/2010/main" val="22720610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74B145-6363-8913-A8E9-407F400AF0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B25523-5658-CF8C-A99C-F73D201A97C6}"/>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83BACD94-9BA1-6C32-55CE-9D7181EAD99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498E0A7-88AE-9BAF-CA0F-985FE490A725}"/>
              </a:ext>
            </a:extLst>
          </p:cNvPr>
          <p:cNvSpPr>
            <a:spLocks noGrp="1"/>
          </p:cNvSpPr>
          <p:nvPr>
            <p:ph type="sldNum" sz="quarter" idx="5"/>
          </p:nvPr>
        </p:nvSpPr>
        <p:spPr/>
        <p:txBody>
          <a:bodyPr/>
          <a:lstStyle/>
          <a:p>
            <a:fld id="{4BE5DE82-CF29-044D-9158-06A811149881}" type="slidenum">
              <a:rPr lang="en-US" smtClean="0"/>
              <a:t>39</a:t>
            </a:fld>
            <a:endParaRPr lang="en-US"/>
          </a:p>
        </p:txBody>
      </p:sp>
    </p:spTree>
    <p:extLst>
      <p:ext uri="{BB962C8B-B14F-4D97-AF65-F5344CB8AC3E}">
        <p14:creationId xmlns:p14="http://schemas.microsoft.com/office/powerpoint/2010/main" val="15766007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979E45-AC3E-BBEB-BDEC-1DBAB89D16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66DCCF-8580-D017-F97D-7C12E8699AAB}"/>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B81D63A2-34AD-EDF9-3415-31820732717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4924A7D-1DF8-6440-79BC-0F7B4247ACA9}"/>
              </a:ext>
            </a:extLst>
          </p:cNvPr>
          <p:cNvSpPr>
            <a:spLocks noGrp="1"/>
          </p:cNvSpPr>
          <p:nvPr>
            <p:ph type="sldNum" sz="quarter" idx="5"/>
          </p:nvPr>
        </p:nvSpPr>
        <p:spPr/>
        <p:txBody>
          <a:bodyPr/>
          <a:lstStyle/>
          <a:p>
            <a:fld id="{4BE5DE82-CF29-044D-9158-06A811149881}" type="slidenum">
              <a:rPr lang="en-US" smtClean="0"/>
              <a:t>40</a:t>
            </a:fld>
            <a:endParaRPr lang="en-US"/>
          </a:p>
        </p:txBody>
      </p:sp>
    </p:spTree>
    <p:extLst>
      <p:ext uri="{BB962C8B-B14F-4D97-AF65-F5344CB8AC3E}">
        <p14:creationId xmlns:p14="http://schemas.microsoft.com/office/powerpoint/2010/main" val="33046626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sz="1200" i="1" kern="1200" dirty="0">
                <a:solidFill>
                  <a:schemeClr val="tx1"/>
                </a:solidFill>
                <a:effectLst/>
                <a:latin typeface="+mn-lt"/>
                <a:ea typeface="+mn-ea"/>
                <a:cs typeface="+mn-cs"/>
              </a:rPr>
              <a:t>Edutopia (2025); San Diego State University (2025)</a:t>
            </a:r>
            <a:endParaRPr lang="en-GB" dirty="0"/>
          </a:p>
        </p:txBody>
      </p:sp>
      <p:sp>
        <p:nvSpPr>
          <p:cNvPr id="4" name="Slide Number Placeholder 3"/>
          <p:cNvSpPr>
            <a:spLocks noGrp="1"/>
          </p:cNvSpPr>
          <p:nvPr>
            <p:ph type="sldNum" sz="quarter" idx="5"/>
          </p:nvPr>
        </p:nvSpPr>
        <p:spPr/>
        <p:txBody>
          <a:bodyPr/>
          <a:lstStyle/>
          <a:p>
            <a:fld id="{4BE5DE82-CF29-044D-9158-06A811149881}" type="slidenum">
              <a:rPr lang="en-US" smtClean="0"/>
              <a:t>42</a:t>
            </a:fld>
            <a:endParaRPr lang="en-US"/>
          </a:p>
        </p:txBody>
      </p:sp>
    </p:spTree>
    <p:extLst>
      <p:ext uri="{BB962C8B-B14F-4D97-AF65-F5344CB8AC3E}">
        <p14:creationId xmlns:p14="http://schemas.microsoft.com/office/powerpoint/2010/main" val="2377288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sz="1200" i="1" kern="1200" dirty="0">
                <a:solidFill>
                  <a:schemeClr val="tx1"/>
                </a:solidFill>
                <a:effectLst/>
                <a:latin typeface="+mn-lt"/>
                <a:ea typeface="+mn-ea"/>
                <a:cs typeface="+mn-cs"/>
              </a:rPr>
              <a:t>Edutopia (2025); San Diego State University (2025)</a:t>
            </a:r>
            <a:endParaRPr lang="en-GB" dirty="0"/>
          </a:p>
        </p:txBody>
      </p:sp>
      <p:sp>
        <p:nvSpPr>
          <p:cNvPr id="4" name="Slide Number Placeholder 3"/>
          <p:cNvSpPr>
            <a:spLocks noGrp="1"/>
          </p:cNvSpPr>
          <p:nvPr>
            <p:ph type="sldNum" sz="quarter" idx="5"/>
          </p:nvPr>
        </p:nvSpPr>
        <p:spPr/>
        <p:txBody>
          <a:bodyPr/>
          <a:lstStyle/>
          <a:p>
            <a:fld id="{4BE5DE82-CF29-044D-9158-06A811149881}" type="slidenum">
              <a:rPr lang="en-US" smtClean="0"/>
              <a:t>43</a:t>
            </a:fld>
            <a:endParaRPr lang="en-US"/>
          </a:p>
        </p:txBody>
      </p:sp>
    </p:spTree>
    <p:extLst>
      <p:ext uri="{BB962C8B-B14F-4D97-AF65-F5344CB8AC3E}">
        <p14:creationId xmlns:p14="http://schemas.microsoft.com/office/powerpoint/2010/main" val="2467608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4</a:t>
            </a:fld>
            <a:endParaRPr lang="en-US"/>
          </a:p>
        </p:txBody>
      </p:sp>
    </p:spTree>
    <p:extLst>
      <p:ext uri="{BB962C8B-B14F-4D97-AF65-F5344CB8AC3E}">
        <p14:creationId xmlns:p14="http://schemas.microsoft.com/office/powerpoint/2010/main" val="22847292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sz="1200" i="1" kern="1200" dirty="0">
                <a:solidFill>
                  <a:schemeClr val="tx1"/>
                </a:solidFill>
                <a:effectLst/>
                <a:latin typeface="+mn-lt"/>
                <a:ea typeface="+mn-ea"/>
                <a:cs typeface="+mn-cs"/>
              </a:rPr>
              <a:t>UNESCO-UNEVOC (2021); </a:t>
            </a:r>
            <a:r>
              <a:rPr lang="en-GB" sz="1200" i="1" kern="1200" dirty="0" err="1">
                <a:solidFill>
                  <a:schemeClr val="tx1"/>
                </a:solidFill>
                <a:effectLst/>
                <a:latin typeface="+mn-lt"/>
                <a:ea typeface="+mn-ea"/>
                <a:cs typeface="+mn-cs"/>
              </a:rPr>
              <a:t>SUSTaiN</a:t>
            </a:r>
            <a:r>
              <a:rPr lang="en-GB" sz="1200" i="1" kern="1200" dirty="0">
                <a:solidFill>
                  <a:schemeClr val="tx1"/>
                </a:solidFill>
                <a:effectLst/>
                <a:latin typeface="+mn-lt"/>
                <a:ea typeface="+mn-ea"/>
                <a:cs typeface="+mn-cs"/>
              </a:rPr>
              <a:t> Project</a:t>
            </a:r>
            <a:endParaRPr lang="en-GB" dirty="0"/>
          </a:p>
        </p:txBody>
      </p:sp>
      <p:sp>
        <p:nvSpPr>
          <p:cNvPr id="4" name="Slide Number Placeholder 3"/>
          <p:cNvSpPr>
            <a:spLocks noGrp="1"/>
          </p:cNvSpPr>
          <p:nvPr>
            <p:ph type="sldNum" sz="quarter" idx="5"/>
          </p:nvPr>
        </p:nvSpPr>
        <p:spPr/>
        <p:txBody>
          <a:bodyPr/>
          <a:lstStyle/>
          <a:p>
            <a:fld id="{4BE5DE82-CF29-044D-9158-06A811149881}" type="slidenum">
              <a:rPr lang="en-US" smtClean="0"/>
              <a:t>44</a:t>
            </a:fld>
            <a:endParaRPr lang="en-US"/>
          </a:p>
        </p:txBody>
      </p:sp>
    </p:spTree>
    <p:extLst>
      <p:ext uri="{BB962C8B-B14F-4D97-AF65-F5344CB8AC3E}">
        <p14:creationId xmlns:p14="http://schemas.microsoft.com/office/powerpoint/2010/main" val="21803263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B6DB43-4878-F4B6-E1B7-F8219A3556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463E1F-E190-BF34-D805-F2779DB132C0}"/>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45B3C989-A947-203B-42FD-92B80DA82F5C}"/>
              </a:ext>
            </a:extLst>
          </p:cNvPr>
          <p:cNvSpPr>
            <a:spLocks noGrp="1"/>
          </p:cNvSpPr>
          <p:nvPr>
            <p:ph type="body" idx="1"/>
          </p:nvPr>
        </p:nvSpPr>
        <p:spPr/>
        <p:txBody>
          <a:bodyPr/>
          <a:lstStyle/>
          <a:p>
            <a:r>
              <a:rPr lang="en-GB" sz="1200" i="1" kern="1200" dirty="0">
                <a:solidFill>
                  <a:schemeClr val="tx1"/>
                </a:solidFill>
                <a:effectLst/>
                <a:latin typeface="+mn-lt"/>
                <a:ea typeface="+mn-ea"/>
                <a:cs typeface="+mn-cs"/>
              </a:rPr>
              <a:t>UNESCO-UNEVOC (2021); </a:t>
            </a:r>
            <a:r>
              <a:rPr lang="en-GB" sz="1200" i="1" kern="1200" dirty="0" err="1">
                <a:solidFill>
                  <a:schemeClr val="tx1"/>
                </a:solidFill>
                <a:effectLst/>
                <a:latin typeface="+mn-lt"/>
                <a:ea typeface="+mn-ea"/>
                <a:cs typeface="+mn-cs"/>
              </a:rPr>
              <a:t>SUSTaiN</a:t>
            </a:r>
            <a:r>
              <a:rPr lang="en-GB" sz="1200" i="1" kern="1200" dirty="0">
                <a:solidFill>
                  <a:schemeClr val="tx1"/>
                </a:solidFill>
                <a:effectLst/>
                <a:latin typeface="+mn-lt"/>
                <a:ea typeface="+mn-ea"/>
                <a:cs typeface="+mn-cs"/>
              </a:rPr>
              <a:t> Project</a:t>
            </a:r>
            <a:endParaRPr lang="en-GB" dirty="0"/>
          </a:p>
        </p:txBody>
      </p:sp>
      <p:sp>
        <p:nvSpPr>
          <p:cNvPr id="4" name="Slide Number Placeholder 3">
            <a:extLst>
              <a:ext uri="{FF2B5EF4-FFF2-40B4-BE49-F238E27FC236}">
                <a16:creationId xmlns:a16="http://schemas.microsoft.com/office/drawing/2014/main" id="{E4F3AA0F-AD8E-A8B8-5982-BE2A97BC75B7}"/>
              </a:ext>
            </a:extLst>
          </p:cNvPr>
          <p:cNvSpPr>
            <a:spLocks noGrp="1"/>
          </p:cNvSpPr>
          <p:nvPr>
            <p:ph type="sldNum" sz="quarter" idx="5"/>
          </p:nvPr>
        </p:nvSpPr>
        <p:spPr/>
        <p:txBody>
          <a:bodyPr/>
          <a:lstStyle/>
          <a:p>
            <a:fld id="{4BE5DE82-CF29-044D-9158-06A811149881}" type="slidenum">
              <a:rPr lang="en-US" smtClean="0"/>
              <a:t>45</a:t>
            </a:fld>
            <a:endParaRPr lang="en-US"/>
          </a:p>
        </p:txBody>
      </p:sp>
    </p:spTree>
    <p:extLst>
      <p:ext uri="{BB962C8B-B14F-4D97-AF65-F5344CB8AC3E}">
        <p14:creationId xmlns:p14="http://schemas.microsoft.com/office/powerpoint/2010/main" val="12359558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C4812F-008A-3E18-34BC-A85F0097E4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01D42B-64DE-B610-2E01-CDF05EB8EB85}"/>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EF0F3420-C356-4A28-D59F-5F9FB4F58495}"/>
              </a:ext>
            </a:extLst>
          </p:cNvPr>
          <p:cNvSpPr>
            <a:spLocks noGrp="1"/>
          </p:cNvSpPr>
          <p:nvPr>
            <p:ph type="body" idx="1"/>
          </p:nvPr>
        </p:nvSpPr>
        <p:spPr/>
        <p:txBody>
          <a:bodyPr/>
          <a:lstStyle/>
          <a:p>
            <a:r>
              <a:rPr lang="en-GB" sz="1200" i="1" kern="1200" dirty="0">
                <a:solidFill>
                  <a:schemeClr val="tx1"/>
                </a:solidFill>
                <a:effectLst/>
                <a:latin typeface="+mn-lt"/>
                <a:ea typeface="+mn-ea"/>
                <a:cs typeface="+mn-cs"/>
              </a:rPr>
              <a:t>UNESCO-UNEVOC (2021); </a:t>
            </a:r>
            <a:r>
              <a:rPr lang="en-GB" sz="1200" i="1" kern="1200" dirty="0" err="1">
                <a:solidFill>
                  <a:schemeClr val="tx1"/>
                </a:solidFill>
                <a:effectLst/>
                <a:latin typeface="+mn-lt"/>
                <a:ea typeface="+mn-ea"/>
                <a:cs typeface="+mn-cs"/>
              </a:rPr>
              <a:t>SUSTaiN</a:t>
            </a:r>
            <a:r>
              <a:rPr lang="en-GB" sz="1200" i="1" kern="1200" dirty="0">
                <a:solidFill>
                  <a:schemeClr val="tx1"/>
                </a:solidFill>
                <a:effectLst/>
                <a:latin typeface="+mn-lt"/>
                <a:ea typeface="+mn-ea"/>
                <a:cs typeface="+mn-cs"/>
              </a:rPr>
              <a:t> Project</a:t>
            </a:r>
            <a:endParaRPr lang="en-GB" dirty="0"/>
          </a:p>
        </p:txBody>
      </p:sp>
      <p:sp>
        <p:nvSpPr>
          <p:cNvPr id="4" name="Slide Number Placeholder 3">
            <a:extLst>
              <a:ext uri="{FF2B5EF4-FFF2-40B4-BE49-F238E27FC236}">
                <a16:creationId xmlns:a16="http://schemas.microsoft.com/office/drawing/2014/main" id="{94EBD9E7-C99C-CBAB-B555-ED41F9C760DF}"/>
              </a:ext>
            </a:extLst>
          </p:cNvPr>
          <p:cNvSpPr>
            <a:spLocks noGrp="1"/>
          </p:cNvSpPr>
          <p:nvPr>
            <p:ph type="sldNum" sz="quarter" idx="5"/>
          </p:nvPr>
        </p:nvSpPr>
        <p:spPr/>
        <p:txBody>
          <a:bodyPr/>
          <a:lstStyle/>
          <a:p>
            <a:fld id="{4BE5DE82-CF29-044D-9158-06A811149881}" type="slidenum">
              <a:rPr lang="en-US" smtClean="0"/>
              <a:t>46</a:t>
            </a:fld>
            <a:endParaRPr lang="en-US"/>
          </a:p>
        </p:txBody>
      </p:sp>
    </p:spTree>
    <p:extLst>
      <p:ext uri="{BB962C8B-B14F-4D97-AF65-F5344CB8AC3E}">
        <p14:creationId xmlns:p14="http://schemas.microsoft.com/office/powerpoint/2010/main" val="268343907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758AC9-385D-3428-FA04-19BF7C70FE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B06213-8B53-98E5-7BD1-AD2BD710AE46}"/>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042578D3-8BAA-1AA6-6AAF-5C2F3287F905}"/>
              </a:ext>
            </a:extLst>
          </p:cNvPr>
          <p:cNvSpPr>
            <a:spLocks noGrp="1"/>
          </p:cNvSpPr>
          <p:nvPr>
            <p:ph type="body" idx="1"/>
          </p:nvPr>
        </p:nvSpPr>
        <p:spPr/>
        <p:txBody>
          <a:bodyPr/>
          <a:lstStyle/>
          <a:p>
            <a:r>
              <a:rPr lang="en-GB" sz="1200" i="1" kern="1200" dirty="0" err="1">
                <a:solidFill>
                  <a:schemeClr val="tx1"/>
                </a:solidFill>
                <a:effectLst/>
                <a:latin typeface="+mn-lt"/>
                <a:ea typeface="+mn-ea"/>
                <a:cs typeface="+mn-cs"/>
              </a:rPr>
              <a:t>IntechOpen</a:t>
            </a:r>
            <a:r>
              <a:rPr lang="en-GB" sz="1200" i="1" kern="1200" dirty="0">
                <a:solidFill>
                  <a:schemeClr val="tx1"/>
                </a:solidFill>
                <a:effectLst/>
                <a:latin typeface="+mn-lt"/>
                <a:ea typeface="+mn-ea"/>
                <a:cs typeface="+mn-cs"/>
              </a:rPr>
              <a:t> (2024); AIM@VET Project</a:t>
            </a:r>
            <a:endParaRPr lang="en-GB" dirty="0"/>
          </a:p>
        </p:txBody>
      </p:sp>
      <p:sp>
        <p:nvSpPr>
          <p:cNvPr id="4" name="Slide Number Placeholder 3">
            <a:extLst>
              <a:ext uri="{FF2B5EF4-FFF2-40B4-BE49-F238E27FC236}">
                <a16:creationId xmlns:a16="http://schemas.microsoft.com/office/drawing/2014/main" id="{94AF0AFF-F178-732D-3919-C8915729666E}"/>
              </a:ext>
            </a:extLst>
          </p:cNvPr>
          <p:cNvSpPr>
            <a:spLocks noGrp="1"/>
          </p:cNvSpPr>
          <p:nvPr>
            <p:ph type="sldNum" sz="quarter" idx="5"/>
          </p:nvPr>
        </p:nvSpPr>
        <p:spPr/>
        <p:txBody>
          <a:bodyPr/>
          <a:lstStyle/>
          <a:p>
            <a:fld id="{4BE5DE82-CF29-044D-9158-06A811149881}" type="slidenum">
              <a:rPr lang="en-US" smtClean="0"/>
              <a:t>47</a:t>
            </a:fld>
            <a:endParaRPr lang="en-US"/>
          </a:p>
        </p:txBody>
      </p:sp>
    </p:spTree>
    <p:extLst>
      <p:ext uri="{BB962C8B-B14F-4D97-AF65-F5344CB8AC3E}">
        <p14:creationId xmlns:p14="http://schemas.microsoft.com/office/powerpoint/2010/main" val="31626499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A0C743-AF87-0EEC-7ACA-91948B7A41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2B58CF-4544-65CE-C9BB-F20DA9854677}"/>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095562D7-8447-6F65-EAA6-269BDC49815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B3D3883-3A31-CB0F-D3F1-AA71984C9B63}"/>
              </a:ext>
            </a:extLst>
          </p:cNvPr>
          <p:cNvSpPr>
            <a:spLocks noGrp="1"/>
          </p:cNvSpPr>
          <p:nvPr>
            <p:ph type="sldNum" sz="quarter" idx="5"/>
          </p:nvPr>
        </p:nvSpPr>
        <p:spPr/>
        <p:txBody>
          <a:bodyPr/>
          <a:lstStyle/>
          <a:p>
            <a:fld id="{4BE5DE82-CF29-044D-9158-06A811149881}" type="slidenum">
              <a:rPr lang="en-US" smtClean="0"/>
              <a:t>48</a:t>
            </a:fld>
            <a:endParaRPr lang="en-US"/>
          </a:p>
        </p:txBody>
      </p:sp>
    </p:spTree>
    <p:extLst>
      <p:ext uri="{BB962C8B-B14F-4D97-AF65-F5344CB8AC3E}">
        <p14:creationId xmlns:p14="http://schemas.microsoft.com/office/powerpoint/2010/main" val="242168980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49</a:t>
            </a:fld>
            <a:endParaRPr lang="en-US"/>
          </a:p>
        </p:txBody>
      </p:sp>
    </p:spTree>
    <p:extLst>
      <p:ext uri="{BB962C8B-B14F-4D97-AF65-F5344CB8AC3E}">
        <p14:creationId xmlns:p14="http://schemas.microsoft.com/office/powerpoint/2010/main" val="7172193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sz="1200" i="1" kern="1200" dirty="0">
                <a:solidFill>
                  <a:schemeClr val="tx1"/>
                </a:solidFill>
                <a:effectLst/>
                <a:latin typeface="+mn-lt"/>
                <a:ea typeface="+mn-ea"/>
                <a:cs typeface="+mn-cs"/>
              </a:rPr>
              <a:t>https://www.cedefop.europa.eu/en/publications/9201 </a:t>
            </a:r>
            <a:endParaRPr lang="en-GB" dirty="0"/>
          </a:p>
        </p:txBody>
      </p:sp>
      <p:sp>
        <p:nvSpPr>
          <p:cNvPr id="4" name="Slide Number Placeholder 3"/>
          <p:cNvSpPr>
            <a:spLocks noGrp="1"/>
          </p:cNvSpPr>
          <p:nvPr>
            <p:ph type="sldNum" sz="quarter" idx="5"/>
          </p:nvPr>
        </p:nvSpPr>
        <p:spPr/>
        <p:txBody>
          <a:bodyPr/>
          <a:lstStyle/>
          <a:p>
            <a:fld id="{4BE5DE82-CF29-044D-9158-06A811149881}" type="slidenum">
              <a:rPr lang="en-US" smtClean="0"/>
              <a:t>6</a:t>
            </a:fld>
            <a:endParaRPr lang="en-US"/>
          </a:p>
        </p:txBody>
      </p:sp>
    </p:spTree>
    <p:extLst>
      <p:ext uri="{BB962C8B-B14F-4D97-AF65-F5344CB8AC3E}">
        <p14:creationId xmlns:p14="http://schemas.microsoft.com/office/powerpoint/2010/main" val="23631899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4BE5DE82-CF29-044D-9158-06A811149881}" type="slidenum">
              <a:rPr lang="en-US" smtClean="0"/>
              <a:t>7</a:t>
            </a:fld>
            <a:endParaRPr lang="en-US"/>
          </a:p>
        </p:txBody>
      </p:sp>
    </p:spTree>
    <p:extLst>
      <p:ext uri="{BB962C8B-B14F-4D97-AF65-F5344CB8AC3E}">
        <p14:creationId xmlns:p14="http://schemas.microsoft.com/office/powerpoint/2010/main" val="36884926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https://www.oecd.org/content/dam/oecd/en/publications/reports/2025/10/how-the-green-transition-reshapes-vocational-education-and-training_c3ba6762/4819bf34-en.pdf</a:t>
            </a:r>
          </a:p>
        </p:txBody>
      </p:sp>
      <p:sp>
        <p:nvSpPr>
          <p:cNvPr id="4" name="Slide Number Placeholder 3"/>
          <p:cNvSpPr>
            <a:spLocks noGrp="1"/>
          </p:cNvSpPr>
          <p:nvPr>
            <p:ph type="sldNum" sz="quarter" idx="5"/>
          </p:nvPr>
        </p:nvSpPr>
        <p:spPr/>
        <p:txBody>
          <a:bodyPr/>
          <a:lstStyle/>
          <a:p>
            <a:fld id="{4BE5DE82-CF29-044D-9158-06A811149881}" type="slidenum">
              <a:rPr lang="en-US" smtClean="0"/>
              <a:t>8</a:t>
            </a:fld>
            <a:endParaRPr lang="en-US"/>
          </a:p>
        </p:txBody>
      </p:sp>
    </p:spTree>
    <p:extLst>
      <p:ext uri="{BB962C8B-B14F-4D97-AF65-F5344CB8AC3E}">
        <p14:creationId xmlns:p14="http://schemas.microsoft.com/office/powerpoint/2010/main" val="42076852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https://www.oecd.org/content/dam/oecd/en/publications/reports/2025/10/how-the-green-transition-reshapes-vocational-education-and-training_c3ba6762/4819bf34-en.pdf</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kern="1200" dirty="0">
                <a:solidFill>
                  <a:schemeClr val="tx1"/>
                </a:solidFill>
                <a:effectLst/>
                <a:latin typeface="+mn-lt"/>
                <a:ea typeface="+mn-ea"/>
                <a:cs typeface="+mn-cs"/>
              </a:rPr>
              <a:t>https://www.cedefop.europa.eu/en/publications/9201 </a:t>
            </a:r>
            <a:endParaRPr lang="en-GB" dirty="0"/>
          </a:p>
          <a:p>
            <a:endParaRPr lang="en-GB" b="1" dirty="0"/>
          </a:p>
        </p:txBody>
      </p:sp>
      <p:sp>
        <p:nvSpPr>
          <p:cNvPr id="4" name="Slide Number Placeholder 3"/>
          <p:cNvSpPr>
            <a:spLocks noGrp="1"/>
          </p:cNvSpPr>
          <p:nvPr>
            <p:ph type="sldNum" sz="quarter" idx="5"/>
          </p:nvPr>
        </p:nvSpPr>
        <p:spPr/>
        <p:txBody>
          <a:bodyPr/>
          <a:lstStyle/>
          <a:p>
            <a:fld id="{4BE5DE82-CF29-044D-9158-06A811149881}" type="slidenum">
              <a:rPr lang="en-US" smtClean="0"/>
              <a:t>9</a:t>
            </a:fld>
            <a:endParaRPr lang="en-US"/>
          </a:p>
        </p:txBody>
      </p:sp>
    </p:spTree>
    <p:extLst>
      <p:ext uri="{BB962C8B-B14F-4D97-AF65-F5344CB8AC3E}">
        <p14:creationId xmlns:p14="http://schemas.microsoft.com/office/powerpoint/2010/main" val="12871124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Petridou, E., &amp; Lao, L. (2024). Identifying challenges and best practices for implementing AI additional qualifications in vocational and continuing education: a mixed methods analysis. </a:t>
            </a:r>
            <a:r>
              <a:rPr lang="en-GB" sz="1200" b="0" i="1" kern="1200" dirty="0">
                <a:solidFill>
                  <a:schemeClr val="tx1"/>
                </a:solidFill>
                <a:effectLst/>
                <a:latin typeface="+mn-lt"/>
                <a:ea typeface="+mn-ea"/>
                <a:cs typeface="+mn-cs"/>
              </a:rPr>
              <a:t>International Journal of Lifelong Education</a:t>
            </a:r>
            <a:r>
              <a:rPr lang="en-GB" sz="1200" b="0" i="0" kern="1200" dirty="0">
                <a:solidFill>
                  <a:schemeClr val="tx1"/>
                </a:solidFill>
                <a:effectLst/>
                <a:latin typeface="+mn-lt"/>
                <a:ea typeface="+mn-ea"/>
                <a:cs typeface="+mn-cs"/>
              </a:rPr>
              <a:t>, </a:t>
            </a:r>
            <a:r>
              <a:rPr lang="en-GB" sz="1200" b="0" i="1" kern="1200" dirty="0">
                <a:solidFill>
                  <a:schemeClr val="tx1"/>
                </a:solidFill>
                <a:effectLst/>
                <a:latin typeface="+mn-lt"/>
                <a:ea typeface="+mn-ea"/>
                <a:cs typeface="+mn-cs"/>
              </a:rPr>
              <a:t>43</a:t>
            </a:r>
            <a:r>
              <a:rPr lang="en-GB" sz="1200" b="0" i="0" kern="1200" dirty="0">
                <a:solidFill>
                  <a:schemeClr val="tx1"/>
                </a:solidFill>
                <a:effectLst/>
                <a:latin typeface="+mn-lt"/>
                <a:ea typeface="+mn-ea"/>
                <a:cs typeface="+mn-cs"/>
              </a:rPr>
              <a:t>(4), 385–400. https://doi.org/10.1080/02601370.2024.2351076</a:t>
            </a:r>
          </a:p>
          <a:p>
            <a:endParaRPr lang="en-GB" sz="1200" b="0" i="0" kern="1200" dirty="0">
              <a:solidFill>
                <a:schemeClr val="tx1"/>
              </a:solidFill>
              <a:effectLst/>
              <a:latin typeface="+mn-lt"/>
              <a:ea typeface="+mn-ea"/>
              <a:cs typeface="+mn-cs"/>
            </a:endParaRPr>
          </a:p>
          <a:p>
            <a:r>
              <a:rPr lang="en-GB" dirty="0"/>
              <a:t>https://www.cedefop.europa.eu/en/news/germany-ai-emerging-key-vet-competence </a:t>
            </a:r>
          </a:p>
        </p:txBody>
      </p:sp>
      <p:sp>
        <p:nvSpPr>
          <p:cNvPr id="4" name="Slide Number Placeholder 3"/>
          <p:cNvSpPr>
            <a:spLocks noGrp="1"/>
          </p:cNvSpPr>
          <p:nvPr>
            <p:ph type="sldNum" sz="quarter" idx="5"/>
          </p:nvPr>
        </p:nvSpPr>
        <p:spPr/>
        <p:txBody>
          <a:bodyPr/>
          <a:lstStyle/>
          <a:p>
            <a:fld id="{4BE5DE82-CF29-044D-9158-06A811149881}" type="slidenum">
              <a:rPr lang="en-US" smtClean="0"/>
              <a:t>12</a:t>
            </a:fld>
            <a:endParaRPr lang="en-US"/>
          </a:p>
        </p:txBody>
      </p:sp>
    </p:spTree>
    <p:extLst>
      <p:ext uri="{BB962C8B-B14F-4D97-AF65-F5344CB8AC3E}">
        <p14:creationId xmlns:p14="http://schemas.microsoft.com/office/powerpoint/2010/main" val="14863159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1546C9-6F60-A513-073A-802AEA326C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6A8D9E-D7C3-B224-50FE-3AA7EE2252ED}"/>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8880EC02-2BDC-94E1-45ED-03902809AB9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8809C90-82C2-CAE1-C8A0-2F6FCAB1EF41}"/>
              </a:ext>
            </a:extLst>
          </p:cNvPr>
          <p:cNvSpPr>
            <a:spLocks noGrp="1"/>
          </p:cNvSpPr>
          <p:nvPr>
            <p:ph type="sldNum" sz="quarter" idx="5"/>
          </p:nvPr>
        </p:nvSpPr>
        <p:spPr/>
        <p:txBody>
          <a:bodyPr/>
          <a:lstStyle/>
          <a:p>
            <a:fld id="{4BE5DE82-CF29-044D-9158-06A811149881}" type="slidenum">
              <a:rPr lang="en-US" smtClean="0"/>
              <a:t>14</a:t>
            </a:fld>
            <a:endParaRPr lang="en-US"/>
          </a:p>
        </p:txBody>
      </p:sp>
    </p:spTree>
    <p:extLst>
      <p:ext uri="{BB962C8B-B14F-4D97-AF65-F5344CB8AC3E}">
        <p14:creationId xmlns:p14="http://schemas.microsoft.com/office/powerpoint/2010/main" val="13074589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gradFill>
            <a:gsLst>
              <a:gs pos="83000">
                <a:srgbClr val="51C4C6"/>
              </a:gs>
              <a:gs pos="0">
                <a:srgbClr val="00403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769441"/>
          </a:xfrm>
          <a:prstGeom prst="rect">
            <a:avLst/>
          </a:prstGeom>
        </p:spPr>
        <p:txBody>
          <a:bodyPr wrap="square">
            <a:spAutoFit/>
          </a:bodyPr>
          <a:lstStyle/>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solidFill>
                <a:schemeClr val="bg1"/>
              </a:solidFill>
            </a:endParaRPr>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9" y="2014904"/>
            <a:ext cx="5845501" cy="2492990"/>
          </a:xfrm>
          <a:prstGeom prst="rect">
            <a:avLst/>
          </a:prstGeom>
        </p:spPr>
        <p:txBody>
          <a:bodyPr wrap="square">
            <a:spAutoFit/>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err="1">
                <a:solidFill>
                  <a:schemeClr val="bg1"/>
                </a:solidFill>
                <a:effectLst/>
                <a:latin typeface="+mn-lt"/>
                <a:ea typeface="+mn-ea"/>
                <a:cs typeface="+mn-cs"/>
                <a:sym typeface="Quattrocento Sans"/>
              </a:rPr>
              <a:t>SUSTaiN</a:t>
            </a:r>
            <a:r>
              <a:rPr lang="en-IE" sz="2400" b="1" i="0" u="none" strike="noStrike" kern="1200" baseline="0" dirty="0">
                <a:solidFill>
                  <a:schemeClr val="bg1"/>
                </a:solidFill>
                <a:effectLst/>
                <a:latin typeface="+mn-lt"/>
                <a:ea typeface="+mn-ea"/>
                <a:cs typeface="+mn-cs"/>
                <a:sym typeface="Quattrocento Sans"/>
              </a:rPr>
              <a:t>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p>
          <a:p>
            <a:pPr marL="0" marR="0" indent="0" algn="l" defTabSz="914400" rtl="0" eaLnBrk="1" fontAlgn="base" latinLnBrk="0" hangingPunct="1">
              <a:lnSpc>
                <a:spcPct val="100000"/>
              </a:lnSpc>
              <a:spcBef>
                <a:spcPts val="0"/>
              </a:spcBef>
              <a:spcAft>
                <a:spcPts val="0"/>
              </a:spcAft>
              <a:buClrTx/>
              <a:buSzTx/>
              <a:buFontTx/>
              <a:buNone/>
              <a:tabLst/>
              <a:defRPr/>
            </a:pP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1620217"/>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8784FC-5CB3-4F45-814E-B7B4448C237E}"/>
              </a:ext>
            </a:extLst>
          </p:cNvPr>
          <p:cNvSpPr/>
          <p:nvPr userDrawn="1"/>
        </p:nvSpPr>
        <p:spPr>
          <a:xfrm rot="10800000">
            <a:off x="0" y="0"/>
            <a:ext cx="12192000" cy="6858000"/>
          </a:xfrm>
          <a:prstGeom prst="rect">
            <a:avLst/>
          </a:prstGeom>
          <a:gradFill>
            <a:gsLst>
              <a:gs pos="83000">
                <a:srgbClr val="51C4C6"/>
              </a:gs>
              <a:gs pos="0">
                <a:srgbClr val="00403F"/>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F122372-AF04-80D2-B77C-745F6207CD7B}"/>
              </a:ext>
            </a:extLst>
          </p:cNvPr>
          <p:cNvSpPr>
            <a:spLocks noChangeAspect="1"/>
          </p:cNvSpPr>
          <p:nvPr userDrawn="1"/>
        </p:nvSpPr>
        <p:spPr>
          <a:xfrm>
            <a:off x="370688" y="323520"/>
            <a:ext cx="11133740" cy="62109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17">
            <a:extLst>
              <a:ext uri="{FF2B5EF4-FFF2-40B4-BE49-F238E27FC236}">
                <a16:creationId xmlns:a16="http://schemas.microsoft.com/office/drawing/2014/main" id="{94629FAB-1FEE-6DD3-BAE0-63C9EDF41FAA}"/>
              </a:ext>
            </a:extLst>
          </p:cNvPr>
          <p:cNvSpPr>
            <a:spLocks noGrp="1"/>
          </p:cNvSpPr>
          <p:nvPr>
            <p:ph type="body" sz="quarter" idx="18" hasCustomPrompt="1"/>
          </p:nvPr>
        </p:nvSpPr>
        <p:spPr>
          <a:xfrm>
            <a:off x="798380" y="2045704"/>
            <a:ext cx="10595237" cy="3849918"/>
          </a:xfrm>
          <a:prstGeom prst="rect">
            <a:avLst/>
          </a:prstGeom>
        </p:spPr>
        <p:txBody>
          <a:bodyPr/>
          <a:lstStyle>
            <a:lvl1pPr algn="l">
              <a:buNone/>
              <a:defRPr sz="2400" b="0" i="0" spc="0">
                <a:solidFill>
                  <a:srgbClr val="262626"/>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1" name="Text Placeholder 23">
            <a:extLst>
              <a:ext uri="{FF2B5EF4-FFF2-40B4-BE49-F238E27FC236}">
                <a16:creationId xmlns:a16="http://schemas.microsoft.com/office/drawing/2014/main" id="{69F67E6E-6001-52D5-328C-6DB21D316891}"/>
              </a:ext>
            </a:extLst>
          </p:cNvPr>
          <p:cNvSpPr>
            <a:spLocks noGrp="1"/>
          </p:cNvSpPr>
          <p:nvPr>
            <p:ph type="body" sz="quarter" idx="16" hasCustomPrompt="1"/>
          </p:nvPr>
        </p:nvSpPr>
        <p:spPr>
          <a:xfrm>
            <a:off x="798381" y="761603"/>
            <a:ext cx="10595237" cy="803654"/>
          </a:xfrm>
          <a:prstGeom prst="rect">
            <a:avLst/>
          </a:prstGeom>
        </p:spPr>
        <p:txBody>
          <a:bodyPr>
            <a:noAutofit/>
          </a:bodyPr>
          <a:lstStyle>
            <a:lvl1pPr marL="0" indent="0" algn="l">
              <a:buNone/>
              <a:defRPr sz="3600" b="1" i="0">
                <a:solidFill>
                  <a:srgbClr val="51C4C6"/>
                </a:solidFill>
                <a:latin typeface="+mn-lt"/>
              </a:defRPr>
            </a:lvl1pPr>
          </a:lstStyle>
          <a:p>
            <a:pPr lvl="0"/>
            <a:r>
              <a:rPr lang="en-US" dirty="0"/>
              <a:t>Heading</a:t>
            </a:r>
          </a:p>
        </p:txBody>
      </p:sp>
      <p:sp>
        <p:nvSpPr>
          <p:cNvPr id="5" name="Freeform 4">
            <a:extLst>
              <a:ext uri="{FF2B5EF4-FFF2-40B4-BE49-F238E27FC236}">
                <a16:creationId xmlns:a16="http://schemas.microsoft.com/office/drawing/2014/main" id="{D92A6541-CE5E-8AA2-C052-71874E8398B2}"/>
              </a:ext>
            </a:extLst>
          </p:cNvPr>
          <p:cNvSpPr/>
          <p:nvPr userDrawn="1"/>
        </p:nvSpPr>
        <p:spPr>
          <a:xfrm rot="8146203">
            <a:off x="10066356" y="-638751"/>
            <a:ext cx="3230562" cy="2833788"/>
          </a:xfrm>
          <a:custGeom>
            <a:avLst/>
            <a:gdLst>
              <a:gd name="connsiteX0" fmla="*/ 2527716 w 2601872"/>
              <a:gd name="connsiteY0" fmla="*/ 1215850 h 2282313"/>
              <a:gd name="connsiteX1" fmla="*/ 2474367 w 2601872"/>
              <a:gd name="connsiteY1" fmla="*/ 1237190 h 2282313"/>
              <a:gd name="connsiteX2" fmla="*/ 2451426 w 2601872"/>
              <a:gd name="connsiteY2" fmla="*/ 1290006 h 2282313"/>
              <a:gd name="connsiteX3" fmla="*/ 2462630 w 2601872"/>
              <a:gd name="connsiteY3" fmla="*/ 1330552 h 2282313"/>
              <a:gd name="connsiteX4" fmla="*/ 2270570 w 2601872"/>
              <a:gd name="connsiteY4" fmla="*/ 1522611 h 2282313"/>
              <a:gd name="connsiteX5" fmla="*/ 1605831 w 2601872"/>
              <a:gd name="connsiteY5" fmla="*/ 1522611 h 2282313"/>
              <a:gd name="connsiteX6" fmla="*/ 1593560 w 2601872"/>
              <a:gd name="connsiteY6" fmla="*/ 1527413 h 2282313"/>
              <a:gd name="connsiteX7" fmla="*/ 1375359 w 2601872"/>
              <a:gd name="connsiteY7" fmla="*/ 1745614 h 2282313"/>
              <a:gd name="connsiteX8" fmla="*/ 1347618 w 2601872"/>
              <a:gd name="connsiteY8" fmla="*/ 1717872 h 2282313"/>
              <a:gd name="connsiteX9" fmla="*/ 1183834 w 2601872"/>
              <a:gd name="connsiteY9" fmla="*/ 1881656 h 2282313"/>
              <a:gd name="connsiteX10" fmla="*/ 1095273 w 2601872"/>
              <a:gd name="connsiteY10" fmla="*/ 1793095 h 2282313"/>
              <a:gd name="connsiteX11" fmla="*/ 1259057 w 2601872"/>
              <a:gd name="connsiteY11" fmla="*/ 1629311 h 2282313"/>
              <a:gd name="connsiteX12" fmla="*/ 1232915 w 2601872"/>
              <a:gd name="connsiteY12" fmla="*/ 1603170 h 2282313"/>
              <a:gd name="connsiteX13" fmla="*/ 1513536 w 2601872"/>
              <a:gd name="connsiteY13" fmla="*/ 1322549 h 2282313"/>
              <a:gd name="connsiteX14" fmla="*/ 1841637 w 2601872"/>
              <a:gd name="connsiteY14" fmla="*/ 1322549 h 2282313"/>
              <a:gd name="connsiteX15" fmla="*/ 1853908 w 2601872"/>
              <a:gd name="connsiteY15" fmla="*/ 1317748 h 2282313"/>
              <a:gd name="connsiteX16" fmla="*/ 1880049 w 2601872"/>
              <a:gd name="connsiteY16" fmla="*/ 1291607 h 2282313"/>
              <a:gd name="connsiteX17" fmla="*/ 1880049 w 2601872"/>
              <a:gd name="connsiteY17" fmla="*/ 1291607 h 2282313"/>
              <a:gd name="connsiteX18" fmla="*/ 1967009 w 2601872"/>
              <a:gd name="connsiteY18" fmla="*/ 1205180 h 2282313"/>
              <a:gd name="connsiteX19" fmla="*/ 2001687 w 2601872"/>
              <a:gd name="connsiteY19" fmla="*/ 1214249 h 2282313"/>
              <a:gd name="connsiteX20" fmla="*/ 2077977 w 2601872"/>
              <a:gd name="connsiteY20" fmla="*/ 1140093 h 2282313"/>
              <a:gd name="connsiteX21" fmla="*/ 2003821 w 2601872"/>
              <a:gd name="connsiteY21" fmla="*/ 1063803 h 2282313"/>
              <a:gd name="connsiteX22" fmla="*/ 1950471 w 2601872"/>
              <a:gd name="connsiteY22" fmla="*/ 1085143 h 2282313"/>
              <a:gd name="connsiteX23" fmla="*/ 1927530 w 2601872"/>
              <a:gd name="connsiteY23" fmla="*/ 1137959 h 2282313"/>
              <a:gd name="connsiteX24" fmla="*/ 1941401 w 2601872"/>
              <a:gd name="connsiteY24" fmla="*/ 1182239 h 2282313"/>
              <a:gd name="connsiteX25" fmla="*/ 1934466 w 2601872"/>
              <a:gd name="connsiteY25" fmla="*/ 1189175 h 2282313"/>
              <a:gd name="connsiteX26" fmla="*/ 1934466 w 2601872"/>
              <a:gd name="connsiteY26" fmla="*/ 1189175 h 2282313"/>
              <a:gd name="connsiteX27" fmla="*/ 1835236 w 2601872"/>
              <a:gd name="connsiteY27" fmla="*/ 1288406 h 2282313"/>
              <a:gd name="connsiteX28" fmla="*/ 1507134 w 2601872"/>
              <a:gd name="connsiteY28" fmla="*/ 1288406 h 2282313"/>
              <a:gd name="connsiteX29" fmla="*/ 1494863 w 2601872"/>
              <a:gd name="connsiteY29" fmla="*/ 1293207 h 2282313"/>
              <a:gd name="connsiteX30" fmla="*/ 1209441 w 2601872"/>
              <a:gd name="connsiteY30" fmla="*/ 1578629 h 2282313"/>
              <a:gd name="connsiteX31" fmla="*/ 1182233 w 2601872"/>
              <a:gd name="connsiteY31" fmla="*/ 1551420 h 2282313"/>
              <a:gd name="connsiteX32" fmla="*/ 1018449 w 2601872"/>
              <a:gd name="connsiteY32" fmla="*/ 1715204 h 2282313"/>
              <a:gd name="connsiteX33" fmla="*/ 929888 w 2601872"/>
              <a:gd name="connsiteY33" fmla="*/ 1626644 h 2282313"/>
              <a:gd name="connsiteX34" fmla="*/ 1093672 w 2601872"/>
              <a:gd name="connsiteY34" fmla="*/ 1462860 h 2282313"/>
              <a:gd name="connsiteX35" fmla="*/ 1065930 w 2601872"/>
              <a:gd name="connsiteY35" fmla="*/ 1435118 h 2282313"/>
              <a:gd name="connsiteX36" fmla="*/ 1283064 w 2601872"/>
              <a:gd name="connsiteY36" fmla="*/ 1217984 h 2282313"/>
              <a:gd name="connsiteX37" fmla="*/ 1287866 w 2601872"/>
              <a:gd name="connsiteY37" fmla="*/ 1205713 h 2282313"/>
              <a:gd name="connsiteX38" fmla="*/ 1287866 w 2601872"/>
              <a:gd name="connsiteY38" fmla="*/ 879746 h 2282313"/>
              <a:gd name="connsiteX39" fmla="*/ 1464454 w 2601872"/>
              <a:gd name="connsiteY39" fmla="*/ 703158 h 2282313"/>
              <a:gd name="connsiteX40" fmla="*/ 1505533 w 2601872"/>
              <a:gd name="connsiteY40" fmla="*/ 714895 h 2282313"/>
              <a:gd name="connsiteX41" fmla="*/ 1558350 w 2601872"/>
              <a:gd name="connsiteY41" fmla="*/ 691954 h 2282313"/>
              <a:gd name="connsiteX42" fmla="*/ 1579690 w 2601872"/>
              <a:gd name="connsiteY42" fmla="*/ 638604 h 2282313"/>
              <a:gd name="connsiteX43" fmla="*/ 1503399 w 2601872"/>
              <a:gd name="connsiteY43" fmla="*/ 564448 h 2282313"/>
              <a:gd name="connsiteX44" fmla="*/ 1429243 w 2601872"/>
              <a:gd name="connsiteY44" fmla="*/ 640738 h 2282313"/>
              <a:gd name="connsiteX45" fmla="*/ 1440446 w 2601872"/>
              <a:gd name="connsiteY45" fmla="*/ 679150 h 2282313"/>
              <a:gd name="connsiteX46" fmla="*/ 1258523 w 2601872"/>
              <a:gd name="connsiteY46" fmla="*/ 861073 h 2282313"/>
              <a:gd name="connsiteX47" fmla="*/ 1253722 w 2601872"/>
              <a:gd name="connsiteY47" fmla="*/ 873344 h 2282313"/>
              <a:gd name="connsiteX48" fmla="*/ 1253722 w 2601872"/>
              <a:gd name="connsiteY48" fmla="*/ 1199311 h 2282313"/>
              <a:gd name="connsiteX49" fmla="*/ 1041923 w 2601872"/>
              <a:gd name="connsiteY49" fmla="*/ 1411110 h 2282313"/>
              <a:gd name="connsiteX50" fmla="*/ 1016315 w 2601872"/>
              <a:gd name="connsiteY50" fmla="*/ 1385502 h 2282313"/>
              <a:gd name="connsiteX51" fmla="*/ 852531 w 2601872"/>
              <a:gd name="connsiteY51" fmla="*/ 1549286 h 2282313"/>
              <a:gd name="connsiteX52" fmla="*/ 763970 w 2601872"/>
              <a:gd name="connsiteY52" fmla="*/ 1460726 h 2282313"/>
              <a:gd name="connsiteX53" fmla="*/ 927754 w 2601872"/>
              <a:gd name="connsiteY53" fmla="*/ 1296942 h 2282313"/>
              <a:gd name="connsiteX54" fmla="*/ 901079 w 2601872"/>
              <a:gd name="connsiteY54" fmla="*/ 1270267 h 2282313"/>
              <a:gd name="connsiteX55" fmla="*/ 989107 w 2601872"/>
              <a:gd name="connsiteY55" fmla="*/ 1182239 h 2282313"/>
              <a:gd name="connsiteX56" fmla="*/ 1029652 w 2601872"/>
              <a:gd name="connsiteY56" fmla="*/ 1193443 h 2282313"/>
              <a:gd name="connsiteX57" fmla="*/ 1082469 w 2601872"/>
              <a:gd name="connsiteY57" fmla="*/ 1170502 h 2282313"/>
              <a:gd name="connsiteX58" fmla="*/ 1103809 w 2601872"/>
              <a:gd name="connsiteY58" fmla="*/ 1117152 h 2282313"/>
              <a:gd name="connsiteX59" fmla="*/ 1027519 w 2601872"/>
              <a:gd name="connsiteY59" fmla="*/ 1042996 h 2282313"/>
              <a:gd name="connsiteX60" fmla="*/ 953362 w 2601872"/>
              <a:gd name="connsiteY60" fmla="*/ 1119287 h 2282313"/>
              <a:gd name="connsiteX61" fmla="*/ 964565 w 2601872"/>
              <a:gd name="connsiteY61" fmla="*/ 1157698 h 2282313"/>
              <a:gd name="connsiteX62" fmla="*/ 876538 w 2601872"/>
              <a:gd name="connsiteY62" fmla="*/ 1245726 h 2282313"/>
              <a:gd name="connsiteX63" fmla="*/ 849863 w 2601872"/>
              <a:gd name="connsiteY63" fmla="*/ 1219051 h 2282313"/>
              <a:gd name="connsiteX64" fmla="*/ 686079 w 2601872"/>
              <a:gd name="connsiteY64" fmla="*/ 1382835 h 2282313"/>
              <a:gd name="connsiteX65" fmla="*/ 597518 w 2601872"/>
              <a:gd name="connsiteY65" fmla="*/ 1294274 h 2282313"/>
              <a:gd name="connsiteX66" fmla="*/ 761303 w 2601872"/>
              <a:gd name="connsiteY66" fmla="*/ 1130490 h 2282313"/>
              <a:gd name="connsiteX67" fmla="*/ 737295 w 2601872"/>
              <a:gd name="connsiteY67" fmla="*/ 1106482 h 2282313"/>
              <a:gd name="connsiteX68" fmla="*/ 1165694 w 2601872"/>
              <a:gd name="connsiteY68" fmla="*/ 678083 h 2282313"/>
              <a:gd name="connsiteX69" fmla="*/ 1206241 w 2601872"/>
              <a:gd name="connsiteY69" fmla="*/ 689287 h 2282313"/>
              <a:gd name="connsiteX70" fmla="*/ 1259057 w 2601872"/>
              <a:gd name="connsiteY70" fmla="*/ 666346 h 2282313"/>
              <a:gd name="connsiteX71" fmla="*/ 1280397 w 2601872"/>
              <a:gd name="connsiteY71" fmla="*/ 612996 h 2282313"/>
              <a:gd name="connsiteX72" fmla="*/ 1204106 w 2601872"/>
              <a:gd name="connsiteY72" fmla="*/ 538840 h 2282313"/>
              <a:gd name="connsiteX73" fmla="*/ 1129950 w 2601872"/>
              <a:gd name="connsiteY73" fmla="*/ 615130 h 2282313"/>
              <a:gd name="connsiteX74" fmla="*/ 1141154 w 2601872"/>
              <a:gd name="connsiteY74" fmla="*/ 653542 h 2282313"/>
              <a:gd name="connsiteX75" fmla="*/ 712754 w 2601872"/>
              <a:gd name="connsiteY75" fmla="*/ 1081942 h 2282313"/>
              <a:gd name="connsiteX76" fmla="*/ 683412 w 2601872"/>
              <a:gd name="connsiteY76" fmla="*/ 1052599 h 2282313"/>
              <a:gd name="connsiteX77" fmla="*/ 519628 w 2601872"/>
              <a:gd name="connsiteY77" fmla="*/ 1216383 h 2282313"/>
              <a:gd name="connsiteX78" fmla="*/ 431067 w 2601872"/>
              <a:gd name="connsiteY78" fmla="*/ 1127822 h 2282313"/>
              <a:gd name="connsiteX79" fmla="*/ 594851 w 2601872"/>
              <a:gd name="connsiteY79" fmla="*/ 964038 h 2282313"/>
              <a:gd name="connsiteX80" fmla="*/ 571377 w 2601872"/>
              <a:gd name="connsiteY80" fmla="*/ 940565 h 2282313"/>
              <a:gd name="connsiteX81" fmla="*/ 827990 w 2601872"/>
              <a:gd name="connsiteY81" fmla="*/ 683952 h 2282313"/>
              <a:gd name="connsiteX82" fmla="*/ 832792 w 2601872"/>
              <a:gd name="connsiteY82" fmla="*/ 671681 h 2282313"/>
              <a:gd name="connsiteX83" fmla="*/ 832792 w 2601872"/>
              <a:gd name="connsiteY83" fmla="*/ 346780 h 2282313"/>
              <a:gd name="connsiteX84" fmla="*/ 1040856 w 2601872"/>
              <a:gd name="connsiteY84" fmla="*/ 138716 h 2282313"/>
              <a:gd name="connsiteX85" fmla="*/ 1081935 w 2601872"/>
              <a:gd name="connsiteY85" fmla="*/ 150453 h 2282313"/>
              <a:gd name="connsiteX86" fmla="*/ 1134752 w 2601872"/>
              <a:gd name="connsiteY86" fmla="*/ 127513 h 2282313"/>
              <a:gd name="connsiteX87" fmla="*/ 1156092 w 2601872"/>
              <a:gd name="connsiteY87" fmla="*/ 74163 h 2282313"/>
              <a:gd name="connsiteX88" fmla="*/ 1079801 w 2601872"/>
              <a:gd name="connsiteY88" fmla="*/ 6 h 2282313"/>
              <a:gd name="connsiteX89" fmla="*/ 1005645 w 2601872"/>
              <a:gd name="connsiteY89" fmla="*/ 76297 h 2282313"/>
              <a:gd name="connsiteX90" fmla="*/ 1016849 w 2601872"/>
              <a:gd name="connsiteY90" fmla="*/ 114709 h 2282313"/>
              <a:gd name="connsiteX91" fmla="*/ 803982 w 2601872"/>
              <a:gd name="connsiteY91" fmla="*/ 327575 h 2282313"/>
              <a:gd name="connsiteX92" fmla="*/ 799181 w 2601872"/>
              <a:gd name="connsiteY92" fmla="*/ 339845 h 2282313"/>
              <a:gd name="connsiteX93" fmla="*/ 799181 w 2601872"/>
              <a:gd name="connsiteY93" fmla="*/ 664746 h 2282313"/>
              <a:gd name="connsiteX94" fmla="*/ 547370 w 2601872"/>
              <a:gd name="connsiteY94" fmla="*/ 916557 h 2282313"/>
              <a:gd name="connsiteX95" fmla="*/ 517494 w 2601872"/>
              <a:gd name="connsiteY95" fmla="*/ 886681 h 2282313"/>
              <a:gd name="connsiteX96" fmla="*/ 353710 w 2601872"/>
              <a:gd name="connsiteY96" fmla="*/ 1050465 h 2282313"/>
              <a:gd name="connsiteX97" fmla="*/ 300360 w 2601872"/>
              <a:gd name="connsiteY97" fmla="*/ 997115 h 2282313"/>
              <a:gd name="connsiteX98" fmla="*/ 13871 w 2601872"/>
              <a:gd name="connsiteY98" fmla="*/ 997115 h 2282313"/>
              <a:gd name="connsiteX99" fmla="*/ 0 w 2601872"/>
              <a:gd name="connsiteY99" fmla="*/ 1010986 h 2282313"/>
              <a:gd name="connsiteX100" fmla="*/ 1271327 w 2601872"/>
              <a:gd name="connsiteY100" fmla="*/ 2282314 h 2282313"/>
              <a:gd name="connsiteX101" fmla="*/ 1285198 w 2601872"/>
              <a:gd name="connsiteY101" fmla="*/ 2268442 h 2282313"/>
              <a:gd name="connsiteX102" fmla="*/ 1285198 w 2601872"/>
              <a:gd name="connsiteY102" fmla="*/ 1981954 h 2282313"/>
              <a:gd name="connsiteX103" fmla="*/ 1261724 w 2601872"/>
              <a:gd name="connsiteY103" fmla="*/ 1958480 h 2282313"/>
              <a:gd name="connsiteX104" fmla="*/ 1425508 w 2601872"/>
              <a:gd name="connsiteY104" fmla="*/ 1794696 h 2282313"/>
              <a:gd name="connsiteX105" fmla="*/ 1399900 w 2601872"/>
              <a:gd name="connsiteY105" fmla="*/ 1769088 h 2282313"/>
              <a:gd name="connsiteX106" fmla="*/ 1613300 w 2601872"/>
              <a:gd name="connsiteY106" fmla="*/ 1555688 h 2282313"/>
              <a:gd name="connsiteX107" fmla="*/ 2278039 w 2601872"/>
              <a:gd name="connsiteY107" fmla="*/ 1555688 h 2282313"/>
              <a:gd name="connsiteX108" fmla="*/ 2290310 w 2601872"/>
              <a:gd name="connsiteY108" fmla="*/ 1550887 h 2282313"/>
              <a:gd name="connsiteX109" fmla="*/ 2487171 w 2601872"/>
              <a:gd name="connsiteY109" fmla="*/ 1354026 h 2282313"/>
              <a:gd name="connsiteX110" fmla="*/ 2525582 w 2601872"/>
              <a:gd name="connsiteY110" fmla="*/ 1365229 h 2282313"/>
              <a:gd name="connsiteX111" fmla="*/ 2601873 w 2601872"/>
              <a:gd name="connsiteY111" fmla="*/ 1291073 h 2282313"/>
              <a:gd name="connsiteX112" fmla="*/ 2527716 w 2601872"/>
              <a:gd name="connsiteY112" fmla="*/ 1214783 h 2282313"/>
              <a:gd name="connsiteX113" fmla="*/ 2000620 w 2601872"/>
              <a:gd name="connsiteY113" fmla="*/ 1091011 h 2282313"/>
              <a:gd name="connsiteX114" fmla="*/ 2035298 w 2601872"/>
              <a:gd name="connsiteY114" fmla="*/ 1105416 h 2282313"/>
              <a:gd name="connsiteX115" fmla="*/ 2049168 w 2601872"/>
              <a:gd name="connsiteY115" fmla="*/ 1139026 h 2282313"/>
              <a:gd name="connsiteX116" fmla="*/ 2035298 w 2601872"/>
              <a:gd name="connsiteY116" fmla="*/ 1173170 h 2282313"/>
              <a:gd name="connsiteX117" fmla="*/ 2001153 w 2601872"/>
              <a:gd name="connsiteY117" fmla="*/ 1187574 h 2282313"/>
              <a:gd name="connsiteX118" fmla="*/ 1952605 w 2601872"/>
              <a:gd name="connsiteY118" fmla="*/ 1140093 h 2282313"/>
              <a:gd name="connsiteX119" fmla="*/ 2000086 w 2601872"/>
              <a:gd name="connsiteY119" fmla="*/ 1091011 h 2282313"/>
              <a:gd name="connsiteX120" fmla="*/ 1503399 w 2601872"/>
              <a:gd name="connsiteY120" fmla="*/ 592190 h 2282313"/>
              <a:gd name="connsiteX121" fmla="*/ 1538076 w 2601872"/>
              <a:gd name="connsiteY121" fmla="*/ 606594 h 2282313"/>
              <a:gd name="connsiteX122" fmla="*/ 1551948 w 2601872"/>
              <a:gd name="connsiteY122" fmla="*/ 640205 h 2282313"/>
              <a:gd name="connsiteX123" fmla="*/ 1538076 w 2601872"/>
              <a:gd name="connsiteY123" fmla="*/ 674349 h 2282313"/>
              <a:gd name="connsiteX124" fmla="*/ 1503933 w 2601872"/>
              <a:gd name="connsiteY124" fmla="*/ 688753 h 2282313"/>
              <a:gd name="connsiteX125" fmla="*/ 1454851 w 2601872"/>
              <a:gd name="connsiteY125" fmla="*/ 641272 h 2282313"/>
              <a:gd name="connsiteX126" fmla="*/ 1502332 w 2601872"/>
              <a:gd name="connsiteY126" fmla="*/ 592190 h 2282313"/>
              <a:gd name="connsiteX127" fmla="*/ 1080335 w 2601872"/>
              <a:gd name="connsiteY127" fmla="*/ 28282 h 2282313"/>
              <a:gd name="connsiteX128" fmla="*/ 1115012 w 2601872"/>
              <a:gd name="connsiteY128" fmla="*/ 42686 h 2282313"/>
              <a:gd name="connsiteX129" fmla="*/ 1128883 w 2601872"/>
              <a:gd name="connsiteY129" fmla="*/ 76297 h 2282313"/>
              <a:gd name="connsiteX130" fmla="*/ 1115012 w 2601872"/>
              <a:gd name="connsiteY130" fmla="*/ 110441 h 2282313"/>
              <a:gd name="connsiteX131" fmla="*/ 1080868 w 2601872"/>
              <a:gd name="connsiteY131" fmla="*/ 124845 h 2282313"/>
              <a:gd name="connsiteX132" fmla="*/ 1032320 w 2601872"/>
              <a:gd name="connsiteY132" fmla="*/ 77364 h 2282313"/>
              <a:gd name="connsiteX133" fmla="*/ 1079801 w 2601872"/>
              <a:gd name="connsiteY133" fmla="*/ 28282 h 2282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2601872" h="2282313">
                <a:moveTo>
                  <a:pt x="2527716" y="1215850"/>
                </a:moveTo>
                <a:cubicBezTo>
                  <a:pt x="2507444" y="1215850"/>
                  <a:pt x="2488771" y="1223319"/>
                  <a:pt x="2474367" y="1237190"/>
                </a:cubicBezTo>
                <a:cubicBezTo>
                  <a:pt x="2459962" y="1251061"/>
                  <a:pt x="2451960" y="1270267"/>
                  <a:pt x="2451426" y="1290006"/>
                </a:cubicBezTo>
                <a:cubicBezTo>
                  <a:pt x="2451426" y="1304944"/>
                  <a:pt x="2455161" y="1318815"/>
                  <a:pt x="2462630" y="1330552"/>
                </a:cubicBezTo>
                <a:lnTo>
                  <a:pt x="2270570" y="1522611"/>
                </a:lnTo>
                <a:lnTo>
                  <a:pt x="1605831" y="1522611"/>
                </a:lnTo>
                <a:cubicBezTo>
                  <a:pt x="1601030" y="1522611"/>
                  <a:pt x="1596761" y="1524212"/>
                  <a:pt x="1593560" y="1527413"/>
                </a:cubicBezTo>
                <a:lnTo>
                  <a:pt x="1375359" y="1745614"/>
                </a:lnTo>
                <a:lnTo>
                  <a:pt x="1347618" y="1717872"/>
                </a:lnTo>
                <a:lnTo>
                  <a:pt x="1183834" y="1881656"/>
                </a:lnTo>
                <a:lnTo>
                  <a:pt x="1095273" y="1793095"/>
                </a:lnTo>
                <a:lnTo>
                  <a:pt x="1259057" y="1629311"/>
                </a:lnTo>
                <a:lnTo>
                  <a:pt x="1232915" y="1603170"/>
                </a:lnTo>
                <a:lnTo>
                  <a:pt x="1513536" y="1322549"/>
                </a:lnTo>
                <a:cubicBezTo>
                  <a:pt x="1527406" y="1322549"/>
                  <a:pt x="1841637" y="1322549"/>
                  <a:pt x="1841637" y="1322549"/>
                </a:cubicBezTo>
                <a:cubicBezTo>
                  <a:pt x="1846439" y="1322549"/>
                  <a:pt x="1850706" y="1320949"/>
                  <a:pt x="1853908" y="1317748"/>
                </a:cubicBezTo>
                <a:lnTo>
                  <a:pt x="1880049" y="1291607"/>
                </a:lnTo>
                <a:lnTo>
                  <a:pt x="1880049" y="1291607"/>
                </a:lnTo>
                <a:cubicBezTo>
                  <a:pt x="1880049" y="1291607"/>
                  <a:pt x="1967009" y="1205180"/>
                  <a:pt x="1967009" y="1205180"/>
                </a:cubicBezTo>
                <a:cubicBezTo>
                  <a:pt x="1977146" y="1210515"/>
                  <a:pt x="1988883" y="1214249"/>
                  <a:pt x="2001687" y="1214249"/>
                </a:cubicBezTo>
                <a:cubicBezTo>
                  <a:pt x="2043300" y="1214783"/>
                  <a:pt x="2077443" y="1181706"/>
                  <a:pt x="2077977" y="1140093"/>
                </a:cubicBezTo>
                <a:cubicBezTo>
                  <a:pt x="2078511" y="1098480"/>
                  <a:pt x="2045433" y="1064336"/>
                  <a:pt x="2003821" y="1063803"/>
                </a:cubicBezTo>
                <a:cubicBezTo>
                  <a:pt x="1983548" y="1063803"/>
                  <a:pt x="1964875" y="1071272"/>
                  <a:pt x="1950471" y="1085143"/>
                </a:cubicBezTo>
                <a:cubicBezTo>
                  <a:pt x="1936066" y="1099014"/>
                  <a:pt x="1928064" y="1118219"/>
                  <a:pt x="1927530" y="1137959"/>
                </a:cubicBezTo>
                <a:cubicBezTo>
                  <a:pt x="1927530" y="1154497"/>
                  <a:pt x="1932332" y="1169969"/>
                  <a:pt x="1941401" y="1182239"/>
                </a:cubicBezTo>
                <a:lnTo>
                  <a:pt x="1934466" y="1189175"/>
                </a:lnTo>
                <a:lnTo>
                  <a:pt x="1934466" y="1189175"/>
                </a:lnTo>
                <a:cubicBezTo>
                  <a:pt x="1934466" y="1189175"/>
                  <a:pt x="1835236" y="1288406"/>
                  <a:pt x="1835236" y="1288406"/>
                </a:cubicBezTo>
                <a:cubicBezTo>
                  <a:pt x="1821364" y="1288406"/>
                  <a:pt x="1507134" y="1288406"/>
                  <a:pt x="1507134" y="1288406"/>
                </a:cubicBezTo>
                <a:cubicBezTo>
                  <a:pt x="1502332" y="1288406"/>
                  <a:pt x="1498064" y="1290006"/>
                  <a:pt x="1494863" y="1293207"/>
                </a:cubicBezTo>
                <a:lnTo>
                  <a:pt x="1209441" y="1578629"/>
                </a:lnTo>
                <a:lnTo>
                  <a:pt x="1182233" y="1551420"/>
                </a:lnTo>
                <a:lnTo>
                  <a:pt x="1018449" y="1715204"/>
                </a:lnTo>
                <a:lnTo>
                  <a:pt x="929888" y="1626644"/>
                </a:lnTo>
                <a:lnTo>
                  <a:pt x="1093672" y="1462860"/>
                </a:lnTo>
                <a:lnTo>
                  <a:pt x="1065930" y="1435118"/>
                </a:lnTo>
                <a:lnTo>
                  <a:pt x="1283064" y="1217984"/>
                </a:lnTo>
                <a:cubicBezTo>
                  <a:pt x="1286265" y="1214783"/>
                  <a:pt x="1287866" y="1210515"/>
                  <a:pt x="1287866" y="1205713"/>
                </a:cubicBezTo>
                <a:cubicBezTo>
                  <a:pt x="1287866" y="1205713"/>
                  <a:pt x="1287866" y="893083"/>
                  <a:pt x="1287866" y="879746"/>
                </a:cubicBezTo>
                <a:lnTo>
                  <a:pt x="1464454" y="703158"/>
                </a:lnTo>
                <a:cubicBezTo>
                  <a:pt x="1476191" y="710627"/>
                  <a:pt x="1490595" y="714895"/>
                  <a:pt x="1505533" y="714895"/>
                </a:cubicBezTo>
                <a:cubicBezTo>
                  <a:pt x="1525806" y="714895"/>
                  <a:pt x="1544478" y="706358"/>
                  <a:pt x="1558350" y="691954"/>
                </a:cubicBezTo>
                <a:cubicBezTo>
                  <a:pt x="1572220" y="677550"/>
                  <a:pt x="1580223" y="658344"/>
                  <a:pt x="1579690" y="638604"/>
                </a:cubicBezTo>
                <a:cubicBezTo>
                  <a:pt x="1579156" y="596991"/>
                  <a:pt x="1545012" y="563914"/>
                  <a:pt x="1503399" y="564448"/>
                </a:cubicBezTo>
                <a:cubicBezTo>
                  <a:pt x="1461786" y="564981"/>
                  <a:pt x="1428709" y="599125"/>
                  <a:pt x="1429243" y="640738"/>
                </a:cubicBezTo>
                <a:cubicBezTo>
                  <a:pt x="1429243" y="654609"/>
                  <a:pt x="1433511" y="667947"/>
                  <a:pt x="1440446" y="679150"/>
                </a:cubicBezTo>
                <a:lnTo>
                  <a:pt x="1258523" y="861073"/>
                </a:lnTo>
                <a:cubicBezTo>
                  <a:pt x="1255322" y="864274"/>
                  <a:pt x="1253722" y="868542"/>
                  <a:pt x="1253722" y="873344"/>
                </a:cubicBezTo>
                <a:cubicBezTo>
                  <a:pt x="1253722" y="873344"/>
                  <a:pt x="1253722" y="1185974"/>
                  <a:pt x="1253722" y="1199311"/>
                </a:cubicBezTo>
                <a:lnTo>
                  <a:pt x="1041923" y="1411110"/>
                </a:lnTo>
                <a:lnTo>
                  <a:pt x="1016315" y="1385502"/>
                </a:lnTo>
                <a:lnTo>
                  <a:pt x="852531" y="1549286"/>
                </a:lnTo>
                <a:lnTo>
                  <a:pt x="763970" y="1460726"/>
                </a:lnTo>
                <a:lnTo>
                  <a:pt x="927754" y="1296942"/>
                </a:lnTo>
                <a:lnTo>
                  <a:pt x="901079" y="1270267"/>
                </a:lnTo>
                <a:lnTo>
                  <a:pt x="989107" y="1182239"/>
                </a:lnTo>
                <a:cubicBezTo>
                  <a:pt x="1000844" y="1189708"/>
                  <a:pt x="1014714" y="1193976"/>
                  <a:pt x="1029652" y="1193443"/>
                </a:cubicBezTo>
                <a:cubicBezTo>
                  <a:pt x="1049925" y="1193443"/>
                  <a:pt x="1068598" y="1184907"/>
                  <a:pt x="1082469" y="1170502"/>
                </a:cubicBezTo>
                <a:cubicBezTo>
                  <a:pt x="1096340" y="1156098"/>
                  <a:pt x="1104342" y="1136892"/>
                  <a:pt x="1103809" y="1117152"/>
                </a:cubicBezTo>
                <a:cubicBezTo>
                  <a:pt x="1103275" y="1075540"/>
                  <a:pt x="1069131" y="1042463"/>
                  <a:pt x="1027519" y="1042996"/>
                </a:cubicBezTo>
                <a:cubicBezTo>
                  <a:pt x="985905" y="1043530"/>
                  <a:pt x="952829" y="1077674"/>
                  <a:pt x="953362" y="1119287"/>
                </a:cubicBezTo>
                <a:cubicBezTo>
                  <a:pt x="953362" y="1133691"/>
                  <a:pt x="957630" y="1146495"/>
                  <a:pt x="964565" y="1157698"/>
                </a:cubicBezTo>
                <a:lnTo>
                  <a:pt x="876538" y="1245726"/>
                </a:lnTo>
                <a:lnTo>
                  <a:pt x="849863" y="1219051"/>
                </a:lnTo>
                <a:lnTo>
                  <a:pt x="686079" y="1382835"/>
                </a:lnTo>
                <a:lnTo>
                  <a:pt x="597518" y="1294274"/>
                </a:lnTo>
                <a:lnTo>
                  <a:pt x="761303" y="1130490"/>
                </a:lnTo>
                <a:lnTo>
                  <a:pt x="737295" y="1106482"/>
                </a:lnTo>
                <a:lnTo>
                  <a:pt x="1165694" y="678083"/>
                </a:lnTo>
                <a:cubicBezTo>
                  <a:pt x="1177432" y="685552"/>
                  <a:pt x="1191302" y="689820"/>
                  <a:pt x="1206241" y="689287"/>
                </a:cubicBezTo>
                <a:cubicBezTo>
                  <a:pt x="1226513" y="689287"/>
                  <a:pt x="1245186" y="680751"/>
                  <a:pt x="1259057" y="666346"/>
                </a:cubicBezTo>
                <a:cubicBezTo>
                  <a:pt x="1272928" y="651942"/>
                  <a:pt x="1279330" y="632736"/>
                  <a:pt x="1280397" y="612996"/>
                </a:cubicBezTo>
                <a:cubicBezTo>
                  <a:pt x="1281997" y="577252"/>
                  <a:pt x="1241985" y="538840"/>
                  <a:pt x="1204106" y="538840"/>
                </a:cubicBezTo>
                <a:cubicBezTo>
                  <a:pt x="1162494" y="538840"/>
                  <a:pt x="1129417" y="573517"/>
                  <a:pt x="1129950" y="615130"/>
                </a:cubicBezTo>
                <a:cubicBezTo>
                  <a:pt x="1129950" y="629535"/>
                  <a:pt x="1134218" y="642339"/>
                  <a:pt x="1141154" y="653542"/>
                </a:cubicBezTo>
                <a:lnTo>
                  <a:pt x="712754" y="1081942"/>
                </a:lnTo>
                <a:lnTo>
                  <a:pt x="683412" y="1052599"/>
                </a:lnTo>
                <a:lnTo>
                  <a:pt x="519628" y="1216383"/>
                </a:lnTo>
                <a:lnTo>
                  <a:pt x="431067" y="1127822"/>
                </a:lnTo>
                <a:lnTo>
                  <a:pt x="594851" y="964038"/>
                </a:lnTo>
                <a:lnTo>
                  <a:pt x="571377" y="940565"/>
                </a:lnTo>
                <a:lnTo>
                  <a:pt x="827990" y="683952"/>
                </a:lnTo>
                <a:cubicBezTo>
                  <a:pt x="831191" y="680751"/>
                  <a:pt x="832792" y="676483"/>
                  <a:pt x="832792" y="671681"/>
                </a:cubicBezTo>
                <a:lnTo>
                  <a:pt x="832792" y="346780"/>
                </a:lnTo>
                <a:lnTo>
                  <a:pt x="1040856" y="138716"/>
                </a:lnTo>
                <a:cubicBezTo>
                  <a:pt x="1052593" y="146185"/>
                  <a:pt x="1066997" y="150453"/>
                  <a:pt x="1081935" y="150453"/>
                </a:cubicBezTo>
                <a:cubicBezTo>
                  <a:pt x="1102208" y="150453"/>
                  <a:pt x="1120881" y="141917"/>
                  <a:pt x="1134752" y="127513"/>
                </a:cubicBezTo>
                <a:cubicBezTo>
                  <a:pt x="1148622" y="113108"/>
                  <a:pt x="1156625" y="93902"/>
                  <a:pt x="1156092" y="74163"/>
                </a:cubicBezTo>
                <a:cubicBezTo>
                  <a:pt x="1155558" y="32550"/>
                  <a:pt x="1121414" y="-527"/>
                  <a:pt x="1079801" y="6"/>
                </a:cubicBezTo>
                <a:cubicBezTo>
                  <a:pt x="1038188" y="540"/>
                  <a:pt x="1005112" y="34684"/>
                  <a:pt x="1005645" y="76297"/>
                </a:cubicBezTo>
                <a:cubicBezTo>
                  <a:pt x="1005645" y="90168"/>
                  <a:pt x="1009913" y="103505"/>
                  <a:pt x="1016849" y="114709"/>
                </a:cubicBezTo>
                <a:lnTo>
                  <a:pt x="803982" y="327575"/>
                </a:lnTo>
                <a:cubicBezTo>
                  <a:pt x="800782" y="330776"/>
                  <a:pt x="799181" y="335044"/>
                  <a:pt x="799181" y="339845"/>
                </a:cubicBezTo>
                <a:cubicBezTo>
                  <a:pt x="799181" y="339845"/>
                  <a:pt x="799181" y="650875"/>
                  <a:pt x="799181" y="664746"/>
                </a:cubicBezTo>
                <a:lnTo>
                  <a:pt x="547370" y="916557"/>
                </a:lnTo>
                <a:lnTo>
                  <a:pt x="517494" y="886681"/>
                </a:lnTo>
                <a:lnTo>
                  <a:pt x="353710" y="1050465"/>
                </a:lnTo>
                <a:lnTo>
                  <a:pt x="300360" y="997115"/>
                </a:lnTo>
                <a:cubicBezTo>
                  <a:pt x="221402" y="918157"/>
                  <a:pt x="93362" y="918157"/>
                  <a:pt x="13871" y="997115"/>
                </a:cubicBezTo>
                <a:lnTo>
                  <a:pt x="0" y="1010986"/>
                </a:lnTo>
                <a:lnTo>
                  <a:pt x="1271327" y="2282314"/>
                </a:lnTo>
                <a:lnTo>
                  <a:pt x="1285198" y="2268442"/>
                </a:lnTo>
                <a:cubicBezTo>
                  <a:pt x="1364156" y="2189485"/>
                  <a:pt x="1364156" y="2061445"/>
                  <a:pt x="1285198" y="1981954"/>
                </a:cubicBezTo>
                <a:lnTo>
                  <a:pt x="1261724" y="1958480"/>
                </a:lnTo>
                <a:lnTo>
                  <a:pt x="1425508" y="1794696"/>
                </a:lnTo>
                <a:lnTo>
                  <a:pt x="1399900" y="1769088"/>
                </a:lnTo>
                <a:lnTo>
                  <a:pt x="1613300" y="1555688"/>
                </a:lnTo>
                <a:cubicBezTo>
                  <a:pt x="1627171" y="1555688"/>
                  <a:pt x="2278039" y="1555688"/>
                  <a:pt x="2278039" y="1555688"/>
                </a:cubicBezTo>
                <a:cubicBezTo>
                  <a:pt x="2282840" y="1555688"/>
                  <a:pt x="2287109" y="1554088"/>
                  <a:pt x="2290310" y="1550887"/>
                </a:cubicBezTo>
                <a:lnTo>
                  <a:pt x="2487171" y="1354026"/>
                </a:lnTo>
                <a:cubicBezTo>
                  <a:pt x="2498374" y="1360961"/>
                  <a:pt x="2511711" y="1365229"/>
                  <a:pt x="2525582" y="1365229"/>
                </a:cubicBezTo>
                <a:cubicBezTo>
                  <a:pt x="2567195" y="1365763"/>
                  <a:pt x="2601339" y="1332686"/>
                  <a:pt x="2601873" y="1291073"/>
                </a:cubicBezTo>
                <a:cubicBezTo>
                  <a:pt x="2601873" y="1249460"/>
                  <a:pt x="2568796" y="1215316"/>
                  <a:pt x="2527716" y="1214783"/>
                </a:cubicBezTo>
                <a:close/>
                <a:moveTo>
                  <a:pt x="2000620" y="1091011"/>
                </a:moveTo>
                <a:cubicBezTo>
                  <a:pt x="2013958" y="1091011"/>
                  <a:pt x="2026228" y="1096346"/>
                  <a:pt x="2035298" y="1105416"/>
                </a:cubicBezTo>
                <a:cubicBezTo>
                  <a:pt x="2043833" y="1113952"/>
                  <a:pt x="2049168" y="1125688"/>
                  <a:pt x="2049168" y="1139026"/>
                </a:cubicBezTo>
                <a:cubicBezTo>
                  <a:pt x="2049168" y="1151830"/>
                  <a:pt x="2044367" y="1164100"/>
                  <a:pt x="2035298" y="1173170"/>
                </a:cubicBezTo>
                <a:cubicBezTo>
                  <a:pt x="2026228" y="1182239"/>
                  <a:pt x="2014491" y="1187574"/>
                  <a:pt x="2001153" y="1187574"/>
                </a:cubicBezTo>
                <a:cubicBezTo>
                  <a:pt x="1974479" y="1187574"/>
                  <a:pt x="1952605" y="1166768"/>
                  <a:pt x="1952605" y="1140093"/>
                </a:cubicBezTo>
                <a:cubicBezTo>
                  <a:pt x="1952605" y="1113418"/>
                  <a:pt x="1973411" y="1091545"/>
                  <a:pt x="2000086" y="1091011"/>
                </a:cubicBezTo>
                <a:close/>
                <a:moveTo>
                  <a:pt x="1503399" y="592190"/>
                </a:moveTo>
                <a:cubicBezTo>
                  <a:pt x="1516736" y="592190"/>
                  <a:pt x="1529007" y="597525"/>
                  <a:pt x="1538076" y="606594"/>
                </a:cubicBezTo>
                <a:cubicBezTo>
                  <a:pt x="1546613" y="615130"/>
                  <a:pt x="1551948" y="626867"/>
                  <a:pt x="1551948" y="640205"/>
                </a:cubicBezTo>
                <a:cubicBezTo>
                  <a:pt x="1551948" y="653009"/>
                  <a:pt x="1547146" y="665279"/>
                  <a:pt x="1538076" y="674349"/>
                </a:cubicBezTo>
                <a:cubicBezTo>
                  <a:pt x="1529007" y="683418"/>
                  <a:pt x="1517270" y="688753"/>
                  <a:pt x="1503933" y="688753"/>
                </a:cubicBezTo>
                <a:cubicBezTo>
                  <a:pt x="1477258" y="688753"/>
                  <a:pt x="1455384" y="667947"/>
                  <a:pt x="1454851" y="641272"/>
                </a:cubicBezTo>
                <a:cubicBezTo>
                  <a:pt x="1454851" y="614597"/>
                  <a:pt x="1475657" y="592723"/>
                  <a:pt x="1502332" y="592190"/>
                </a:cubicBezTo>
                <a:close/>
                <a:moveTo>
                  <a:pt x="1080335" y="28282"/>
                </a:moveTo>
                <a:cubicBezTo>
                  <a:pt x="1093672" y="28282"/>
                  <a:pt x="1105943" y="33617"/>
                  <a:pt x="1115012" y="42686"/>
                </a:cubicBezTo>
                <a:cubicBezTo>
                  <a:pt x="1123548" y="51222"/>
                  <a:pt x="1128883" y="62959"/>
                  <a:pt x="1128883" y="76297"/>
                </a:cubicBezTo>
                <a:cubicBezTo>
                  <a:pt x="1128883" y="89101"/>
                  <a:pt x="1124082" y="101371"/>
                  <a:pt x="1115012" y="110441"/>
                </a:cubicBezTo>
                <a:cubicBezTo>
                  <a:pt x="1105943" y="119510"/>
                  <a:pt x="1094206" y="124845"/>
                  <a:pt x="1080868" y="124845"/>
                </a:cubicBezTo>
                <a:cubicBezTo>
                  <a:pt x="1054193" y="124845"/>
                  <a:pt x="1032320" y="104039"/>
                  <a:pt x="1032320" y="77364"/>
                </a:cubicBezTo>
                <a:cubicBezTo>
                  <a:pt x="1032320" y="50689"/>
                  <a:pt x="1053126" y="28815"/>
                  <a:pt x="1079801" y="28282"/>
                </a:cubicBezTo>
                <a:close/>
              </a:path>
            </a:pathLst>
          </a:custGeom>
          <a:solidFill>
            <a:srgbClr val="FFFFFF">
              <a:alpha val="46000"/>
            </a:srgbClr>
          </a:solidFill>
          <a:ln w="5331" cap="flat">
            <a:noFill/>
            <a:prstDash val="solid"/>
            <a:miter/>
          </a:ln>
        </p:spPr>
        <p:txBody>
          <a:bodyPr rtlCol="0" anchor="ctr"/>
          <a:lstStyle/>
          <a:p>
            <a:endParaRPr lang="en-US"/>
          </a:p>
        </p:txBody>
      </p:sp>
      <p:sp>
        <p:nvSpPr>
          <p:cNvPr id="6" name="Rectangle 5">
            <a:extLst>
              <a:ext uri="{FF2B5EF4-FFF2-40B4-BE49-F238E27FC236}">
                <a16:creationId xmlns:a16="http://schemas.microsoft.com/office/drawing/2014/main" id="{52A6A34E-8ABA-1C06-6A3C-205544F3A39D}"/>
              </a:ext>
            </a:extLst>
          </p:cNvPr>
          <p:cNvSpPr/>
          <p:nvPr userDrawn="1"/>
        </p:nvSpPr>
        <p:spPr>
          <a:xfrm>
            <a:off x="12192000" y="-287867"/>
            <a:ext cx="1185333" cy="8517467"/>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2F84989F-D977-0E20-CA88-2CE283A13D9C}"/>
              </a:ext>
            </a:extLst>
          </p:cNvPr>
          <p:cNvSpPr txBox="1"/>
          <p:nvPr userDrawn="1"/>
        </p:nvSpPr>
        <p:spPr>
          <a:xfrm rot="16200000">
            <a:off x="9996557" y="4601255"/>
            <a:ext cx="3779520" cy="246221"/>
          </a:xfrm>
          <a:prstGeom prst="rect">
            <a:avLst/>
          </a:prstGeom>
          <a:noFill/>
        </p:spPr>
        <p:txBody>
          <a:bodyPr wrap="square">
            <a:spAutoFit/>
          </a:bodyPr>
          <a:lstStyle/>
          <a:p>
            <a:r>
              <a:rPr lang="en-US" sz="1000" dirty="0">
                <a:solidFill>
                  <a:schemeClr val="bg1"/>
                </a:solidFill>
                <a:latin typeface="Calibri" panose="020F0502020204030204" pitchFamily="34" charset="0"/>
                <a:cs typeface="Calibri" panose="020F0502020204030204" pitchFamily="34" charset="0"/>
              </a:rPr>
              <a:t>AI-enhanced Vocational Education for a Sustainable Future</a:t>
            </a:r>
          </a:p>
        </p:txBody>
      </p:sp>
    </p:spTree>
    <p:extLst>
      <p:ext uri="{BB962C8B-B14F-4D97-AF65-F5344CB8AC3E}">
        <p14:creationId xmlns:p14="http://schemas.microsoft.com/office/powerpoint/2010/main" val="419105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Slide 2">
    <p:spTree>
      <p:nvGrpSpPr>
        <p:cNvPr id="1" name=""/>
        <p:cNvGrpSpPr/>
        <p:nvPr/>
      </p:nvGrpSpPr>
      <p:grpSpPr>
        <a:xfrm>
          <a:off x="0" y="0"/>
          <a:ext cx="0" cy="0"/>
          <a:chOff x="0" y="0"/>
          <a:chExt cx="0" cy="0"/>
        </a:xfrm>
      </p:grpSpPr>
      <p:sp>
        <p:nvSpPr>
          <p:cNvPr id="14" name="Text Placeholder 17">
            <a:extLst>
              <a:ext uri="{FF2B5EF4-FFF2-40B4-BE49-F238E27FC236}">
                <a16:creationId xmlns:a16="http://schemas.microsoft.com/office/drawing/2014/main" id="{E5809F09-19F8-644E-93CF-7EED6ADA9275}"/>
              </a:ext>
            </a:extLst>
          </p:cNvPr>
          <p:cNvSpPr>
            <a:spLocks noGrp="1"/>
          </p:cNvSpPr>
          <p:nvPr>
            <p:ph type="body" sz="quarter" idx="18" hasCustomPrompt="1"/>
          </p:nvPr>
        </p:nvSpPr>
        <p:spPr>
          <a:xfrm>
            <a:off x="1553583" y="1623405"/>
            <a:ext cx="9778140" cy="4895927"/>
          </a:xfrm>
          <a:prstGeom prst="rect">
            <a:avLst/>
          </a:prstGeom>
        </p:spPr>
        <p:txBody>
          <a:bodyPr/>
          <a:lstStyle>
            <a:lvl1pPr algn="l">
              <a:buNone/>
              <a:defRPr sz="2400" b="0" i="0" spc="0">
                <a:solidFill>
                  <a:srgbClr val="262626"/>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3E9E7B3E-59B0-DC4E-9561-9A1693329D98}"/>
              </a:ext>
            </a:extLst>
          </p:cNvPr>
          <p:cNvSpPr>
            <a:spLocks noGrp="1"/>
          </p:cNvSpPr>
          <p:nvPr>
            <p:ph type="body" sz="quarter" idx="16" hasCustomPrompt="1"/>
          </p:nvPr>
        </p:nvSpPr>
        <p:spPr>
          <a:xfrm>
            <a:off x="1503336" y="604434"/>
            <a:ext cx="9886397" cy="1018971"/>
          </a:xfrm>
          <a:prstGeom prst="rect">
            <a:avLst/>
          </a:prstGeom>
        </p:spPr>
        <p:txBody>
          <a:bodyPr>
            <a:noAutofit/>
          </a:bodyPr>
          <a:lstStyle>
            <a:lvl1pPr marL="0" indent="0" algn="l">
              <a:buNone/>
              <a:defRPr sz="3600" b="1" i="0">
                <a:solidFill>
                  <a:srgbClr val="51C4C6"/>
                </a:solidFill>
                <a:latin typeface="+mn-lt"/>
              </a:defRPr>
            </a:lvl1pPr>
          </a:lstStyle>
          <a:p>
            <a:pPr lvl="0"/>
            <a:r>
              <a:rPr lang="en-US" dirty="0"/>
              <a:t>Heading</a:t>
            </a:r>
          </a:p>
        </p:txBody>
      </p:sp>
      <p:sp>
        <p:nvSpPr>
          <p:cNvPr id="2" name="Rectangle 1">
            <a:extLst>
              <a:ext uri="{FF2B5EF4-FFF2-40B4-BE49-F238E27FC236}">
                <a16:creationId xmlns:a16="http://schemas.microsoft.com/office/drawing/2014/main" id="{C07CE72E-371D-1D4A-A68D-68550F825E9D}"/>
              </a:ext>
            </a:extLst>
          </p:cNvPr>
          <p:cNvSpPr/>
          <p:nvPr userDrawn="1"/>
        </p:nvSpPr>
        <p:spPr>
          <a:xfrm>
            <a:off x="12192000" y="-287867"/>
            <a:ext cx="1185333" cy="7145867"/>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2">
            <a:extLst>
              <a:ext uri="{FF2B5EF4-FFF2-40B4-BE49-F238E27FC236}">
                <a16:creationId xmlns:a16="http://schemas.microsoft.com/office/drawing/2014/main" id="{936FEF51-CD71-062C-6ED0-A623D78E9564}"/>
              </a:ext>
            </a:extLst>
          </p:cNvPr>
          <p:cNvSpPr/>
          <p:nvPr userDrawn="1"/>
        </p:nvSpPr>
        <p:spPr>
          <a:xfrm rot="10800000">
            <a:off x="1" y="0"/>
            <a:ext cx="1242204" cy="6858000"/>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gradFill>
            <a:gsLst>
              <a:gs pos="83000">
                <a:srgbClr val="51C4C6"/>
              </a:gs>
              <a:gs pos="0">
                <a:srgbClr val="00403F"/>
              </a:gs>
            </a:gsLst>
            <a:lin ang="2700000" scaled="0"/>
          </a:gradFill>
          <a:ln w="3060" cap="flat">
            <a:noFill/>
            <a:prstDash val="solid"/>
            <a:miter/>
          </a:ln>
        </p:spPr>
        <p:txBody>
          <a:bodyPr rtlCol="0" anchor="ctr"/>
          <a:lstStyle/>
          <a:p>
            <a:endParaRPr lang="en-US"/>
          </a:p>
        </p:txBody>
      </p:sp>
      <p:sp>
        <p:nvSpPr>
          <p:cNvPr id="5" name="Freeform 4">
            <a:extLst>
              <a:ext uri="{FF2B5EF4-FFF2-40B4-BE49-F238E27FC236}">
                <a16:creationId xmlns:a16="http://schemas.microsoft.com/office/drawing/2014/main" id="{865FB771-34CF-0616-EB5F-199B1B0276F7}"/>
              </a:ext>
            </a:extLst>
          </p:cNvPr>
          <p:cNvSpPr/>
          <p:nvPr userDrawn="1"/>
        </p:nvSpPr>
        <p:spPr>
          <a:xfrm rot="6762093">
            <a:off x="-257863" y="5475425"/>
            <a:ext cx="2004280" cy="1613646"/>
          </a:xfrm>
          <a:custGeom>
            <a:avLst/>
            <a:gdLst>
              <a:gd name="connsiteX0" fmla="*/ 2135061 w 2135061"/>
              <a:gd name="connsiteY0" fmla="*/ 804516 h 1718938"/>
              <a:gd name="connsiteX1" fmla="*/ 1330546 w 2135061"/>
              <a:gd name="connsiteY1" fmla="*/ 0 h 1718938"/>
              <a:gd name="connsiteX2" fmla="*/ 1316675 w 2135061"/>
              <a:gd name="connsiteY2" fmla="*/ 13871 h 1718938"/>
              <a:gd name="connsiteX3" fmla="*/ 1316675 w 2135061"/>
              <a:gd name="connsiteY3" fmla="*/ 300360 h 1718938"/>
              <a:gd name="connsiteX4" fmla="*/ 1340148 w 2135061"/>
              <a:gd name="connsiteY4" fmla="*/ 323833 h 1718938"/>
              <a:gd name="connsiteX5" fmla="*/ 1176364 w 2135061"/>
              <a:gd name="connsiteY5" fmla="*/ 487618 h 1718938"/>
              <a:gd name="connsiteX6" fmla="*/ 1201972 w 2135061"/>
              <a:gd name="connsiteY6" fmla="*/ 513225 h 1718938"/>
              <a:gd name="connsiteX7" fmla="*/ 988573 w 2135061"/>
              <a:gd name="connsiteY7" fmla="*/ 726625 h 1718938"/>
              <a:gd name="connsiteX8" fmla="*/ 323834 w 2135061"/>
              <a:gd name="connsiteY8" fmla="*/ 726625 h 1718938"/>
              <a:gd name="connsiteX9" fmla="*/ 311563 w 2135061"/>
              <a:gd name="connsiteY9" fmla="*/ 731426 h 1718938"/>
              <a:gd name="connsiteX10" fmla="*/ 114702 w 2135061"/>
              <a:gd name="connsiteY10" fmla="*/ 928288 h 1718938"/>
              <a:gd name="connsiteX11" fmla="*/ 76290 w 2135061"/>
              <a:gd name="connsiteY11" fmla="*/ 917084 h 1718938"/>
              <a:gd name="connsiteX12" fmla="*/ 0 w 2135061"/>
              <a:gd name="connsiteY12" fmla="*/ 991241 h 1718938"/>
              <a:gd name="connsiteX13" fmla="*/ 74156 w 2135061"/>
              <a:gd name="connsiteY13" fmla="*/ 1067531 h 1718938"/>
              <a:gd name="connsiteX14" fmla="*/ 127506 w 2135061"/>
              <a:gd name="connsiteY14" fmla="*/ 1046191 h 1718938"/>
              <a:gd name="connsiteX15" fmla="*/ 150447 w 2135061"/>
              <a:gd name="connsiteY15" fmla="*/ 993374 h 1718938"/>
              <a:gd name="connsiteX16" fmla="*/ 139243 w 2135061"/>
              <a:gd name="connsiteY16" fmla="*/ 952828 h 1718938"/>
              <a:gd name="connsiteX17" fmla="*/ 331303 w 2135061"/>
              <a:gd name="connsiteY17" fmla="*/ 760769 h 1718938"/>
              <a:gd name="connsiteX18" fmla="*/ 996042 w 2135061"/>
              <a:gd name="connsiteY18" fmla="*/ 760769 h 1718938"/>
              <a:gd name="connsiteX19" fmla="*/ 1008312 w 2135061"/>
              <a:gd name="connsiteY19" fmla="*/ 755967 h 1718938"/>
              <a:gd name="connsiteX20" fmla="*/ 1226513 w 2135061"/>
              <a:gd name="connsiteY20" fmla="*/ 537767 h 1718938"/>
              <a:gd name="connsiteX21" fmla="*/ 1254255 w 2135061"/>
              <a:gd name="connsiteY21" fmla="*/ 565509 h 1718938"/>
              <a:gd name="connsiteX22" fmla="*/ 1418039 w 2135061"/>
              <a:gd name="connsiteY22" fmla="*/ 401725 h 1718938"/>
              <a:gd name="connsiteX23" fmla="*/ 1506600 w 2135061"/>
              <a:gd name="connsiteY23" fmla="*/ 490285 h 1718938"/>
              <a:gd name="connsiteX24" fmla="*/ 1342816 w 2135061"/>
              <a:gd name="connsiteY24" fmla="*/ 654069 h 1718938"/>
              <a:gd name="connsiteX25" fmla="*/ 1368957 w 2135061"/>
              <a:gd name="connsiteY25" fmla="*/ 680211 h 1718938"/>
              <a:gd name="connsiteX26" fmla="*/ 1088337 w 2135061"/>
              <a:gd name="connsiteY26" fmla="*/ 960831 h 1718938"/>
              <a:gd name="connsiteX27" fmla="*/ 760236 w 2135061"/>
              <a:gd name="connsiteY27" fmla="*/ 960831 h 1718938"/>
              <a:gd name="connsiteX28" fmla="*/ 747965 w 2135061"/>
              <a:gd name="connsiteY28" fmla="*/ 965632 h 1718938"/>
              <a:gd name="connsiteX29" fmla="*/ 721824 w 2135061"/>
              <a:gd name="connsiteY29" fmla="*/ 991774 h 1718938"/>
              <a:gd name="connsiteX30" fmla="*/ 721824 w 2135061"/>
              <a:gd name="connsiteY30" fmla="*/ 991774 h 1718938"/>
              <a:gd name="connsiteX31" fmla="*/ 634863 w 2135061"/>
              <a:gd name="connsiteY31" fmla="*/ 1078201 h 1718938"/>
              <a:gd name="connsiteX32" fmla="*/ 600186 w 2135061"/>
              <a:gd name="connsiteY32" fmla="*/ 1069131 h 1718938"/>
              <a:gd name="connsiteX33" fmla="*/ 523896 w 2135061"/>
              <a:gd name="connsiteY33" fmla="*/ 1143288 h 1718938"/>
              <a:gd name="connsiteX34" fmla="*/ 598052 w 2135061"/>
              <a:gd name="connsiteY34" fmla="*/ 1219578 h 1718938"/>
              <a:gd name="connsiteX35" fmla="*/ 651402 w 2135061"/>
              <a:gd name="connsiteY35" fmla="*/ 1198238 h 1718938"/>
              <a:gd name="connsiteX36" fmla="*/ 674342 w 2135061"/>
              <a:gd name="connsiteY36" fmla="*/ 1145421 h 1718938"/>
              <a:gd name="connsiteX37" fmla="*/ 660471 w 2135061"/>
              <a:gd name="connsiteY37" fmla="*/ 1101141 h 1718938"/>
              <a:gd name="connsiteX38" fmla="*/ 667407 w 2135061"/>
              <a:gd name="connsiteY38" fmla="*/ 1094206 h 1718938"/>
              <a:gd name="connsiteX39" fmla="*/ 667407 w 2135061"/>
              <a:gd name="connsiteY39" fmla="*/ 1094206 h 1718938"/>
              <a:gd name="connsiteX40" fmla="*/ 766637 w 2135061"/>
              <a:gd name="connsiteY40" fmla="*/ 994975 h 1718938"/>
              <a:gd name="connsiteX41" fmla="*/ 1094739 w 2135061"/>
              <a:gd name="connsiteY41" fmla="*/ 994975 h 1718938"/>
              <a:gd name="connsiteX42" fmla="*/ 1107010 w 2135061"/>
              <a:gd name="connsiteY42" fmla="*/ 990173 h 1718938"/>
              <a:gd name="connsiteX43" fmla="*/ 1392431 w 2135061"/>
              <a:gd name="connsiteY43" fmla="*/ 704752 h 1718938"/>
              <a:gd name="connsiteX44" fmla="*/ 1419640 w 2135061"/>
              <a:gd name="connsiteY44" fmla="*/ 731960 h 1718938"/>
              <a:gd name="connsiteX45" fmla="*/ 1583424 w 2135061"/>
              <a:gd name="connsiteY45" fmla="*/ 568176 h 1718938"/>
              <a:gd name="connsiteX46" fmla="*/ 1671985 w 2135061"/>
              <a:gd name="connsiteY46" fmla="*/ 656737 h 1718938"/>
              <a:gd name="connsiteX47" fmla="*/ 1508200 w 2135061"/>
              <a:gd name="connsiteY47" fmla="*/ 820521 h 1718938"/>
              <a:gd name="connsiteX48" fmla="*/ 1535942 w 2135061"/>
              <a:gd name="connsiteY48" fmla="*/ 848263 h 1718938"/>
              <a:gd name="connsiteX49" fmla="*/ 1318808 w 2135061"/>
              <a:gd name="connsiteY49" fmla="*/ 1065396 h 1718938"/>
              <a:gd name="connsiteX50" fmla="*/ 1313473 w 2135061"/>
              <a:gd name="connsiteY50" fmla="*/ 1077667 h 1718938"/>
              <a:gd name="connsiteX51" fmla="*/ 1313473 w 2135061"/>
              <a:gd name="connsiteY51" fmla="*/ 1403635 h 1718938"/>
              <a:gd name="connsiteX52" fmla="*/ 1136886 w 2135061"/>
              <a:gd name="connsiteY52" fmla="*/ 1580223 h 1718938"/>
              <a:gd name="connsiteX53" fmla="*/ 1095806 w 2135061"/>
              <a:gd name="connsiteY53" fmla="*/ 1568486 h 1718938"/>
              <a:gd name="connsiteX54" fmla="*/ 1042990 w 2135061"/>
              <a:gd name="connsiteY54" fmla="*/ 1591427 h 1718938"/>
              <a:gd name="connsiteX55" fmla="*/ 1021650 w 2135061"/>
              <a:gd name="connsiteY55" fmla="*/ 1644776 h 1718938"/>
              <a:gd name="connsiteX56" fmla="*/ 1097940 w 2135061"/>
              <a:gd name="connsiteY56" fmla="*/ 1718932 h 1718938"/>
              <a:gd name="connsiteX57" fmla="*/ 1172096 w 2135061"/>
              <a:gd name="connsiteY57" fmla="*/ 1642642 h 1718938"/>
              <a:gd name="connsiteX58" fmla="*/ 1160893 w 2135061"/>
              <a:gd name="connsiteY58" fmla="*/ 1604230 h 1718938"/>
              <a:gd name="connsiteX59" fmla="*/ 1342816 w 2135061"/>
              <a:gd name="connsiteY59" fmla="*/ 1422307 h 1718938"/>
              <a:gd name="connsiteX60" fmla="*/ 1347618 w 2135061"/>
              <a:gd name="connsiteY60" fmla="*/ 1410037 h 1718938"/>
              <a:gd name="connsiteX61" fmla="*/ 1347618 w 2135061"/>
              <a:gd name="connsiteY61" fmla="*/ 1084069 h 1718938"/>
              <a:gd name="connsiteX62" fmla="*/ 1559417 w 2135061"/>
              <a:gd name="connsiteY62" fmla="*/ 872270 h 1718938"/>
              <a:gd name="connsiteX63" fmla="*/ 1585024 w 2135061"/>
              <a:gd name="connsiteY63" fmla="*/ 897878 h 1718938"/>
              <a:gd name="connsiteX64" fmla="*/ 1748809 w 2135061"/>
              <a:gd name="connsiteY64" fmla="*/ 734094 h 1718938"/>
              <a:gd name="connsiteX65" fmla="*/ 1837369 w 2135061"/>
              <a:gd name="connsiteY65" fmla="*/ 822655 h 1718938"/>
              <a:gd name="connsiteX66" fmla="*/ 1673585 w 2135061"/>
              <a:gd name="connsiteY66" fmla="*/ 986439 h 1718938"/>
              <a:gd name="connsiteX67" fmla="*/ 1700260 w 2135061"/>
              <a:gd name="connsiteY67" fmla="*/ 1013114 h 1718938"/>
              <a:gd name="connsiteX68" fmla="*/ 1612233 w 2135061"/>
              <a:gd name="connsiteY68" fmla="*/ 1101141 h 1718938"/>
              <a:gd name="connsiteX69" fmla="*/ 1571687 w 2135061"/>
              <a:gd name="connsiteY69" fmla="*/ 1089938 h 1718938"/>
              <a:gd name="connsiteX70" fmla="*/ 1518870 w 2135061"/>
              <a:gd name="connsiteY70" fmla="*/ 1112878 h 1718938"/>
              <a:gd name="connsiteX71" fmla="*/ 1497531 w 2135061"/>
              <a:gd name="connsiteY71" fmla="*/ 1166228 h 1718938"/>
              <a:gd name="connsiteX72" fmla="*/ 1573821 w 2135061"/>
              <a:gd name="connsiteY72" fmla="*/ 1240384 h 1718938"/>
              <a:gd name="connsiteX73" fmla="*/ 1647977 w 2135061"/>
              <a:gd name="connsiteY73" fmla="*/ 1164094 h 1718938"/>
              <a:gd name="connsiteX74" fmla="*/ 1636774 w 2135061"/>
              <a:gd name="connsiteY74" fmla="*/ 1125682 h 1718938"/>
              <a:gd name="connsiteX75" fmla="*/ 1724801 w 2135061"/>
              <a:gd name="connsiteY75" fmla="*/ 1037655 h 1718938"/>
              <a:gd name="connsiteX76" fmla="*/ 1751476 w 2135061"/>
              <a:gd name="connsiteY76" fmla="*/ 1064330 h 1718938"/>
              <a:gd name="connsiteX77" fmla="*/ 1915260 w 2135061"/>
              <a:gd name="connsiteY77" fmla="*/ 900546 h 1718938"/>
              <a:gd name="connsiteX78" fmla="*/ 1965942 w 2135061"/>
              <a:gd name="connsiteY78" fmla="*/ 951228 h 1718938"/>
              <a:gd name="connsiteX79" fmla="*/ 2051836 w 2135061"/>
              <a:gd name="connsiteY79" fmla="*/ 936823 h 1718938"/>
              <a:gd name="connsiteX80" fmla="*/ 2067841 w 2135061"/>
              <a:gd name="connsiteY80" fmla="*/ 937891 h 1718938"/>
              <a:gd name="connsiteX81" fmla="*/ 2133994 w 2135061"/>
              <a:gd name="connsiteY81" fmla="*/ 805050 h 1718938"/>
              <a:gd name="connsiteX82" fmla="*/ 601253 w 2135061"/>
              <a:gd name="connsiteY82" fmla="*/ 1192369 h 1718938"/>
              <a:gd name="connsiteX83" fmla="*/ 566575 w 2135061"/>
              <a:gd name="connsiteY83" fmla="*/ 1177965 h 1718938"/>
              <a:gd name="connsiteX84" fmla="*/ 552171 w 2135061"/>
              <a:gd name="connsiteY84" fmla="*/ 1144355 h 1718938"/>
              <a:gd name="connsiteX85" fmla="*/ 566042 w 2135061"/>
              <a:gd name="connsiteY85" fmla="*/ 1110210 h 1718938"/>
              <a:gd name="connsiteX86" fmla="*/ 600186 w 2135061"/>
              <a:gd name="connsiteY86" fmla="*/ 1095806 h 1718938"/>
              <a:gd name="connsiteX87" fmla="*/ 648734 w 2135061"/>
              <a:gd name="connsiteY87" fmla="*/ 1143288 h 1718938"/>
              <a:gd name="connsiteX88" fmla="*/ 601253 w 2135061"/>
              <a:gd name="connsiteY88" fmla="*/ 1192369 h 1718938"/>
              <a:gd name="connsiteX89" fmla="*/ 1098474 w 2135061"/>
              <a:gd name="connsiteY89" fmla="*/ 1691724 h 1718938"/>
              <a:gd name="connsiteX90" fmla="*/ 1063796 w 2135061"/>
              <a:gd name="connsiteY90" fmla="*/ 1677320 h 1718938"/>
              <a:gd name="connsiteX91" fmla="*/ 1049925 w 2135061"/>
              <a:gd name="connsiteY91" fmla="*/ 1643709 h 1718938"/>
              <a:gd name="connsiteX92" fmla="*/ 1063796 w 2135061"/>
              <a:gd name="connsiteY92" fmla="*/ 1609565 h 1718938"/>
              <a:gd name="connsiteX93" fmla="*/ 1097940 w 2135061"/>
              <a:gd name="connsiteY93" fmla="*/ 1595161 h 1718938"/>
              <a:gd name="connsiteX94" fmla="*/ 1146488 w 2135061"/>
              <a:gd name="connsiteY94" fmla="*/ 1642642 h 1718938"/>
              <a:gd name="connsiteX95" fmla="*/ 1099007 w 2135061"/>
              <a:gd name="connsiteY95" fmla="*/ 1691724 h 171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135061" h="1718938">
                <a:moveTo>
                  <a:pt x="2135061" y="804516"/>
                </a:moveTo>
                <a:lnTo>
                  <a:pt x="1330546" y="0"/>
                </a:lnTo>
                <a:lnTo>
                  <a:pt x="1316675" y="13871"/>
                </a:lnTo>
                <a:cubicBezTo>
                  <a:pt x="1237717" y="92829"/>
                  <a:pt x="1237717" y="220869"/>
                  <a:pt x="1316675" y="300360"/>
                </a:cubicBezTo>
                <a:lnTo>
                  <a:pt x="1340148" y="323833"/>
                </a:lnTo>
                <a:lnTo>
                  <a:pt x="1176364" y="487618"/>
                </a:lnTo>
                <a:lnTo>
                  <a:pt x="1201972" y="513225"/>
                </a:lnTo>
                <a:lnTo>
                  <a:pt x="988573" y="726625"/>
                </a:lnTo>
                <a:cubicBezTo>
                  <a:pt x="974702" y="726625"/>
                  <a:pt x="323834" y="726625"/>
                  <a:pt x="323834" y="726625"/>
                </a:cubicBezTo>
                <a:cubicBezTo>
                  <a:pt x="319032" y="726625"/>
                  <a:pt x="314764" y="728226"/>
                  <a:pt x="311563" y="731426"/>
                </a:cubicBezTo>
                <a:lnTo>
                  <a:pt x="114702" y="928288"/>
                </a:lnTo>
                <a:cubicBezTo>
                  <a:pt x="103499" y="921352"/>
                  <a:pt x="90161" y="917084"/>
                  <a:pt x="76290" y="917084"/>
                </a:cubicBezTo>
                <a:cubicBezTo>
                  <a:pt x="34677" y="916551"/>
                  <a:pt x="533" y="949628"/>
                  <a:pt x="0" y="991241"/>
                </a:cubicBezTo>
                <a:cubicBezTo>
                  <a:pt x="0" y="1032853"/>
                  <a:pt x="33077" y="1066997"/>
                  <a:pt x="74156" y="1067531"/>
                </a:cubicBezTo>
                <a:cubicBezTo>
                  <a:pt x="94429" y="1067531"/>
                  <a:pt x="113102" y="1060061"/>
                  <a:pt x="127506" y="1046191"/>
                </a:cubicBezTo>
                <a:cubicBezTo>
                  <a:pt x="141911" y="1032320"/>
                  <a:pt x="149913" y="1013114"/>
                  <a:pt x="150447" y="993374"/>
                </a:cubicBezTo>
                <a:cubicBezTo>
                  <a:pt x="150447" y="978437"/>
                  <a:pt x="146712" y="964566"/>
                  <a:pt x="139243" y="952828"/>
                </a:cubicBezTo>
                <a:lnTo>
                  <a:pt x="331303" y="760769"/>
                </a:lnTo>
                <a:lnTo>
                  <a:pt x="996042" y="760769"/>
                </a:lnTo>
                <a:cubicBezTo>
                  <a:pt x="1000843" y="760769"/>
                  <a:pt x="1005111" y="759169"/>
                  <a:pt x="1008312" y="755967"/>
                </a:cubicBezTo>
                <a:lnTo>
                  <a:pt x="1226513" y="537767"/>
                </a:lnTo>
                <a:lnTo>
                  <a:pt x="1254255" y="565509"/>
                </a:lnTo>
                <a:lnTo>
                  <a:pt x="1418039" y="401725"/>
                </a:lnTo>
                <a:lnTo>
                  <a:pt x="1506600" y="490285"/>
                </a:lnTo>
                <a:lnTo>
                  <a:pt x="1342816" y="654069"/>
                </a:lnTo>
                <a:lnTo>
                  <a:pt x="1368957" y="680211"/>
                </a:lnTo>
                <a:lnTo>
                  <a:pt x="1088337" y="960831"/>
                </a:lnTo>
                <a:cubicBezTo>
                  <a:pt x="1074466" y="960831"/>
                  <a:pt x="760236" y="960831"/>
                  <a:pt x="760236" y="960831"/>
                </a:cubicBezTo>
                <a:cubicBezTo>
                  <a:pt x="755434" y="960831"/>
                  <a:pt x="751166" y="962432"/>
                  <a:pt x="747965" y="965632"/>
                </a:cubicBezTo>
                <a:lnTo>
                  <a:pt x="721824" y="991774"/>
                </a:lnTo>
                <a:lnTo>
                  <a:pt x="721824" y="991774"/>
                </a:lnTo>
                <a:cubicBezTo>
                  <a:pt x="721824" y="991774"/>
                  <a:pt x="634863" y="1078201"/>
                  <a:pt x="634863" y="1078201"/>
                </a:cubicBezTo>
                <a:cubicBezTo>
                  <a:pt x="624727" y="1072866"/>
                  <a:pt x="612990" y="1069131"/>
                  <a:pt x="600186" y="1069131"/>
                </a:cubicBezTo>
                <a:cubicBezTo>
                  <a:pt x="558573" y="1068598"/>
                  <a:pt x="524429" y="1101675"/>
                  <a:pt x="523896" y="1143288"/>
                </a:cubicBezTo>
                <a:cubicBezTo>
                  <a:pt x="523362" y="1184900"/>
                  <a:pt x="556439" y="1219044"/>
                  <a:pt x="598052" y="1219578"/>
                </a:cubicBezTo>
                <a:cubicBezTo>
                  <a:pt x="618325" y="1219578"/>
                  <a:pt x="636997" y="1212109"/>
                  <a:pt x="651402" y="1198238"/>
                </a:cubicBezTo>
                <a:cubicBezTo>
                  <a:pt x="665806" y="1184367"/>
                  <a:pt x="673809" y="1165161"/>
                  <a:pt x="674342" y="1145421"/>
                </a:cubicBezTo>
                <a:cubicBezTo>
                  <a:pt x="674342" y="1128883"/>
                  <a:pt x="669541" y="1113411"/>
                  <a:pt x="660471" y="1101141"/>
                </a:cubicBezTo>
                <a:lnTo>
                  <a:pt x="667407" y="1094206"/>
                </a:lnTo>
                <a:lnTo>
                  <a:pt x="667407" y="1094206"/>
                </a:lnTo>
                <a:cubicBezTo>
                  <a:pt x="667407" y="1094206"/>
                  <a:pt x="766637" y="994975"/>
                  <a:pt x="766637" y="994975"/>
                </a:cubicBezTo>
                <a:cubicBezTo>
                  <a:pt x="780508" y="994975"/>
                  <a:pt x="1094739" y="994975"/>
                  <a:pt x="1094739" y="994975"/>
                </a:cubicBezTo>
                <a:cubicBezTo>
                  <a:pt x="1099541" y="994975"/>
                  <a:pt x="1103809" y="993374"/>
                  <a:pt x="1107010" y="990173"/>
                </a:cubicBezTo>
                <a:lnTo>
                  <a:pt x="1392431" y="704752"/>
                </a:lnTo>
                <a:lnTo>
                  <a:pt x="1419640" y="731960"/>
                </a:lnTo>
                <a:lnTo>
                  <a:pt x="1583424" y="568176"/>
                </a:lnTo>
                <a:lnTo>
                  <a:pt x="1671985" y="656737"/>
                </a:lnTo>
                <a:lnTo>
                  <a:pt x="1508200" y="820521"/>
                </a:lnTo>
                <a:lnTo>
                  <a:pt x="1535942" y="848263"/>
                </a:lnTo>
                <a:lnTo>
                  <a:pt x="1318808" y="1065396"/>
                </a:lnTo>
                <a:cubicBezTo>
                  <a:pt x="1315608" y="1068598"/>
                  <a:pt x="1314007" y="1072866"/>
                  <a:pt x="1313473" y="1077667"/>
                </a:cubicBezTo>
                <a:cubicBezTo>
                  <a:pt x="1313473" y="1077667"/>
                  <a:pt x="1313473" y="1390297"/>
                  <a:pt x="1313473" y="1403635"/>
                </a:cubicBezTo>
                <a:lnTo>
                  <a:pt x="1136886" y="1580223"/>
                </a:lnTo>
                <a:cubicBezTo>
                  <a:pt x="1125149" y="1572754"/>
                  <a:pt x="1110744" y="1568486"/>
                  <a:pt x="1095806" y="1568486"/>
                </a:cubicBezTo>
                <a:cubicBezTo>
                  <a:pt x="1075533" y="1568486"/>
                  <a:pt x="1056861" y="1577022"/>
                  <a:pt x="1042990" y="1591427"/>
                </a:cubicBezTo>
                <a:cubicBezTo>
                  <a:pt x="1029119" y="1605831"/>
                  <a:pt x="1021116" y="1625037"/>
                  <a:pt x="1021650" y="1644776"/>
                </a:cubicBezTo>
                <a:cubicBezTo>
                  <a:pt x="1022183" y="1686389"/>
                  <a:pt x="1056327" y="1719466"/>
                  <a:pt x="1097940" y="1718932"/>
                </a:cubicBezTo>
                <a:cubicBezTo>
                  <a:pt x="1139553" y="1718399"/>
                  <a:pt x="1172630" y="1684255"/>
                  <a:pt x="1172096" y="1642642"/>
                </a:cubicBezTo>
                <a:cubicBezTo>
                  <a:pt x="1172096" y="1628772"/>
                  <a:pt x="1167828" y="1615434"/>
                  <a:pt x="1160893" y="1604230"/>
                </a:cubicBezTo>
                <a:lnTo>
                  <a:pt x="1342816" y="1422307"/>
                </a:lnTo>
                <a:cubicBezTo>
                  <a:pt x="1346017" y="1419106"/>
                  <a:pt x="1347618" y="1414838"/>
                  <a:pt x="1347618" y="1410037"/>
                </a:cubicBezTo>
                <a:lnTo>
                  <a:pt x="1347618" y="1084069"/>
                </a:lnTo>
                <a:lnTo>
                  <a:pt x="1559417" y="872270"/>
                </a:lnTo>
                <a:lnTo>
                  <a:pt x="1585024" y="897878"/>
                </a:lnTo>
                <a:lnTo>
                  <a:pt x="1748809" y="734094"/>
                </a:lnTo>
                <a:lnTo>
                  <a:pt x="1837369" y="822655"/>
                </a:lnTo>
                <a:lnTo>
                  <a:pt x="1673585" y="986439"/>
                </a:lnTo>
                <a:lnTo>
                  <a:pt x="1700260" y="1013114"/>
                </a:lnTo>
                <a:lnTo>
                  <a:pt x="1612233" y="1101141"/>
                </a:lnTo>
                <a:cubicBezTo>
                  <a:pt x="1600496" y="1093672"/>
                  <a:pt x="1586625" y="1089404"/>
                  <a:pt x="1571687" y="1089938"/>
                </a:cubicBezTo>
                <a:cubicBezTo>
                  <a:pt x="1551414" y="1089938"/>
                  <a:pt x="1532742" y="1098474"/>
                  <a:pt x="1518870" y="1112878"/>
                </a:cubicBezTo>
                <a:cubicBezTo>
                  <a:pt x="1505000" y="1127283"/>
                  <a:pt x="1496997" y="1146489"/>
                  <a:pt x="1497531" y="1166228"/>
                </a:cubicBezTo>
                <a:cubicBezTo>
                  <a:pt x="1498064" y="1207841"/>
                  <a:pt x="1532208" y="1240918"/>
                  <a:pt x="1573821" y="1240384"/>
                </a:cubicBezTo>
                <a:cubicBezTo>
                  <a:pt x="1615434" y="1239851"/>
                  <a:pt x="1648511" y="1205707"/>
                  <a:pt x="1647977" y="1164094"/>
                </a:cubicBezTo>
                <a:cubicBezTo>
                  <a:pt x="1647977" y="1149690"/>
                  <a:pt x="1643709" y="1136885"/>
                  <a:pt x="1636774" y="1125682"/>
                </a:cubicBezTo>
                <a:lnTo>
                  <a:pt x="1724801" y="1037655"/>
                </a:lnTo>
                <a:lnTo>
                  <a:pt x="1751476" y="1064330"/>
                </a:lnTo>
                <a:lnTo>
                  <a:pt x="1915260" y="900546"/>
                </a:lnTo>
                <a:lnTo>
                  <a:pt x="1965942" y="951228"/>
                </a:lnTo>
                <a:cubicBezTo>
                  <a:pt x="1991550" y="942158"/>
                  <a:pt x="2019826" y="936823"/>
                  <a:pt x="2051836" y="936823"/>
                </a:cubicBezTo>
                <a:cubicBezTo>
                  <a:pt x="2083846" y="936823"/>
                  <a:pt x="2062506" y="937357"/>
                  <a:pt x="2067841" y="937891"/>
                </a:cubicBezTo>
                <a:cubicBezTo>
                  <a:pt x="2076376" y="887742"/>
                  <a:pt x="2098784" y="840794"/>
                  <a:pt x="2133994" y="805050"/>
                </a:cubicBezTo>
                <a:close/>
                <a:moveTo>
                  <a:pt x="601253" y="1192369"/>
                </a:moveTo>
                <a:cubicBezTo>
                  <a:pt x="587915" y="1192369"/>
                  <a:pt x="575645" y="1187034"/>
                  <a:pt x="566575" y="1177965"/>
                </a:cubicBezTo>
                <a:cubicBezTo>
                  <a:pt x="558040" y="1169429"/>
                  <a:pt x="552705" y="1157692"/>
                  <a:pt x="552171" y="1144355"/>
                </a:cubicBezTo>
                <a:cubicBezTo>
                  <a:pt x="552171" y="1131550"/>
                  <a:pt x="556973" y="1119280"/>
                  <a:pt x="566042" y="1110210"/>
                </a:cubicBezTo>
                <a:cubicBezTo>
                  <a:pt x="575111" y="1101141"/>
                  <a:pt x="586848" y="1095806"/>
                  <a:pt x="600186" y="1095806"/>
                </a:cubicBezTo>
                <a:cubicBezTo>
                  <a:pt x="626861" y="1095806"/>
                  <a:pt x="648734" y="1116613"/>
                  <a:pt x="648734" y="1143288"/>
                </a:cubicBezTo>
                <a:cubicBezTo>
                  <a:pt x="648734" y="1169963"/>
                  <a:pt x="627928" y="1191836"/>
                  <a:pt x="601253" y="1192369"/>
                </a:cubicBezTo>
                <a:close/>
                <a:moveTo>
                  <a:pt x="1098474" y="1691724"/>
                </a:moveTo>
                <a:cubicBezTo>
                  <a:pt x="1085136" y="1691724"/>
                  <a:pt x="1072866" y="1686389"/>
                  <a:pt x="1063796" y="1677320"/>
                </a:cubicBezTo>
                <a:cubicBezTo>
                  <a:pt x="1055260" y="1668784"/>
                  <a:pt x="1049925" y="1657047"/>
                  <a:pt x="1049925" y="1643709"/>
                </a:cubicBezTo>
                <a:cubicBezTo>
                  <a:pt x="1049925" y="1630905"/>
                  <a:pt x="1054727" y="1618635"/>
                  <a:pt x="1063796" y="1609565"/>
                </a:cubicBezTo>
                <a:cubicBezTo>
                  <a:pt x="1072866" y="1600496"/>
                  <a:pt x="1084603" y="1595161"/>
                  <a:pt x="1097940" y="1595161"/>
                </a:cubicBezTo>
                <a:cubicBezTo>
                  <a:pt x="1124615" y="1595161"/>
                  <a:pt x="1146488" y="1615967"/>
                  <a:pt x="1146488" y="1642642"/>
                </a:cubicBezTo>
                <a:cubicBezTo>
                  <a:pt x="1146488" y="1669317"/>
                  <a:pt x="1125682" y="1691191"/>
                  <a:pt x="1099007" y="1691724"/>
                </a:cubicBezTo>
                <a:close/>
              </a:path>
            </a:pathLst>
          </a:custGeom>
          <a:solidFill>
            <a:srgbClr val="FFFFFF">
              <a:alpha val="46000"/>
            </a:srgbClr>
          </a:solidFill>
          <a:ln w="5331" cap="flat">
            <a:noFill/>
            <a:prstDash val="solid"/>
            <a:miter/>
          </a:ln>
        </p:spPr>
        <p:txBody>
          <a:bodyPr rtlCol="0" anchor="ctr"/>
          <a:lstStyle/>
          <a:p>
            <a:endParaRPr lang="en-US"/>
          </a:p>
        </p:txBody>
      </p:sp>
    </p:spTree>
    <p:extLst>
      <p:ext uri="{BB962C8B-B14F-4D97-AF65-F5344CB8AC3E}">
        <p14:creationId xmlns:p14="http://schemas.microsoft.com/office/powerpoint/2010/main" val="4806024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Divider ">
    <p:spTree>
      <p:nvGrpSpPr>
        <p:cNvPr id="1" name=""/>
        <p:cNvGrpSpPr/>
        <p:nvPr/>
      </p:nvGrpSpPr>
      <p:grpSpPr>
        <a:xfrm>
          <a:off x="0" y="0"/>
          <a:ext cx="0" cy="0"/>
          <a:chOff x="0" y="0"/>
          <a:chExt cx="0" cy="0"/>
        </a:xfrm>
      </p:grpSpPr>
      <p:sp>
        <p:nvSpPr>
          <p:cNvPr id="44" name="Freeform 43">
            <a:extLst>
              <a:ext uri="{FF2B5EF4-FFF2-40B4-BE49-F238E27FC236}">
                <a16:creationId xmlns:a16="http://schemas.microsoft.com/office/drawing/2014/main" id="{3E6F887F-9228-1D4F-8127-5E0D4A5B1EDB}"/>
              </a:ext>
            </a:extLst>
          </p:cNvPr>
          <p:cNvSpPr/>
          <p:nvPr userDrawn="1"/>
        </p:nvSpPr>
        <p:spPr>
          <a:xfrm>
            <a:off x="3776133" y="644599"/>
            <a:ext cx="8415867" cy="5509455"/>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gradFill>
            <a:gsLst>
              <a:gs pos="83000">
                <a:srgbClr val="51C4C6"/>
              </a:gs>
              <a:gs pos="0">
                <a:srgbClr val="00403F"/>
              </a:gs>
            </a:gsLst>
            <a:lin ang="2700000" scaled="0"/>
          </a:gradFill>
          <a:ln w="3060" cap="flat">
            <a:noFill/>
            <a:prstDash val="solid"/>
            <a:miter/>
          </a:ln>
        </p:spPr>
        <p:txBody>
          <a:bodyPr rtlCol="0" anchor="ctr"/>
          <a:lstStyle/>
          <a:p>
            <a:endParaRPr lang="en-US"/>
          </a:p>
        </p:txBody>
      </p:sp>
      <p:sp>
        <p:nvSpPr>
          <p:cNvPr id="9" name="Rectangle 8">
            <a:extLst>
              <a:ext uri="{FF2B5EF4-FFF2-40B4-BE49-F238E27FC236}">
                <a16:creationId xmlns:a16="http://schemas.microsoft.com/office/drawing/2014/main" id="{627A825B-5E41-4E4C-888D-127C62DD902C}"/>
              </a:ext>
            </a:extLst>
          </p:cNvPr>
          <p:cNvSpPr/>
          <p:nvPr userDrawn="1"/>
        </p:nvSpPr>
        <p:spPr>
          <a:xfrm>
            <a:off x="23805" y="9076427"/>
            <a:ext cx="7535870" cy="16153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5297322" y="2639356"/>
            <a:ext cx="6484268" cy="2253043"/>
          </a:xfrm>
          <a:prstGeom prst="rect">
            <a:avLst/>
          </a:prstGeom>
        </p:spPr>
        <p:txBody>
          <a:bodyPr>
            <a:normAutofit/>
          </a:bodyPr>
          <a:lstStyle>
            <a:lvl1pPr marL="0" indent="0" algn="l">
              <a:buNone/>
              <a:defRPr sz="4800" b="0" i="0">
                <a:solidFill>
                  <a:schemeClr val="bg1"/>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891654" y="1020928"/>
            <a:ext cx="2066906" cy="582221"/>
          </a:xfrm>
          <a:prstGeom prst="rect">
            <a:avLst/>
          </a:prstGeom>
        </p:spPr>
        <p:txBody>
          <a:bodyPr>
            <a:noAutofit/>
          </a:bodyPr>
          <a:lstStyle>
            <a:lvl1pPr marL="0" indent="0" algn="l">
              <a:buNone/>
              <a:defRPr sz="13000" b="0" i="0">
                <a:solidFill>
                  <a:srgbClr val="ADD037"/>
                </a:solidFill>
                <a:latin typeface="+mn-lt"/>
              </a:defRPr>
            </a:lvl1pPr>
          </a:lstStyle>
          <a:p>
            <a:pPr lvl="0"/>
            <a:r>
              <a:rPr lang="en-US" dirty="0"/>
              <a:t>01</a:t>
            </a:r>
          </a:p>
        </p:txBody>
      </p:sp>
      <p:sp>
        <p:nvSpPr>
          <p:cNvPr id="27" name="Freeform 26">
            <a:extLst>
              <a:ext uri="{FF2B5EF4-FFF2-40B4-BE49-F238E27FC236}">
                <a16:creationId xmlns:a16="http://schemas.microsoft.com/office/drawing/2014/main" id="{E14646F1-3D11-F74B-AAAD-8A7FC4063A2A}"/>
              </a:ext>
            </a:extLst>
          </p:cNvPr>
          <p:cNvSpPr/>
          <p:nvPr userDrawn="1"/>
        </p:nvSpPr>
        <p:spPr>
          <a:xfrm>
            <a:off x="0" y="2892987"/>
            <a:ext cx="5040000" cy="72000"/>
          </a:xfrm>
          <a:custGeom>
            <a:avLst/>
            <a:gdLst>
              <a:gd name="connsiteX0" fmla="*/ 0 w 2963330"/>
              <a:gd name="connsiteY0" fmla="*/ 0 h 71215"/>
              <a:gd name="connsiteX1" fmla="*/ 2963330 w 2963330"/>
              <a:gd name="connsiteY1" fmla="*/ 0 h 71215"/>
              <a:gd name="connsiteX2" fmla="*/ 2963330 w 2963330"/>
              <a:gd name="connsiteY2" fmla="*/ 71215 h 71215"/>
              <a:gd name="connsiteX3" fmla="*/ 0 w 2963330"/>
              <a:gd name="connsiteY3" fmla="*/ 71215 h 71215"/>
              <a:gd name="connsiteX4" fmla="*/ 0 w 2963330"/>
              <a:gd name="connsiteY4" fmla="*/ 0 h 712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3330" h="71215">
                <a:moveTo>
                  <a:pt x="0" y="0"/>
                </a:moveTo>
                <a:lnTo>
                  <a:pt x="2963330" y="0"/>
                </a:lnTo>
                <a:cubicBezTo>
                  <a:pt x="2963330" y="23739"/>
                  <a:pt x="2963330" y="47477"/>
                  <a:pt x="2963330" y="71215"/>
                </a:cubicBezTo>
                <a:lnTo>
                  <a:pt x="0" y="71215"/>
                </a:lnTo>
                <a:lnTo>
                  <a:pt x="0" y="0"/>
                </a:lnTo>
                <a:close/>
              </a:path>
            </a:pathLst>
          </a:custGeom>
          <a:solidFill>
            <a:srgbClr val="51C4C6"/>
          </a:solidFill>
          <a:ln w="3060" cap="flat">
            <a:solidFill>
              <a:srgbClr val="009AC1"/>
            </a:solidFill>
            <a:prstDash val="solid"/>
            <a:miter/>
          </a:ln>
        </p:spPr>
        <p:txBody>
          <a:bodyPr rtlCol="0" anchor="ctr"/>
          <a:lstStyle/>
          <a:p>
            <a:endParaRPr lang="en-US"/>
          </a:p>
        </p:txBody>
      </p:sp>
      <p:sp>
        <p:nvSpPr>
          <p:cNvPr id="5" name="Freeform 4">
            <a:extLst>
              <a:ext uri="{FF2B5EF4-FFF2-40B4-BE49-F238E27FC236}">
                <a16:creationId xmlns:a16="http://schemas.microsoft.com/office/drawing/2014/main" id="{49FB156C-4A2F-3FC1-6BFF-D0D433EB9C73}"/>
              </a:ext>
            </a:extLst>
          </p:cNvPr>
          <p:cNvSpPr/>
          <p:nvPr userDrawn="1"/>
        </p:nvSpPr>
        <p:spPr>
          <a:xfrm rot="17880873">
            <a:off x="3060056" y="456857"/>
            <a:ext cx="2004280" cy="1613646"/>
          </a:xfrm>
          <a:custGeom>
            <a:avLst/>
            <a:gdLst>
              <a:gd name="connsiteX0" fmla="*/ 2135061 w 2135061"/>
              <a:gd name="connsiteY0" fmla="*/ 804516 h 1718938"/>
              <a:gd name="connsiteX1" fmla="*/ 1330546 w 2135061"/>
              <a:gd name="connsiteY1" fmla="*/ 0 h 1718938"/>
              <a:gd name="connsiteX2" fmla="*/ 1316675 w 2135061"/>
              <a:gd name="connsiteY2" fmla="*/ 13871 h 1718938"/>
              <a:gd name="connsiteX3" fmla="*/ 1316675 w 2135061"/>
              <a:gd name="connsiteY3" fmla="*/ 300360 h 1718938"/>
              <a:gd name="connsiteX4" fmla="*/ 1340148 w 2135061"/>
              <a:gd name="connsiteY4" fmla="*/ 323833 h 1718938"/>
              <a:gd name="connsiteX5" fmla="*/ 1176364 w 2135061"/>
              <a:gd name="connsiteY5" fmla="*/ 487618 h 1718938"/>
              <a:gd name="connsiteX6" fmla="*/ 1201972 w 2135061"/>
              <a:gd name="connsiteY6" fmla="*/ 513225 h 1718938"/>
              <a:gd name="connsiteX7" fmla="*/ 988573 w 2135061"/>
              <a:gd name="connsiteY7" fmla="*/ 726625 h 1718938"/>
              <a:gd name="connsiteX8" fmla="*/ 323834 w 2135061"/>
              <a:gd name="connsiteY8" fmla="*/ 726625 h 1718938"/>
              <a:gd name="connsiteX9" fmla="*/ 311563 w 2135061"/>
              <a:gd name="connsiteY9" fmla="*/ 731426 h 1718938"/>
              <a:gd name="connsiteX10" fmla="*/ 114702 w 2135061"/>
              <a:gd name="connsiteY10" fmla="*/ 928288 h 1718938"/>
              <a:gd name="connsiteX11" fmla="*/ 76290 w 2135061"/>
              <a:gd name="connsiteY11" fmla="*/ 917084 h 1718938"/>
              <a:gd name="connsiteX12" fmla="*/ 0 w 2135061"/>
              <a:gd name="connsiteY12" fmla="*/ 991241 h 1718938"/>
              <a:gd name="connsiteX13" fmla="*/ 74156 w 2135061"/>
              <a:gd name="connsiteY13" fmla="*/ 1067531 h 1718938"/>
              <a:gd name="connsiteX14" fmla="*/ 127506 w 2135061"/>
              <a:gd name="connsiteY14" fmla="*/ 1046191 h 1718938"/>
              <a:gd name="connsiteX15" fmla="*/ 150447 w 2135061"/>
              <a:gd name="connsiteY15" fmla="*/ 993374 h 1718938"/>
              <a:gd name="connsiteX16" fmla="*/ 139243 w 2135061"/>
              <a:gd name="connsiteY16" fmla="*/ 952828 h 1718938"/>
              <a:gd name="connsiteX17" fmla="*/ 331303 w 2135061"/>
              <a:gd name="connsiteY17" fmla="*/ 760769 h 1718938"/>
              <a:gd name="connsiteX18" fmla="*/ 996042 w 2135061"/>
              <a:gd name="connsiteY18" fmla="*/ 760769 h 1718938"/>
              <a:gd name="connsiteX19" fmla="*/ 1008312 w 2135061"/>
              <a:gd name="connsiteY19" fmla="*/ 755967 h 1718938"/>
              <a:gd name="connsiteX20" fmla="*/ 1226513 w 2135061"/>
              <a:gd name="connsiteY20" fmla="*/ 537767 h 1718938"/>
              <a:gd name="connsiteX21" fmla="*/ 1254255 w 2135061"/>
              <a:gd name="connsiteY21" fmla="*/ 565509 h 1718938"/>
              <a:gd name="connsiteX22" fmla="*/ 1418039 w 2135061"/>
              <a:gd name="connsiteY22" fmla="*/ 401725 h 1718938"/>
              <a:gd name="connsiteX23" fmla="*/ 1506600 w 2135061"/>
              <a:gd name="connsiteY23" fmla="*/ 490285 h 1718938"/>
              <a:gd name="connsiteX24" fmla="*/ 1342816 w 2135061"/>
              <a:gd name="connsiteY24" fmla="*/ 654069 h 1718938"/>
              <a:gd name="connsiteX25" fmla="*/ 1368957 w 2135061"/>
              <a:gd name="connsiteY25" fmla="*/ 680211 h 1718938"/>
              <a:gd name="connsiteX26" fmla="*/ 1088337 w 2135061"/>
              <a:gd name="connsiteY26" fmla="*/ 960831 h 1718938"/>
              <a:gd name="connsiteX27" fmla="*/ 760236 w 2135061"/>
              <a:gd name="connsiteY27" fmla="*/ 960831 h 1718938"/>
              <a:gd name="connsiteX28" fmla="*/ 747965 w 2135061"/>
              <a:gd name="connsiteY28" fmla="*/ 965632 h 1718938"/>
              <a:gd name="connsiteX29" fmla="*/ 721824 w 2135061"/>
              <a:gd name="connsiteY29" fmla="*/ 991774 h 1718938"/>
              <a:gd name="connsiteX30" fmla="*/ 721824 w 2135061"/>
              <a:gd name="connsiteY30" fmla="*/ 991774 h 1718938"/>
              <a:gd name="connsiteX31" fmla="*/ 634863 w 2135061"/>
              <a:gd name="connsiteY31" fmla="*/ 1078201 h 1718938"/>
              <a:gd name="connsiteX32" fmla="*/ 600186 w 2135061"/>
              <a:gd name="connsiteY32" fmla="*/ 1069131 h 1718938"/>
              <a:gd name="connsiteX33" fmla="*/ 523896 w 2135061"/>
              <a:gd name="connsiteY33" fmla="*/ 1143288 h 1718938"/>
              <a:gd name="connsiteX34" fmla="*/ 598052 w 2135061"/>
              <a:gd name="connsiteY34" fmla="*/ 1219578 h 1718938"/>
              <a:gd name="connsiteX35" fmla="*/ 651402 w 2135061"/>
              <a:gd name="connsiteY35" fmla="*/ 1198238 h 1718938"/>
              <a:gd name="connsiteX36" fmla="*/ 674342 w 2135061"/>
              <a:gd name="connsiteY36" fmla="*/ 1145421 h 1718938"/>
              <a:gd name="connsiteX37" fmla="*/ 660471 w 2135061"/>
              <a:gd name="connsiteY37" fmla="*/ 1101141 h 1718938"/>
              <a:gd name="connsiteX38" fmla="*/ 667407 w 2135061"/>
              <a:gd name="connsiteY38" fmla="*/ 1094206 h 1718938"/>
              <a:gd name="connsiteX39" fmla="*/ 667407 w 2135061"/>
              <a:gd name="connsiteY39" fmla="*/ 1094206 h 1718938"/>
              <a:gd name="connsiteX40" fmla="*/ 766637 w 2135061"/>
              <a:gd name="connsiteY40" fmla="*/ 994975 h 1718938"/>
              <a:gd name="connsiteX41" fmla="*/ 1094739 w 2135061"/>
              <a:gd name="connsiteY41" fmla="*/ 994975 h 1718938"/>
              <a:gd name="connsiteX42" fmla="*/ 1107010 w 2135061"/>
              <a:gd name="connsiteY42" fmla="*/ 990173 h 1718938"/>
              <a:gd name="connsiteX43" fmla="*/ 1392431 w 2135061"/>
              <a:gd name="connsiteY43" fmla="*/ 704752 h 1718938"/>
              <a:gd name="connsiteX44" fmla="*/ 1419640 w 2135061"/>
              <a:gd name="connsiteY44" fmla="*/ 731960 h 1718938"/>
              <a:gd name="connsiteX45" fmla="*/ 1583424 w 2135061"/>
              <a:gd name="connsiteY45" fmla="*/ 568176 h 1718938"/>
              <a:gd name="connsiteX46" fmla="*/ 1671985 w 2135061"/>
              <a:gd name="connsiteY46" fmla="*/ 656737 h 1718938"/>
              <a:gd name="connsiteX47" fmla="*/ 1508200 w 2135061"/>
              <a:gd name="connsiteY47" fmla="*/ 820521 h 1718938"/>
              <a:gd name="connsiteX48" fmla="*/ 1535942 w 2135061"/>
              <a:gd name="connsiteY48" fmla="*/ 848263 h 1718938"/>
              <a:gd name="connsiteX49" fmla="*/ 1318808 w 2135061"/>
              <a:gd name="connsiteY49" fmla="*/ 1065396 h 1718938"/>
              <a:gd name="connsiteX50" fmla="*/ 1313473 w 2135061"/>
              <a:gd name="connsiteY50" fmla="*/ 1077667 h 1718938"/>
              <a:gd name="connsiteX51" fmla="*/ 1313473 w 2135061"/>
              <a:gd name="connsiteY51" fmla="*/ 1403635 h 1718938"/>
              <a:gd name="connsiteX52" fmla="*/ 1136886 w 2135061"/>
              <a:gd name="connsiteY52" fmla="*/ 1580223 h 1718938"/>
              <a:gd name="connsiteX53" fmla="*/ 1095806 w 2135061"/>
              <a:gd name="connsiteY53" fmla="*/ 1568486 h 1718938"/>
              <a:gd name="connsiteX54" fmla="*/ 1042990 w 2135061"/>
              <a:gd name="connsiteY54" fmla="*/ 1591427 h 1718938"/>
              <a:gd name="connsiteX55" fmla="*/ 1021650 w 2135061"/>
              <a:gd name="connsiteY55" fmla="*/ 1644776 h 1718938"/>
              <a:gd name="connsiteX56" fmla="*/ 1097940 w 2135061"/>
              <a:gd name="connsiteY56" fmla="*/ 1718932 h 1718938"/>
              <a:gd name="connsiteX57" fmla="*/ 1172096 w 2135061"/>
              <a:gd name="connsiteY57" fmla="*/ 1642642 h 1718938"/>
              <a:gd name="connsiteX58" fmla="*/ 1160893 w 2135061"/>
              <a:gd name="connsiteY58" fmla="*/ 1604230 h 1718938"/>
              <a:gd name="connsiteX59" fmla="*/ 1342816 w 2135061"/>
              <a:gd name="connsiteY59" fmla="*/ 1422307 h 1718938"/>
              <a:gd name="connsiteX60" fmla="*/ 1347618 w 2135061"/>
              <a:gd name="connsiteY60" fmla="*/ 1410037 h 1718938"/>
              <a:gd name="connsiteX61" fmla="*/ 1347618 w 2135061"/>
              <a:gd name="connsiteY61" fmla="*/ 1084069 h 1718938"/>
              <a:gd name="connsiteX62" fmla="*/ 1559417 w 2135061"/>
              <a:gd name="connsiteY62" fmla="*/ 872270 h 1718938"/>
              <a:gd name="connsiteX63" fmla="*/ 1585024 w 2135061"/>
              <a:gd name="connsiteY63" fmla="*/ 897878 h 1718938"/>
              <a:gd name="connsiteX64" fmla="*/ 1748809 w 2135061"/>
              <a:gd name="connsiteY64" fmla="*/ 734094 h 1718938"/>
              <a:gd name="connsiteX65" fmla="*/ 1837369 w 2135061"/>
              <a:gd name="connsiteY65" fmla="*/ 822655 h 1718938"/>
              <a:gd name="connsiteX66" fmla="*/ 1673585 w 2135061"/>
              <a:gd name="connsiteY66" fmla="*/ 986439 h 1718938"/>
              <a:gd name="connsiteX67" fmla="*/ 1700260 w 2135061"/>
              <a:gd name="connsiteY67" fmla="*/ 1013114 h 1718938"/>
              <a:gd name="connsiteX68" fmla="*/ 1612233 w 2135061"/>
              <a:gd name="connsiteY68" fmla="*/ 1101141 h 1718938"/>
              <a:gd name="connsiteX69" fmla="*/ 1571687 w 2135061"/>
              <a:gd name="connsiteY69" fmla="*/ 1089938 h 1718938"/>
              <a:gd name="connsiteX70" fmla="*/ 1518870 w 2135061"/>
              <a:gd name="connsiteY70" fmla="*/ 1112878 h 1718938"/>
              <a:gd name="connsiteX71" fmla="*/ 1497531 w 2135061"/>
              <a:gd name="connsiteY71" fmla="*/ 1166228 h 1718938"/>
              <a:gd name="connsiteX72" fmla="*/ 1573821 w 2135061"/>
              <a:gd name="connsiteY72" fmla="*/ 1240384 h 1718938"/>
              <a:gd name="connsiteX73" fmla="*/ 1647977 w 2135061"/>
              <a:gd name="connsiteY73" fmla="*/ 1164094 h 1718938"/>
              <a:gd name="connsiteX74" fmla="*/ 1636774 w 2135061"/>
              <a:gd name="connsiteY74" fmla="*/ 1125682 h 1718938"/>
              <a:gd name="connsiteX75" fmla="*/ 1724801 w 2135061"/>
              <a:gd name="connsiteY75" fmla="*/ 1037655 h 1718938"/>
              <a:gd name="connsiteX76" fmla="*/ 1751476 w 2135061"/>
              <a:gd name="connsiteY76" fmla="*/ 1064330 h 1718938"/>
              <a:gd name="connsiteX77" fmla="*/ 1915260 w 2135061"/>
              <a:gd name="connsiteY77" fmla="*/ 900546 h 1718938"/>
              <a:gd name="connsiteX78" fmla="*/ 1965942 w 2135061"/>
              <a:gd name="connsiteY78" fmla="*/ 951228 h 1718938"/>
              <a:gd name="connsiteX79" fmla="*/ 2051836 w 2135061"/>
              <a:gd name="connsiteY79" fmla="*/ 936823 h 1718938"/>
              <a:gd name="connsiteX80" fmla="*/ 2067841 w 2135061"/>
              <a:gd name="connsiteY80" fmla="*/ 937891 h 1718938"/>
              <a:gd name="connsiteX81" fmla="*/ 2133994 w 2135061"/>
              <a:gd name="connsiteY81" fmla="*/ 805050 h 1718938"/>
              <a:gd name="connsiteX82" fmla="*/ 601253 w 2135061"/>
              <a:gd name="connsiteY82" fmla="*/ 1192369 h 1718938"/>
              <a:gd name="connsiteX83" fmla="*/ 566575 w 2135061"/>
              <a:gd name="connsiteY83" fmla="*/ 1177965 h 1718938"/>
              <a:gd name="connsiteX84" fmla="*/ 552171 w 2135061"/>
              <a:gd name="connsiteY84" fmla="*/ 1144355 h 1718938"/>
              <a:gd name="connsiteX85" fmla="*/ 566042 w 2135061"/>
              <a:gd name="connsiteY85" fmla="*/ 1110210 h 1718938"/>
              <a:gd name="connsiteX86" fmla="*/ 600186 w 2135061"/>
              <a:gd name="connsiteY86" fmla="*/ 1095806 h 1718938"/>
              <a:gd name="connsiteX87" fmla="*/ 648734 w 2135061"/>
              <a:gd name="connsiteY87" fmla="*/ 1143288 h 1718938"/>
              <a:gd name="connsiteX88" fmla="*/ 601253 w 2135061"/>
              <a:gd name="connsiteY88" fmla="*/ 1192369 h 1718938"/>
              <a:gd name="connsiteX89" fmla="*/ 1098474 w 2135061"/>
              <a:gd name="connsiteY89" fmla="*/ 1691724 h 1718938"/>
              <a:gd name="connsiteX90" fmla="*/ 1063796 w 2135061"/>
              <a:gd name="connsiteY90" fmla="*/ 1677320 h 1718938"/>
              <a:gd name="connsiteX91" fmla="*/ 1049925 w 2135061"/>
              <a:gd name="connsiteY91" fmla="*/ 1643709 h 1718938"/>
              <a:gd name="connsiteX92" fmla="*/ 1063796 w 2135061"/>
              <a:gd name="connsiteY92" fmla="*/ 1609565 h 1718938"/>
              <a:gd name="connsiteX93" fmla="*/ 1097940 w 2135061"/>
              <a:gd name="connsiteY93" fmla="*/ 1595161 h 1718938"/>
              <a:gd name="connsiteX94" fmla="*/ 1146488 w 2135061"/>
              <a:gd name="connsiteY94" fmla="*/ 1642642 h 1718938"/>
              <a:gd name="connsiteX95" fmla="*/ 1099007 w 2135061"/>
              <a:gd name="connsiteY95" fmla="*/ 1691724 h 171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135061" h="1718938">
                <a:moveTo>
                  <a:pt x="2135061" y="804516"/>
                </a:moveTo>
                <a:lnTo>
                  <a:pt x="1330546" y="0"/>
                </a:lnTo>
                <a:lnTo>
                  <a:pt x="1316675" y="13871"/>
                </a:lnTo>
                <a:cubicBezTo>
                  <a:pt x="1237717" y="92829"/>
                  <a:pt x="1237717" y="220869"/>
                  <a:pt x="1316675" y="300360"/>
                </a:cubicBezTo>
                <a:lnTo>
                  <a:pt x="1340148" y="323833"/>
                </a:lnTo>
                <a:lnTo>
                  <a:pt x="1176364" y="487618"/>
                </a:lnTo>
                <a:lnTo>
                  <a:pt x="1201972" y="513225"/>
                </a:lnTo>
                <a:lnTo>
                  <a:pt x="988573" y="726625"/>
                </a:lnTo>
                <a:cubicBezTo>
                  <a:pt x="974702" y="726625"/>
                  <a:pt x="323834" y="726625"/>
                  <a:pt x="323834" y="726625"/>
                </a:cubicBezTo>
                <a:cubicBezTo>
                  <a:pt x="319032" y="726625"/>
                  <a:pt x="314764" y="728226"/>
                  <a:pt x="311563" y="731426"/>
                </a:cubicBezTo>
                <a:lnTo>
                  <a:pt x="114702" y="928288"/>
                </a:lnTo>
                <a:cubicBezTo>
                  <a:pt x="103499" y="921352"/>
                  <a:pt x="90161" y="917084"/>
                  <a:pt x="76290" y="917084"/>
                </a:cubicBezTo>
                <a:cubicBezTo>
                  <a:pt x="34677" y="916551"/>
                  <a:pt x="533" y="949628"/>
                  <a:pt x="0" y="991241"/>
                </a:cubicBezTo>
                <a:cubicBezTo>
                  <a:pt x="0" y="1032853"/>
                  <a:pt x="33077" y="1066997"/>
                  <a:pt x="74156" y="1067531"/>
                </a:cubicBezTo>
                <a:cubicBezTo>
                  <a:pt x="94429" y="1067531"/>
                  <a:pt x="113102" y="1060061"/>
                  <a:pt x="127506" y="1046191"/>
                </a:cubicBezTo>
                <a:cubicBezTo>
                  <a:pt x="141911" y="1032320"/>
                  <a:pt x="149913" y="1013114"/>
                  <a:pt x="150447" y="993374"/>
                </a:cubicBezTo>
                <a:cubicBezTo>
                  <a:pt x="150447" y="978437"/>
                  <a:pt x="146712" y="964566"/>
                  <a:pt x="139243" y="952828"/>
                </a:cubicBezTo>
                <a:lnTo>
                  <a:pt x="331303" y="760769"/>
                </a:lnTo>
                <a:lnTo>
                  <a:pt x="996042" y="760769"/>
                </a:lnTo>
                <a:cubicBezTo>
                  <a:pt x="1000843" y="760769"/>
                  <a:pt x="1005111" y="759169"/>
                  <a:pt x="1008312" y="755967"/>
                </a:cubicBezTo>
                <a:lnTo>
                  <a:pt x="1226513" y="537767"/>
                </a:lnTo>
                <a:lnTo>
                  <a:pt x="1254255" y="565509"/>
                </a:lnTo>
                <a:lnTo>
                  <a:pt x="1418039" y="401725"/>
                </a:lnTo>
                <a:lnTo>
                  <a:pt x="1506600" y="490285"/>
                </a:lnTo>
                <a:lnTo>
                  <a:pt x="1342816" y="654069"/>
                </a:lnTo>
                <a:lnTo>
                  <a:pt x="1368957" y="680211"/>
                </a:lnTo>
                <a:lnTo>
                  <a:pt x="1088337" y="960831"/>
                </a:lnTo>
                <a:cubicBezTo>
                  <a:pt x="1074466" y="960831"/>
                  <a:pt x="760236" y="960831"/>
                  <a:pt x="760236" y="960831"/>
                </a:cubicBezTo>
                <a:cubicBezTo>
                  <a:pt x="755434" y="960831"/>
                  <a:pt x="751166" y="962432"/>
                  <a:pt x="747965" y="965632"/>
                </a:cubicBezTo>
                <a:lnTo>
                  <a:pt x="721824" y="991774"/>
                </a:lnTo>
                <a:lnTo>
                  <a:pt x="721824" y="991774"/>
                </a:lnTo>
                <a:cubicBezTo>
                  <a:pt x="721824" y="991774"/>
                  <a:pt x="634863" y="1078201"/>
                  <a:pt x="634863" y="1078201"/>
                </a:cubicBezTo>
                <a:cubicBezTo>
                  <a:pt x="624727" y="1072866"/>
                  <a:pt x="612990" y="1069131"/>
                  <a:pt x="600186" y="1069131"/>
                </a:cubicBezTo>
                <a:cubicBezTo>
                  <a:pt x="558573" y="1068598"/>
                  <a:pt x="524429" y="1101675"/>
                  <a:pt x="523896" y="1143288"/>
                </a:cubicBezTo>
                <a:cubicBezTo>
                  <a:pt x="523362" y="1184900"/>
                  <a:pt x="556439" y="1219044"/>
                  <a:pt x="598052" y="1219578"/>
                </a:cubicBezTo>
                <a:cubicBezTo>
                  <a:pt x="618325" y="1219578"/>
                  <a:pt x="636997" y="1212109"/>
                  <a:pt x="651402" y="1198238"/>
                </a:cubicBezTo>
                <a:cubicBezTo>
                  <a:pt x="665806" y="1184367"/>
                  <a:pt x="673809" y="1165161"/>
                  <a:pt x="674342" y="1145421"/>
                </a:cubicBezTo>
                <a:cubicBezTo>
                  <a:pt x="674342" y="1128883"/>
                  <a:pt x="669541" y="1113411"/>
                  <a:pt x="660471" y="1101141"/>
                </a:cubicBezTo>
                <a:lnTo>
                  <a:pt x="667407" y="1094206"/>
                </a:lnTo>
                <a:lnTo>
                  <a:pt x="667407" y="1094206"/>
                </a:lnTo>
                <a:cubicBezTo>
                  <a:pt x="667407" y="1094206"/>
                  <a:pt x="766637" y="994975"/>
                  <a:pt x="766637" y="994975"/>
                </a:cubicBezTo>
                <a:cubicBezTo>
                  <a:pt x="780508" y="994975"/>
                  <a:pt x="1094739" y="994975"/>
                  <a:pt x="1094739" y="994975"/>
                </a:cubicBezTo>
                <a:cubicBezTo>
                  <a:pt x="1099541" y="994975"/>
                  <a:pt x="1103809" y="993374"/>
                  <a:pt x="1107010" y="990173"/>
                </a:cubicBezTo>
                <a:lnTo>
                  <a:pt x="1392431" y="704752"/>
                </a:lnTo>
                <a:lnTo>
                  <a:pt x="1419640" y="731960"/>
                </a:lnTo>
                <a:lnTo>
                  <a:pt x="1583424" y="568176"/>
                </a:lnTo>
                <a:lnTo>
                  <a:pt x="1671985" y="656737"/>
                </a:lnTo>
                <a:lnTo>
                  <a:pt x="1508200" y="820521"/>
                </a:lnTo>
                <a:lnTo>
                  <a:pt x="1535942" y="848263"/>
                </a:lnTo>
                <a:lnTo>
                  <a:pt x="1318808" y="1065396"/>
                </a:lnTo>
                <a:cubicBezTo>
                  <a:pt x="1315608" y="1068598"/>
                  <a:pt x="1314007" y="1072866"/>
                  <a:pt x="1313473" y="1077667"/>
                </a:cubicBezTo>
                <a:cubicBezTo>
                  <a:pt x="1313473" y="1077667"/>
                  <a:pt x="1313473" y="1390297"/>
                  <a:pt x="1313473" y="1403635"/>
                </a:cubicBezTo>
                <a:lnTo>
                  <a:pt x="1136886" y="1580223"/>
                </a:lnTo>
                <a:cubicBezTo>
                  <a:pt x="1125149" y="1572754"/>
                  <a:pt x="1110744" y="1568486"/>
                  <a:pt x="1095806" y="1568486"/>
                </a:cubicBezTo>
                <a:cubicBezTo>
                  <a:pt x="1075533" y="1568486"/>
                  <a:pt x="1056861" y="1577022"/>
                  <a:pt x="1042990" y="1591427"/>
                </a:cubicBezTo>
                <a:cubicBezTo>
                  <a:pt x="1029119" y="1605831"/>
                  <a:pt x="1021116" y="1625037"/>
                  <a:pt x="1021650" y="1644776"/>
                </a:cubicBezTo>
                <a:cubicBezTo>
                  <a:pt x="1022183" y="1686389"/>
                  <a:pt x="1056327" y="1719466"/>
                  <a:pt x="1097940" y="1718932"/>
                </a:cubicBezTo>
                <a:cubicBezTo>
                  <a:pt x="1139553" y="1718399"/>
                  <a:pt x="1172630" y="1684255"/>
                  <a:pt x="1172096" y="1642642"/>
                </a:cubicBezTo>
                <a:cubicBezTo>
                  <a:pt x="1172096" y="1628772"/>
                  <a:pt x="1167828" y="1615434"/>
                  <a:pt x="1160893" y="1604230"/>
                </a:cubicBezTo>
                <a:lnTo>
                  <a:pt x="1342816" y="1422307"/>
                </a:lnTo>
                <a:cubicBezTo>
                  <a:pt x="1346017" y="1419106"/>
                  <a:pt x="1347618" y="1414838"/>
                  <a:pt x="1347618" y="1410037"/>
                </a:cubicBezTo>
                <a:lnTo>
                  <a:pt x="1347618" y="1084069"/>
                </a:lnTo>
                <a:lnTo>
                  <a:pt x="1559417" y="872270"/>
                </a:lnTo>
                <a:lnTo>
                  <a:pt x="1585024" y="897878"/>
                </a:lnTo>
                <a:lnTo>
                  <a:pt x="1748809" y="734094"/>
                </a:lnTo>
                <a:lnTo>
                  <a:pt x="1837369" y="822655"/>
                </a:lnTo>
                <a:lnTo>
                  <a:pt x="1673585" y="986439"/>
                </a:lnTo>
                <a:lnTo>
                  <a:pt x="1700260" y="1013114"/>
                </a:lnTo>
                <a:lnTo>
                  <a:pt x="1612233" y="1101141"/>
                </a:lnTo>
                <a:cubicBezTo>
                  <a:pt x="1600496" y="1093672"/>
                  <a:pt x="1586625" y="1089404"/>
                  <a:pt x="1571687" y="1089938"/>
                </a:cubicBezTo>
                <a:cubicBezTo>
                  <a:pt x="1551414" y="1089938"/>
                  <a:pt x="1532742" y="1098474"/>
                  <a:pt x="1518870" y="1112878"/>
                </a:cubicBezTo>
                <a:cubicBezTo>
                  <a:pt x="1505000" y="1127283"/>
                  <a:pt x="1496997" y="1146489"/>
                  <a:pt x="1497531" y="1166228"/>
                </a:cubicBezTo>
                <a:cubicBezTo>
                  <a:pt x="1498064" y="1207841"/>
                  <a:pt x="1532208" y="1240918"/>
                  <a:pt x="1573821" y="1240384"/>
                </a:cubicBezTo>
                <a:cubicBezTo>
                  <a:pt x="1615434" y="1239851"/>
                  <a:pt x="1648511" y="1205707"/>
                  <a:pt x="1647977" y="1164094"/>
                </a:cubicBezTo>
                <a:cubicBezTo>
                  <a:pt x="1647977" y="1149690"/>
                  <a:pt x="1643709" y="1136885"/>
                  <a:pt x="1636774" y="1125682"/>
                </a:cubicBezTo>
                <a:lnTo>
                  <a:pt x="1724801" y="1037655"/>
                </a:lnTo>
                <a:lnTo>
                  <a:pt x="1751476" y="1064330"/>
                </a:lnTo>
                <a:lnTo>
                  <a:pt x="1915260" y="900546"/>
                </a:lnTo>
                <a:lnTo>
                  <a:pt x="1965942" y="951228"/>
                </a:lnTo>
                <a:cubicBezTo>
                  <a:pt x="1991550" y="942158"/>
                  <a:pt x="2019826" y="936823"/>
                  <a:pt x="2051836" y="936823"/>
                </a:cubicBezTo>
                <a:cubicBezTo>
                  <a:pt x="2083846" y="936823"/>
                  <a:pt x="2062506" y="937357"/>
                  <a:pt x="2067841" y="937891"/>
                </a:cubicBezTo>
                <a:cubicBezTo>
                  <a:pt x="2076376" y="887742"/>
                  <a:pt x="2098784" y="840794"/>
                  <a:pt x="2133994" y="805050"/>
                </a:cubicBezTo>
                <a:close/>
                <a:moveTo>
                  <a:pt x="601253" y="1192369"/>
                </a:moveTo>
                <a:cubicBezTo>
                  <a:pt x="587915" y="1192369"/>
                  <a:pt x="575645" y="1187034"/>
                  <a:pt x="566575" y="1177965"/>
                </a:cubicBezTo>
                <a:cubicBezTo>
                  <a:pt x="558040" y="1169429"/>
                  <a:pt x="552705" y="1157692"/>
                  <a:pt x="552171" y="1144355"/>
                </a:cubicBezTo>
                <a:cubicBezTo>
                  <a:pt x="552171" y="1131550"/>
                  <a:pt x="556973" y="1119280"/>
                  <a:pt x="566042" y="1110210"/>
                </a:cubicBezTo>
                <a:cubicBezTo>
                  <a:pt x="575111" y="1101141"/>
                  <a:pt x="586848" y="1095806"/>
                  <a:pt x="600186" y="1095806"/>
                </a:cubicBezTo>
                <a:cubicBezTo>
                  <a:pt x="626861" y="1095806"/>
                  <a:pt x="648734" y="1116613"/>
                  <a:pt x="648734" y="1143288"/>
                </a:cubicBezTo>
                <a:cubicBezTo>
                  <a:pt x="648734" y="1169963"/>
                  <a:pt x="627928" y="1191836"/>
                  <a:pt x="601253" y="1192369"/>
                </a:cubicBezTo>
                <a:close/>
                <a:moveTo>
                  <a:pt x="1098474" y="1691724"/>
                </a:moveTo>
                <a:cubicBezTo>
                  <a:pt x="1085136" y="1691724"/>
                  <a:pt x="1072866" y="1686389"/>
                  <a:pt x="1063796" y="1677320"/>
                </a:cubicBezTo>
                <a:cubicBezTo>
                  <a:pt x="1055260" y="1668784"/>
                  <a:pt x="1049925" y="1657047"/>
                  <a:pt x="1049925" y="1643709"/>
                </a:cubicBezTo>
                <a:cubicBezTo>
                  <a:pt x="1049925" y="1630905"/>
                  <a:pt x="1054727" y="1618635"/>
                  <a:pt x="1063796" y="1609565"/>
                </a:cubicBezTo>
                <a:cubicBezTo>
                  <a:pt x="1072866" y="1600496"/>
                  <a:pt x="1084603" y="1595161"/>
                  <a:pt x="1097940" y="1595161"/>
                </a:cubicBezTo>
                <a:cubicBezTo>
                  <a:pt x="1124615" y="1595161"/>
                  <a:pt x="1146488" y="1615967"/>
                  <a:pt x="1146488" y="1642642"/>
                </a:cubicBezTo>
                <a:cubicBezTo>
                  <a:pt x="1146488" y="1669317"/>
                  <a:pt x="1125682" y="1691191"/>
                  <a:pt x="1099007" y="1691724"/>
                </a:cubicBezTo>
                <a:close/>
              </a:path>
            </a:pathLst>
          </a:custGeom>
          <a:solidFill>
            <a:srgbClr val="FFFFFF">
              <a:alpha val="46000"/>
            </a:srgbClr>
          </a:solidFill>
          <a:ln w="5331"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CBA7ED07-8B24-7EA1-6419-09A25BE42E5D}"/>
              </a:ext>
            </a:extLst>
          </p:cNvPr>
          <p:cNvSpPr/>
          <p:nvPr userDrawn="1"/>
        </p:nvSpPr>
        <p:spPr>
          <a:xfrm rot="17100000">
            <a:off x="9944298" y="4290829"/>
            <a:ext cx="2916466" cy="2558269"/>
          </a:xfrm>
          <a:custGeom>
            <a:avLst/>
            <a:gdLst>
              <a:gd name="connsiteX0" fmla="*/ 2527716 w 2601872"/>
              <a:gd name="connsiteY0" fmla="*/ 1215850 h 2282313"/>
              <a:gd name="connsiteX1" fmla="*/ 2474367 w 2601872"/>
              <a:gd name="connsiteY1" fmla="*/ 1237190 h 2282313"/>
              <a:gd name="connsiteX2" fmla="*/ 2451426 w 2601872"/>
              <a:gd name="connsiteY2" fmla="*/ 1290006 h 2282313"/>
              <a:gd name="connsiteX3" fmla="*/ 2462630 w 2601872"/>
              <a:gd name="connsiteY3" fmla="*/ 1330552 h 2282313"/>
              <a:gd name="connsiteX4" fmla="*/ 2270570 w 2601872"/>
              <a:gd name="connsiteY4" fmla="*/ 1522611 h 2282313"/>
              <a:gd name="connsiteX5" fmla="*/ 1605831 w 2601872"/>
              <a:gd name="connsiteY5" fmla="*/ 1522611 h 2282313"/>
              <a:gd name="connsiteX6" fmla="*/ 1593560 w 2601872"/>
              <a:gd name="connsiteY6" fmla="*/ 1527413 h 2282313"/>
              <a:gd name="connsiteX7" fmla="*/ 1375359 w 2601872"/>
              <a:gd name="connsiteY7" fmla="*/ 1745614 h 2282313"/>
              <a:gd name="connsiteX8" fmla="*/ 1347618 w 2601872"/>
              <a:gd name="connsiteY8" fmla="*/ 1717872 h 2282313"/>
              <a:gd name="connsiteX9" fmla="*/ 1183834 w 2601872"/>
              <a:gd name="connsiteY9" fmla="*/ 1881656 h 2282313"/>
              <a:gd name="connsiteX10" fmla="*/ 1095273 w 2601872"/>
              <a:gd name="connsiteY10" fmla="*/ 1793095 h 2282313"/>
              <a:gd name="connsiteX11" fmla="*/ 1259057 w 2601872"/>
              <a:gd name="connsiteY11" fmla="*/ 1629311 h 2282313"/>
              <a:gd name="connsiteX12" fmla="*/ 1232915 w 2601872"/>
              <a:gd name="connsiteY12" fmla="*/ 1603170 h 2282313"/>
              <a:gd name="connsiteX13" fmla="*/ 1513536 w 2601872"/>
              <a:gd name="connsiteY13" fmla="*/ 1322549 h 2282313"/>
              <a:gd name="connsiteX14" fmla="*/ 1841637 w 2601872"/>
              <a:gd name="connsiteY14" fmla="*/ 1322549 h 2282313"/>
              <a:gd name="connsiteX15" fmla="*/ 1853908 w 2601872"/>
              <a:gd name="connsiteY15" fmla="*/ 1317748 h 2282313"/>
              <a:gd name="connsiteX16" fmla="*/ 1880049 w 2601872"/>
              <a:gd name="connsiteY16" fmla="*/ 1291607 h 2282313"/>
              <a:gd name="connsiteX17" fmla="*/ 1880049 w 2601872"/>
              <a:gd name="connsiteY17" fmla="*/ 1291607 h 2282313"/>
              <a:gd name="connsiteX18" fmla="*/ 1967009 w 2601872"/>
              <a:gd name="connsiteY18" fmla="*/ 1205180 h 2282313"/>
              <a:gd name="connsiteX19" fmla="*/ 2001687 w 2601872"/>
              <a:gd name="connsiteY19" fmla="*/ 1214249 h 2282313"/>
              <a:gd name="connsiteX20" fmla="*/ 2077977 w 2601872"/>
              <a:gd name="connsiteY20" fmla="*/ 1140093 h 2282313"/>
              <a:gd name="connsiteX21" fmla="*/ 2003821 w 2601872"/>
              <a:gd name="connsiteY21" fmla="*/ 1063803 h 2282313"/>
              <a:gd name="connsiteX22" fmla="*/ 1950471 w 2601872"/>
              <a:gd name="connsiteY22" fmla="*/ 1085143 h 2282313"/>
              <a:gd name="connsiteX23" fmla="*/ 1927530 w 2601872"/>
              <a:gd name="connsiteY23" fmla="*/ 1137959 h 2282313"/>
              <a:gd name="connsiteX24" fmla="*/ 1941401 w 2601872"/>
              <a:gd name="connsiteY24" fmla="*/ 1182239 h 2282313"/>
              <a:gd name="connsiteX25" fmla="*/ 1934466 w 2601872"/>
              <a:gd name="connsiteY25" fmla="*/ 1189175 h 2282313"/>
              <a:gd name="connsiteX26" fmla="*/ 1934466 w 2601872"/>
              <a:gd name="connsiteY26" fmla="*/ 1189175 h 2282313"/>
              <a:gd name="connsiteX27" fmla="*/ 1835236 w 2601872"/>
              <a:gd name="connsiteY27" fmla="*/ 1288406 h 2282313"/>
              <a:gd name="connsiteX28" fmla="*/ 1507134 w 2601872"/>
              <a:gd name="connsiteY28" fmla="*/ 1288406 h 2282313"/>
              <a:gd name="connsiteX29" fmla="*/ 1494863 w 2601872"/>
              <a:gd name="connsiteY29" fmla="*/ 1293207 h 2282313"/>
              <a:gd name="connsiteX30" fmla="*/ 1209441 w 2601872"/>
              <a:gd name="connsiteY30" fmla="*/ 1578629 h 2282313"/>
              <a:gd name="connsiteX31" fmla="*/ 1182233 w 2601872"/>
              <a:gd name="connsiteY31" fmla="*/ 1551420 h 2282313"/>
              <a:gd name="connsiteX32" fmla="*/ 1018449 w 2601872"/>
              <a:gd name="connsiteY32" fmla="*/ 1715204 h 2282313"/>
              <a:gd name="connsiteX33" fmla="*/ 929888 w 2601872"/>
              <a:gd name="connsiteY33" fmla="*/ 1626644 h 2282313"/>
              <a:gd name="connsiteX34" fmla="*/ 1093672 w 2601872"/>
              <a:gd name="connsiteY34" fmla="*/ 1462860 h 2282313"/>
              <a:gd name="connsiteX35" fmla="*/ 1065930 w 2601872"/>
              <a:gd name="connsiteY35" fmla="*/ 1435118 h 2282313"/>
              <a:gd name="connsiteX36" fmla="*/ 1283064 w 2601872"/>
              <a:gd name="connsiteY36" fmla="*/ 1217984 h 2282313"/>
              <a:gd name="connsiteX37" fmla="*/ 1287866 w 2601872"/>
              <a:gd name="connsiteY37" fmla="*/ 1205713 h 2282313"/>
              <a:gd name="connsiteX38" fmla="*/ 1287866 w 2601872"/>
              <a:gd name="connsiteY38" fmla="*/ 879746 h 2282313"/>
              <a:gd name="connsiteX39" fmla="*/ 1464454 w 2601872"/>
              <a:gd name="connsiteY39" fmla="*/ 703158 h 2282313"/>
              <a:gd name="connsiteX40" fmla="*/ 1505533 w 2601872"/>
              <a:gd name="connsiteY40" fmla="*/ 714895 h 2282313"/>
              <a:gd name="connsiteX41" fmla="*/ 1558350 w 2601872"/>
              <a:gd name="connsiteY41" fmla="*/ 691954 h 2282313"/>
              <a:gd name="connsiteX42" fmla="*/ 1579690 w 2601872"/>
              <a:gd name="connsiteY42" fmla="*/ 638604 h 2282313"/>
              <a:gd name="connsiteX43" fmla="*/ 1503399 w 2601872"/>
              <a:gd name="connsiteY43" fmla="*/ 564448 h 2282313"/>
              <a:gd name="connsiteX44" fmla="*/ 1429243 w 2601872"/>
              <a:gd name="connsiteY44" fmla="*/ 640738 h 2282313"/>
              <a:gd name="connsiteX45" fmla="*/ 1440446 w 2601872"/>
              <a:gd name="connsiteY45" fmla="*/ 679150 h 2282313"/>
              <a:gd name="connsiteX46" fmla="*/ 1258523 w 2601872"/>
              <a:gd name="connsiteY46" fmla="*/ 861073 h 2282313"/>
              <a:gd name="connsiteX47" fmla="*/ 1253722 w 2601872"/>
              <a:gd name="connsiteY47" fmla="*/ 873344 h 2282313"/>
              <a:gd name="connsiteX48" fmla="*/ 1253722 w 2601872"/>
              <a:gd name="connsiteY48" fmla="*/ 1199311 h 2282313"/>
              <a:gd name="connsiteX49" fmla="*/ 1041923 w 2601872"/>
              <a:gd name="connsiteY49" fmla="*/ 1411110 h 2282313"/>
              <a:gd name="connsiteX50" fmla="*/ 1016315 w 2601872"/>
              <a:gd name="connsiteY50" fmla="*/ 1385502 h 2282313"/>
              <a:gd name="connsiteX51" fmla="*/ 852531 w 2601872"/>
              <a:gd name="connsiteY51" fmla="*/ 1549286 h 2282313"/>
              <a:gd name="connsiteX52" fmla="*/ 763970 w 2601872"/>
              <a:gd name="connsiteY52" fmla="*/ 1460726 h 2282313"/>
              <a:gd name="connsiteX53" fmla="*/ 927754 w 2601872"/>
              <a:gd name="connsiteY53" fmla="*/ 1296942 h 2282313"/>
              <a:gd name="connsiteX54" fmla="*/ 901079 w 2601872"/>
              <a:gd name="connsiteY54" fmla="*/ 1270267 h 2282313"/>
              <a:gd name="connsiteX55" fmla="*/ 989107 w 2601872"/>
              <a:gd name="connsiteY55" fmla="*/ 1182239 h 2282313"/>
              <a:gd name="connsiteX56" fmla="*/ 1029652 w 2601872"/>
              <a:gd name="connsiteY56" fmla="*/ 1193443 h 2282313"/>
              <a:gd name="connsiteX57" fmla="*/ 1082469 w 2601872"/>
              <a:gd name="connsiteY57" fmla="*/ 1170502 h 2282313"/>
              <a:gd name="connsiteX58" fmla="*/ 1103809 w 2601872"/>
              <a:gd name="connsiteY58" fmla="*/ 1117152 h 2282313"/>
              <a:gd name="connsiteX59" fmla="*/ 1027519 w 2601872"/>
              <a:gd name="connsiteY59" fmla="*/ 1042996 h 2282313"/>
              <a:gd name="connsiteX60" fmla="*/ 953362 w 2601872"/>
              <a:gd name="connsiteY60" fmla="*/ 1119287 h 2282313"/>
              <a:gd name="connsiteX61" fmla="*/ 964565 w 2601872"/>
              <a:gd name="connsiteY61" fmla="*/ 1157698 h 2282313"/>
              <a:gd name="connsiteX62" fmla="*/ 876538 w 2601872"/>
              <a:gd name="connsiteY62" fmla="*/ 1245726 h 2282313"/>
              <a:gd name="connsiteX63" fmla="*/ 849863 w 2601872"/>
              <a:gd name="connsiteY63" fmla="*/ 1219051 h 2282313"/>
              <a:gd name="connsiteX64" fmla="*/ 686079 w 2601872"/>
              <a:gd name="connsiteY64" fmla="*/ 1382835 h 2282313"/>
              <a:gd name="connsiteX65" fmla="*/ 597518 w 2601872"/>
              <a:gd name="connsiteY65" fmla="*/ 1294274 h 2282313"/>
              <a:gd name="connsiteX66" fmla="*/ 761303 w 2601872"/>
              <a:gd name="connsiteY66" fmla="*/ 1130490 h 2282313"/>
              <a:gd name="connsiteX67" fmla="*/ 737295 w 2601872"/>
              <a:gd name="connsiteY67" fmla="*/ 1106482 h 2282313"/>
              <a:gd name="connsiteX68" fmla="*/ 1165694 w 2601872"/>
              <a:gd name="connsiteY68" fmla="*/ 678083 h 2282313"/>
              <a:gd name="connsiteX69" fmla="*/ 1206241 w 2601872"/>
              <a:gd name="connsiteY69" fmla="*/ 689287 h 2282313"/>
              <a:gd name="connsiteX70" fmla="*/ 1259057 w 2601872"/>
              <a:gd name="connsiteY70" fmla="*/ 666346 h 2282313"/>
              <a:gd name="connsiteX71" fmla="*/ 1280397 w 2601872"/>
              <a:gd name="connsiteY71" fmla="*/ 612996 h 2282313"/>
              <a:gd name="connsiteX72" fmla="*/ 1204106 w 2601872"/>
              <a:gd name="connsiteY72" fmla="*/ 538840 h 2282313"/>
              <a:gd name="connsiteX73" fmla="*/ 1129950 w 2601872"/>
              <a:gd name="connsiteY73" fmla="*/ 615130 h 2282313"/>
              <a:gd name="connsiteX74" fmla="*/ 1141154 w 2601872"/>
              <a:gd name="connsiteY74" fmla="*/ 653542 h 2282313"/>
              <a:gd name="connsiteX75" fmla="*/ 712754 w 2601872"/>
              <a:gd name="connsiteY75" fmla="*/ 1081942 h 2282313"/>
              <a:gd name="connsiteX76" fmla="*/ 683412 w 2601872"/>
              <a:gd name="connsiteY76" fmla="*/ 1052599 h 2282313"/>
              <a:gd name="connsiteX77" fmla="*/ 519628 w 2601872"/>
              <a:gd name="connsiteY77" fmla="*/ 1216383 h 2282313"/>
              <a:gd name="connsiteX78" fmla="*/ 431067 w 2601872"/>
              <a:gd name="connsiteY78" fmla="*/ 1127822 h 2282313"/>
              <a:gd name="connsiteX79" fmla="*/ 594851 w 2601872"/>
              <a:gd name="connsiteY79" fmla="*/ 964038 h 2282313"/>
              <a:gd name="connsiteX80" fmla="*/ 571377 w 2601872"/>
              <a:gd name="connsiteY80" fmla="*/ 940565 h 2282313"/>
              <a:gd name="connsiteX81" fmla="*/ 827990 w 2601872"/>
              <a:gd name="connsiteY81" fmla="*/ 683952 h 2282313"/>
              <a:gd name="connsiteX82" fmla="*/ 832792 w 2601872"/>
              <a:gd name="connsiteY82" fmla="*/ 671681 h 2282313"/>
              <a:gd name="connsiteX83" fmla="*/ 832792 w 2601872"/>
              <a:gd name="connsiteY83" fmla="*/ 346780 h 2282313"/>
              <a:gd name="connsiteX84" fmla="*/ 1040856 w 2601872"/>
              <a:gd name="connsiteY84" fmla="*/ 138716 h 2282313"/>
              <a:gd name="connsiteX85" fmla="*/ 1081935 w 2601872"/>
              <a:gd name="connsiteY85" fmla="*/ 150453 h 2282313"/>
              <a:gd name="connsiteX86" fmla="*/ 1134752 w 2601872"/>
              <a:gd name="connsiteY86" fmla="*/ 127513 h 2282313"/>
              <a:gd name="connsiteX87" fmla="*/ 1156092 w 2601872"/>
              <a:gd name="connsiteY87" fmla="*/ 74163 h 2282313"/>
              <a:gd name="connsiteX88" fmla="*/ 1079801 w 2601872"/>
              <a:gd name="connsiteY88" fmla="*/ 6 h 2282313"/>
              <a:gd name="connsiteX89" fmla="*/ 1005645 w 2601872"/>
              <a:gd name="connsiteY89" fmla="*/ 76297 h 2282313"/>
              <a:gd name="connsiteX90" fmla="*/ 1016849 w 2601872"/>
              <a:gd name="connsiteY90" fmla="*/ 114709 h 2282313"/>
              <a:gd name="connsiteX91" fmla="*/ 803982 w 2601872"/>
              <a:gd name="connsiteY91" fmla="*/ 327575 h 2282313"/>
              <a:gd name="connsiteX92" fmla="*/ 799181 w 2601872"/>
              <a:gd name="connsiteY92" fmla="*/ 339845 h 2282313"/>
              <a:gd name="connsiteX93" fmla="*/ 799181 w 2601872"/>
              <a:gd name="connsiteY93" fmla="*/ 664746 h 2282313"/>
              <a:gd name="connsiteX94" fmla="*/ 547370 w 2601872"/>
              <a:gd name="connsiteY94" fmla="*/ 916557 h 2282313"/>
              <a:gd name="connsiteX95" fmla="*/ 517494 w 2601872"/>
              <a:gd name="connsiteY95" fmla="*/ 886681 h 2282313"/>
              <a:gd name="connsiteX96" fmla="*/ 353710 w 2601872"/>
              <a:gd name="connsiteY96" fmla="*/ 1050465 h 2282313"/>
              <a:gd name="connsiteX97" fmla="*/ 300360 w 2601872"/>
              <a:gd name="connsiteY97" fmla="*/ 997115 h 2282313"/>
              <a:gd name="connsiteX98" fmla="*/ 13871 w 2601872"/>
              <a:gd name="connsiteY98" fmla="*/ 997115 h 2282313"/>
              <a:gd name="connsiteX99" fmla="*/ 0 w 2601872"/>
              <a:gd name="connsiteY99" fmla="*/ 1010986 h 2282313"/>
              <a:gd name="connsiteX100" fmla="*/ 1271327 w 2601872"/>
              <a:gd name="connsiteY100" fmla="*/ 2282314 h 2282313"/>
              <a:gd name="connsiteX101" fmla="*/ 1285198 w 2601872"/>
              <a:gd name="connsiteY101" fmla="*/ 2268442 h 2282313"/>
              <a:gd name="connsiteX102" fmla="*/ 1285198 w 2601872"/>
              <a:gd name="connsiteY102" fmla="*/ 1981954 h 2282313"/>
              <a:gd name="connsiteX103" fmla="*/ 1261724 w 2601872"/>
              <a:gd name="connsiteY103" fmla="*/ 1958480 h 2282313"/>
              <a:gd name="connsiteX104" fmla="*/ 1425508 w 2601872"/>
              <a:gd name="connsiteY104" fmla="*/ 1794696 h 2282313"/>
              <a:gd name="connsiteX105" fmla="*/ 1399900 w 2601872"/>
              <a:gd name="connsiteY105" fmla="*/ 1769088 h 2282313"/>
              <a:gd name="connsiteX106" fmla="*/ 1613300 w 2601872"/>
              <a:gd name="connsiteY106" fmla="*/ 1555688 h 2282313"/>
              <a:gd name="connsiteX107" fmla="*/ 2278039 w 2601872"/>
              <a:gd name="connsiteY107" fmla="*/ 1555688 h 2282313"/>
              <a:gd name="connsiteX108" fmla="*/ 2290310 w 2601872"/>
              <a:gd name="connsiteY108" fmla="*/ 1550887 h 2282313"/>
              <a:gd name="connsiteX109" fmla="*/ 2487171 w 2601872"/>
              <a:gd name="connsiteY109" fmla="*/ 1354026 h 2282313"/>
              <a:gd name="connsiteX110" fmla="*/ 2525582 w 2601872"/>
              <a:gd name="connsiteY110" fmla="*/ 1365229 h 2282313"/>
              <a:gd name="connsiteX111" fmla="*/ 2601873 w 2601872"/>
              <a:gd name="connsiteY111" fmla="*/ 1291073 h 2282313"/>
              <a:gd name="connsiteX112" fmla="*/ 2527716 w 2601872"/>
              <a:gd name="connsiteY112" fmla="*/ 1214783 h 2282313"/>
              <a:gd name="connsiteX113" fmla="*/ 2000620 w 2601872"/>
              <a:gd name="connsiteY113" fmla="*/ 1091011 h 2282313"/>
              <a:gd name="connsiteX114" fmla="*/ 2035298 w 2601872"/>
              <a:gd name="connsiteY114" fmla="*/ 1105416 h 2282313"/>
              <a:gd name="connsiteX115" fmla="*/ 2049168 w 2601872"/>
              <a:gd name="connsiteY115" fmla="*/ 1139026 h 2282313"/>
              <a:gd name="connsiteX116" fmla="*/ 2035298 w 2601872"/>
              <a:gd name="connsiteY116" fmla="*/ 1173170 h 2282313"/>
              <a:gd name="connsiteX117" fmla="*/ 2001153 w 2601872"/>
              <a:gd name="connsiteY117" fmla="*/ 1187574 h 2282313"/>
              <a:gd name="connsiteX118" fmla="*/ 1952605 w 2601872"/>
              <a:gd name="connsiteY118" fmla="*/ 1140093 h 2282313"/>
              <a:gd name="connsiteX119" fmla="*/ 2000086 w 2601872"/>
              <a:gd name="connsiteY119" fmla="*/ 1091011 h 2282313"/>
              <a:gd name="connsiteX120" fmla="*/ 1503399 w 2601872"/>
              <a:gd name="connsiteY120" fmla="*/ 592190 h 2282313"/>
              <a:gd name="connsiteX121" fmla="*/ 1538076 w 2601872"/>
              <a:gd name="connsiteY121" fmla="*/ 606594 h 2282313"/>
              <a:gd name="connsiteX122" fmla="*/ 1551948 w 2601872"/>
              <a:gd name="connsiteY122" fmla="*/ 640205 h 2282313"/>
              <a:gd name="connsiteX123" fmla="*/ 1538076 w 2601872"/>
              <a:gd name="connsiteY123" fmla="*/ 674349 h 2282313"/>
              <a:gd name="connsiteX124" fmla="*/ 1503933 w 2601872"/>
              <a:gd name="connsiteY124" fmla="*/ 688753 h 2282313"/>
              <a:gd name="connsiteX125" fmla="*/ 1454851 w 2601872"/>
              <a:gd name="connsiteY125" fmla="*/ 641272 h 2282313"/>
              <a:gd name="connsiteX126" fmla="*/ 1502332 w 2601872"/>
              <a:gd name="connsiteY126" fmla="*/ 592190 h 2282313"/>
              <a:gd name="connsiteX127" fmla="*/ 1080335 w 2601872"/>
              <a:gd name="connsiteY127" fmla="*/ 28282 h 2282313"/>
              <a:gd name="connsiteX128" fmla="*/ 1115012 w 2601872"/>
              <a:gd name="connsiteY128" fmla="*/ 42686 h 2282313"/>
              <a:gd name="connsiteX129" fmla="*/ 1128883 w 2601872"/>
              <a:gd name="connsiteY129" fmla="*/ 76297 h 2282313"/>
              <a:gd name="connsiteX130" fmla="*/ 1115012 w 2601872"/>
              <a:gd name="connsiteY130" fmla="*/ 110441 h 2282313"/>
              <a:gd name="connsiteX131" fmla="*/ 1080868 w 2601872"/>
              <a:gd name="connsiteY131" fmla="*/ 124845 h 2282313"/>
              <a:gd name="connsiteX132" fmla="*/ 1032320 w 2601872"/>
              <a:gd name="connsiteY132" fmla="*/ 77364 h 2282313"/>
              <a:gd name="connsiteX133" fmla="*/ 1079801 w 2601872"/>
              <a:gd name="connsiteY133" fmla="*/ 28282 h 2282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2601872" h="2282313">
                <a:moveTo>
                  <a:pt x="2527716" y="1215850"/>
                </a:moveTo>
                <a:cubicBezTo>
                  <a:pt x="2507444" y="1215850"/>
                  <a:pt x="2488771" y="1223319"/>
                  <a:pt x="2474367" y="1237190"/>
                </a:cubicBezTo>
                <a:cubicBezTo>
                  <a:pt x="2459962" y="1251061"/>
                  <a:pt x="2451960" y="1270267"/>
                  <a:pt x="2451426" y="1290006"/>
                </a:cubicBezTo>
                <a:cubicBezTo>
                  <a:pt x="2451426" y="1304944"/>
                  <a:pt x="2455161" y="1318815"/>
                  <a:pt x="2462630" y="1330552"/>
                </a:cubicBezTo>
                <a:lnTo>
                  <a:pt x="2270570" y="1522611"/>
                </a:lnTo>
                <a:lnTo>
                  <a:pt x="1605831" y="1522611"/>
                </a:lnTo>
                <a:cubicBezTo>
                  <a:pt x="1601030" y="1522611"/>
                  <a:pt x="1596761" y="1524212"/>
                  <a:pt x="1593560" y="1527413"/>
                </a:cubicBezTo>
                <a:lnTo>
                  <a:pt x="1375359" y="1745614"/>
                </a:lnTo>
                <a:lnTo>
                  <a:pt x="1347618" y="1717872"/>
                </a:lnTo>
                <a:lnTo>
                  <a:pt x="1183834" y="1881656"/>
                </a:lnTo>
                <a:lnTo>
                  <a:pt x="1095273" y="1793095"/>
                </a:lnTo>
                <a:lnTo>
                  <a:pt x="1259057" y="1629311"/>
                </a:lnTo>
                <a:lnTo>
                  <a:pt x="1232915" y="1603170"/>
                </a:lnTo>
                <a:lnTo>
                  <a:pt x="1513536" y="1322549"/>
                </a:lnTo>
                <a:cubicBezTo>
                  <a:pt x="1527406" y="1322549"/>
                  <a:pt x="1841637" y="1322549"/>
                  <a:pt x="1841637" y="1322549"/>
                </a:cubicBezTo>
                <a:cubicBezTo>
                  <a:pt x="1846439" y="1322549"/>
                  <a:pt x="1850706" y="1320949"/>
                  <a:pt x="1853908" y="1317748"/>
                </a:cubicBezTo>
                <a:lnTo>
                  <a:pt x="1880049" y="1291607"/>
                </a:lnTo>
                <a:lnTo>
                  <a:pt x="1880049" y="1291607"/>
                </a:lnTo>
                <a:cubicBezTo>
                  <a:pt x="1880049" y="1291607"/>
                  <a:pt x="1967009" y="1205180"/>
                  <a:pt x="1967009" y="1205180"/>
                </a:cubicBezTo>
                <a:cubicBezTo>
                  <a:pt x="1977146" y="1210515"/>
                  <a:pt x="1988883" y="1214249"/>
                  <a:pt x="2001687" y="1214249"/>
                </a:cubicBezTo>
                <a:cubicBezTo>
                  <a:pt x="2043300" y="1214783"/>
                  <a:pt x="2077443" y="1181706"/>
                  <a:pt x="2077977" y="1140093"/>
                </a:cubicBezTo>
                <a:cubicBezTo>
                  <a:pt x="2078511" y="1098480"/>
                  <a:pt x="2045433" y="1064336"/>
                  <a:pt x="2003821" y="1063803"/>
                </a:cubicBezTo>
                <a:cubicBezTo>
                  <a:pt x="1983548" y="1063803"/>
                  <a:pt x="1964875" y="1071272"/>
                  <a:pt x="1950471" y="1085143"/>
                </a:cubicBezTo>
                <a:cubicBezTo>
                  <a:pt x="1936066" y="1099014"/>
                  <a:pt x="1928064" y="1118219"/>
                  <a:pt x="1927530" y="1137959"/>
                </a:cubicBezTo>
                <a:cubicBezTo>
                  <a:pt x="1927530" y="1154497"/>
                  <a:pt x="1932332" y="1169969"/>
                  <a:pt x="1941401" y="1182239"/>
                </a:cubicBezTo>
                <a:lnTo>
                  <a:pt x="1934466" y="1189175"/>
                </a:lnTo>
                <a:lnTo>
                  <a:pt x="1934466" y="1189175"/>
                </a:lnTo>
                <a:cubicBezTo>
                  <a:pt x="1934466" y="1189175"/>
                  <a:pt x="1835236" y="1288406"/>
                  <a:pt x="1835236" y="1288406"/>
                </a:cubicBezTo>
                <a:cubicBezTo>
                  <a:pt x="1821364" y="1288406"/>
                  <a:pt x="1507134" y="1288406"/>
                  <a:pt x="1507134" y="1288406"/>
                </a:cubicBezTo>
                <a:cubicBezTo>
                  <a:pt x="1502332" y="1288406"/>
                  <a:pt x="1498064" y="1290006"/>
                  <a:pt x="1494863" y="1293207"/>
                </a:cubicBezTo>
                <a:lnTo>
                  <a:pt x="1209441" y="1578629"/>
                </a:lnTo>
                <a:lnTo>
                  <a:pt x="1182233" y="1551420"/>
                </a:lnTo>
                <a:lnTo>
                  <a:pt x="1018449" y="1715204"/>
                </a:lnTo>
                <a:lnTo>
                  <a:pt x="929888" y="1626644"/>
                </a:lnTo>
                <a:lnTo>
                  <a:pt x="1093672" y="1462860"/>
                </a:lnTo>
                <a:lnTo>
                  <a:pt x="1065930" y="1435118"/>
                </a:lnTo>
                <a:lnTo>
                  <a:pt x="1283064" y="1217984"/>
                </a:lnTo>
                <a:cubicBezTo>
                  <a:pt x="1286265" y="1214783"/>
                  <a:pt x="1287866" y="1210515"/>
                  <a:pt x="1287866" y="1205713"/>
                </a:cubicBezTo>
                <a:cubicBezTo>
                  <a:pt x="1287866" y="1205713"/>
                  <a:pt x="1287866" y="893083"/>
                  <a:pt x="1287866" y="879746"/>
                </a:cubicBezTo>
                <a:lnTo>
                  <a:pt x="1464454" y="703158"/>
                </a:lnTo>
                <a:cubicBezTo>
                  <a:pt x="1476191" y="710627"/>
                  <a:pt x="1490595" y="714895"/>
                  <a:pt x="1505533" y="714895"/>
                </a:cubicBezTo>
                <a:cubicBezTo>
                  <a:pt x="1525806" y="714895"/>
                  <a:pt x="1544478" y="706358"/>
                  <a:pt x="1558350" y="691954"/>
                </a:cubicBezTo>
                <a:cubicBezTo>
                  <a:pt x="1572220" y="677550"/>
                  <a:pt x="1580223" y="658344"/>
                  <a:pt x="1579690" y="638604"/>
                </a:cubicBezTo>
                <a:cubicBezTo>
                  <a:pt x="1579156" y="596991"/>
                  <a:pt x="1545012" y="563914"/>
                  <a:pt x="1503399" y="564448"/>
                </a:cubicBezTo>
                <a:cubicBezTo>
                  <a:pt x="1461786" y="564981"/>
                  <a:pt x="1428709" y="599125"/>
                  <a:pt x="1429243" y="640738"/>
                </a:cubicBezTo>
                <a:cubicBezTo>
                  <a:pt x="1429243" y="654609"/>
                  <a:pt x="1433511" y="667947"/>
                  <a:pt x="1440446" y="679150"/>
                </a:cubicBezTo>
                <a:lnTo>
                  <a:pt x="1258523" y="861073"/>
                </a:lnTo>
                <a:cubicBezTo>
                  <a:pt x="1255322" y="864274"/>
                  <a:pt x="1253722" y="868542"/>
                  <a:pt x="1253722" y="873344"/>
                </a:cubicBezTo>
                <a:cubicBezTo>
                  <a:pt x="1253722" y="873344"/>
                  <a:pt x="1253722" y="1185974"/>
                  <a:pt x="1253722" y="1199311"/>
                </a:cubicBezTo>
                <a:lnTo>
                  <a:pt x="1041923" y="1411110"/>
                </a:lnTo>
                <a:lnTo>
                  <a:pt x="1016315" y="1385502"/>
                </a:lnTo>
                <a:lnTo>
                  <a:pt x="852531" y="1549286"/>
                </a:lnTo>
                <a:lnTo>
                  <a:pt x="763970" y="1460726"/>
                </a:lnTo>
                <a:lnTo>
                  <a:pt x="927754" y="1296942"/>
                </a:lnTo>
                <a:lnTo>
                  <a:pt x="901079" y="1270267"/>
                </a:lnTo>
                <a:lnTo>
                  <a:pt x="989107" y="1182239"/>
                </a:lnTo>
                <a:cubicBezTo>
                  <a:pt x="1000844" y="1189708"/>
                  <a:pt x="1014714" y="1193976"/>
                  <a:pt x="1029652" y="1193443"/>
                </a:cubicBezTo>
                <a:cubicBezTo>
                  <a:pt x="1049925" y="1193443"/>
                  <a:pt x="1068598" y="1184907"/>
                  <a:pt x="1082469" y="1170502"/>
                </a:cubicBezTo>
                <a:cubicBezTo>
                  <a:pt x="1096340" y="1156098"/>
                  <a:pt x="1104342" y="1136892"/>
                  <a:pt x="1103809" y="1117152"/>
                </a:cubicBezTo>
                <a:cubicBezTo>
                  <a:pt x="1103275" y="1075540"/>
                  <a:pt x="1069131" y="1042463"/>
                  <a:pt x="1027519" y="1042996"/>
                </a:cubicBezTo>
                <a:cubicBezTo>
                  <a:pt x="985905" y="1043530"/>
                  <a:pt x="952829" y="1077674"/>
                  <a:pt x="953362" y="1119287"/>
                </a:cubicBezTo>
                <a:cubicBezTo>
                  <a:pt x="953362" y="1133691"/>
                  <a:pt x="957630" y="1146495"/>
                  <a:pt x="964565" y="1157698"/>
                </a:cubicBezTo>
                <a:lnTo>
                  <a:pt x="876538" y="1245726"/>
                </a:lnTo>
                <a:lnTo>
                  <a:pt x="849863" y="1219051"/>
                </a:lnTo>
                <a:lnTo>
                  <a:pt x="686079" y="1382835"/>
                </a:lnTo>
                <a:lnTo>
                  <a:pt x="597518" y="1294274"/>
                </a:lnTo>
                <a:lnTo>
                  <a:pt x="761303" y="1130490"/>
                </a:lnTo>
                <a:lnTo>
                  <a:pt x="737295" y="1106482"/>
                </a:lnTo>
                <a:lnTo>
                  <a:pt x="1165694" y="678083"/>
                </a:lnTo>
                <a:cubicBezTo>
                  <a:pt x="1177432" y="685552"/>
                  <a:pt x="1191302" y="689820"/>
                  <a:pt x="1206241" y="689287"/>
                </a:cubicBezTo>
                <a:cubicBezTo>
                  <a:pt x="1226513" y="689287"/>
                  <a:pt x="1245186" y="680751"/>
                  <a:pt x="1259057" y="666346"/>
                </a:cubicBezTo>
                <a:cubicBezTo>
                  <a:pt x="1272928" y="651942"/>
                  <a:pt x="1279330" y="632736"/>
                  <a:pt x="1280397" y="612996"/>
                </a:cubicBezTo>
                <a:cubicBezTo>
                  <a:pt x="1281997" y="577252"/>
                  <a:pt x="1241985" y="538840"/>
                  <a:pt x="1204106" y="538840"/>
                </a:cubicBezTo>
                <a:cubicBezTo>
                  <a:pt x="1162494" y="538840"/>
                  <a:pt x="1129417" y="573517"/>
                  <a:pt x="1129950" y="615130"/>
                </a:cubicBezTo>
                <a:cubicBezTo>
                  <a:pt x="1129950" y="629535"/>
                  <a:pt x="1134218" y="642339"/>
                  <a:pt x="1141154" y="653542"/>
                </a:cubicBezTo>
                <a:lnTo>
                  <a:pt x="712754" y="1081942"/>
                </a:lnTo>
                <a:lnTo>
                  <a:pt x="683412" y="1052599"/>
                </a:lnTo>
                <a:lnTo>
                  <a:pt x="519628" y="1216383"/>
                </a:lnTo>
                <a:lnTo>
                  <a:pt x="431067" y="1127822"/>
                </a:lnTo>
                <a:lnTo>
                  <a:pt x="594851" y="964038"/>
                </a:lnTo>
                <a:lnTo>
                  <a:pt x="571377" y="940565"/>
                </a:lnTo>
                <a:lnTo>
                  <a:pt x="827990" y="683952"/>
                </a:lnTo>
                <a:cubicBezTo>
                  <a:pt x="831191" y="680751"/>
                  <a:pt x="832792" y="676483"/>
                  <a:pt x="832792" y="671681"/>
                </a:cubicBezTo>
                <a:lnTo>
                  <a:pt x="832792" y="346780"/>
                </a:lnTo>
                <a:lnTo>
                  <a:pt x="1040856" y="138716"/>
                </a:lnTo>
                <a:cubicBezTo>
                  <a:pt x="1052593" y="146185"/>
                  <a:pt x="1066997" y="150453"/>
                  <a:pt x="1081935" y="150453"/>
                </a:cubicBezTo>
                <a:cubicBezTo>
                  <a:pt x="1102208" y="150453"/>
                  <a:pt x="1120881" y="141917"/>
                  <a:pt x="1134752" y="127513"/>
                </a:cubicBezTo>
                <a:cubicBezTo>
                  <a:pt x="1148622" y="113108"/>
                  <a:pt x="1156625" y="93902"/>
                  <a:pt x="1156092" y="74163"/>
                </a:cubicBezTo>
                <a:cubicBezTo>
                  <a:pt x="1155558" y="32550"/>
                  <a:pt x="1121414" y="-527"/>
                  <a:pt x="1079801" y="6"/>
                </a:cubicBezTo>
                <a:cubicBezTo>
                  <a:pt x="1038188" y="540"/>
                  <a:pt x="1005112" y="34684"/>
                  <a:pt x="1005645" y="76297"/>
                </a:cubicBezTo>
                <a:cubicBezTo>
                  <a:pt x="1005645" y="90168"/>
                  <a:pt x="1009913" y="103505"/>
                  <a:pt x="1016849" y="114709"/>
                </a:cubicBezTo>
                <a:lnTo>
                  <a:pt x="803982" y="327575"/>
                </a:lnTo>
                <a:cubicBezTo>
                  <a:pt x="800782" y="330776"/>
                  <a:pt x="799181" y="335044"/>
                  <a:pt x="799181" y="339845"/>
                </a:cubicBezTo>
                <a:cubicBezTo>
                  <a:pt x="799181" y="339845"/>
                  <a:pt x="799181" y="650875"/>
                  <a:pt x="799181" y="664746"/>
                </a:cubicBezTo>
                <a:lnTo>
                  <a:pt x="547370" y="916557"/>
                </a:lnTo>
                <a:lnTo>
                  <a:pt x="517494" y="886681"/>
                </a:lnTo>
                <a:lnTo>
                  <a:pt x="353710" y="1050465"/>
                </a:lnTo>
                <a:lnTo>
                  <a:pt x="300360" y="997115"/>
                </a:lnTo>
                <a:cubicBezTo>
                  <a:pt x="221402" y="918157"/>
                  <a:pt x="93362" y="918157"/>
                  <a:pt x="13871" y="997115"/>
                </a:cubicBezTo>
                <a:lnTo>
                  <a:pt x="0" y="1010986"/>
                </a:lnTo>
                <a:lnTo>
                  <a:pt x="1271327" y="2282314"/>
                </a:lnTo>
                <a:lnTo>
                  <a:pt x="1285198" y="2268442"/>
                </a:lnTo>
                <a:cubicBezTo>
                  <a:pt x="1364156" y="2189485"/>
                  <a:pt x="1364156" y="2061445"/>
                  <a:pt x="1285198" y="1981954"/>
                </a:cubicBezTo>
                <a:lnTo>
                  <a:pt x="1261724" y="1958480"/>
                </a:lnTo>
                <a:lnTo>
                  <a:pt x="1425508" y="1794696"/>
                </a:lnTo>
                <a:lnTo>
                  <a:pt x="1399900" y="1769088"/>
                </a:lnTo>
                <a:lnTo>
                  <a:pt x="1613300" y="1555688"/>
                </a:lnTo>
                <a:cubicBezTo>
                  <a:pt x="1627171" y="1555688"/>
                  <a:pt x="2278039" y="1555688"/>
                  <a:pt x="2278039" y="1555688"/>
                </a:cubicBezTo>
                <a:cubicBezTo>
                  <a:pt x="2282840" y="1555688"/>
                  <a:pt x="2287109" y="1554088"/>
                  <a:pt x="2290310" y="1550887"/>
                </a:cubicBezTo>
                <a:lnTo>
                  <a:pt x="2487171" y="1354026"/>
                </a:lnTo>
                <a:cubicBezTo>
                  <a:pt x="2498374" y="1360961"/>
                  <a:pt x="2511711" y="1365229"/>
                  <a:pt x="2525582" y="1365229"/>
                </a:cubicBezTo>
                <a:cubicBezTo>
                  <a:pt x="2567195" y="1365763"/>
                  <a:pt x="2601339" y="1332686"/>
                  <a:pt x="2601873" y="1291073"/>
                </a:cubicBezTo>
                <a:cubicBezTo>
                  <a:pt x="2601873" y="1249460"/>
                  <a:pt x="2568796" y="1215316"/>
                  <a:pt x="2527716" y="1214783"/>
                </a:cubicBezTo>
                <a:close/>
                <a:moveTo>
                  <a:pt x="2000620" y="1091011"/>
                </a:moveTo>
                <a:cubicBezTo>
                  <a:pt x="2013958" y="1091011"/>
                  <a:pt x="2026228" y="1096346"/>
                  <a:pt x="2035298" y="1105416"/>
                </a:cubicBezTo>
                <a:cubicBezTo>
                  <a:pt x="2043833" y="1113952"/>
                  <a:pt x="2049168" y="1125688"/>
                  <a:pt x="2049168" y="1139026"/>
                </a:cubicBezTo>
                <a:cubicBezTo>
                  <a:pt x="2049168" y="1151830"/>
                  <a:pt x="2044367" y="1164100"/>
                  <a:pt x="2035298" y="1173170"/>
                </a:cubicBezTo>
                <a:cubicBezTo>
                  <a:pt x="2026228" y="1182239"/>
                  <a:pt x="2014491" y="1187574"/>
                  <a:pt x="2001153" y="1187574"/>
                </a:cubicBezTo>
                <a:cubicBezTo>
                  <a:pt x="1974479" y="1187574"/>
                  <a:pt x="1952605" y="1166768"/>
                  <a:pt x="1952605" y="1140093"/>
                </a:cubicBezTo>
                <a:cubicBezTo>
                  <a:pt x="1952605" y="1113418"/>
                  <a:pt x="1973411" y="1091545"/>
                  <a:pt x="2000086" y="1091011"/>
                </a:cubicBezTo>
                <a:close/>
                <a:moveTo>
                  <a:pt x="1503399" y="592190"/>
                </a:moveTo>
                <a:cubicBezTo>
                  <a:pt x="1516736" y="592190"/>
                  <a:pt x="1529007" y="597525"/>
                  <a:pt x="1538076" y="606594"/>
                </a:cubicBezTo>
                <a:cubicBezTo>
                  <a:pt x="1546613" y="615130"/>
                  <a:pt x="1551948" y="626867"/>
                  <a:pt x="1551948" y="640205"/>
                </a:cubicBezTo>
                <a:cubicBezTo>
                  <a:pt x="1551948" y="653009"/>
                  <a:pt x="1547146" y="665279"/>
                  <a:pt x="1538076" y="674349"/>
                </a:cubicBezTo>
                <a:cubicBezTo>
                  <a:pt x="1529007" y="683418"/>
                  <a:pt x="1517270" y="688753"/>
                  <a:pt x="1503933" y="688753"/>
                </a:cubicBezTo>
                <a:cubicBezTo>
                  <a:pt x="1477258" y="688753"/>
                  <a:pt x="1455384" y="667947"/>
                  <a:pt x="1454851" y="641272"/>
                </a:cubicBezTo>
                <a:cubicBezTo>
                  <a:pt x="1454851" y="614597"/>
                  <a:pt x="1475657" y="592723"/>
                  <a:pt x="1502332" y="592190"/>
                </a:cubicBezTo>
                <a:close/>
                <a:moveTo>
                  <a:pt x="1080335" y="28282"/>
                </a:moveTo>
                <a:cubicBezTo>
                  <a:pt x="1093672" y="28282"/>
                  <a:pt x="1105943" y="33617"/>
                  <a:pt x="1115012" y="42686"/>
                </a:cubicBezTo>
                <a:cubicBezTo>
                  <a:pt x="1123548" y="51222"/>
                  <a:pt x="1128883" y="62959"/>
                  <a:pt x="1128883" y="76297"/>
                </a:cubicBezTo>
                <a:cubicBezTo>
                  <a:pt x="1128883" y="89101"/>
                  <a:pt x="1124082" y="101371"/>
                  <a:pt x="1115012" y="110441"/>
                </a:cubicBezTo>
                <a:cubicBezTo>
                  <a:pt x="1105943" y="119510"/>
                  <a:pt x="1094206" y="124845"/>
                  <a:pt x="1080868" y="124845"/>
                </a:cubicBezTo>
                <a:cubicBezTo>
                  <a:pt x="1054193" y="124845"/>
                  <a:pt x="1032320" y="104039"/>
                  <a:pt x="1032320" y="77364"/>
                </a:cubicBezTo>
                <a:cubicBezTo>
                  <a:pt x="1032320" y="50689"/>
                  <a:pt x="1053126" y="28815"/>
                  <a:pt x="1079801" y="28282"/>
                </a:cubicBezTo>
                <a:close/>
              </a:path>
            </a:pathLst>
          </a:custGeom>
          <a:solidFill>
            <a:srgbClr val="FFFFFF">
              <a:alpha val="46000"/>
            </a:srgbClr>
          </a:solidFill>
          <a:ln w="5331" cap="flat">
            <a:noFill/>
            <a:prstDash val="solid"/>
            <a:miter/>
          </a:ln>
        </p:spPr>
        <p:txBody>
          <a:bodyPr rtlCol="0" anchor="ctr"/>
          <a:lstStyle/>
          <a:p>
            <a:endParaRPr lang="en-US"/>
          </a:p>
        </p:txBody>
      </p:sp>
    </p:spTree>
    <p:extLst>
      <p:ext uri="{BB962C8B-B14F-4D97-AF65-F5344CB8AC3E}">
        <p14:creationId xmlns:p14="http://schemas.microsoft.com/office/powerpoint/2010/main" val="2204121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aptop Slide">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5757C479-C257-C247-8E86-AED0A2B9F127}"/>
              </a:ext>
            </a:extLst>
          </p:cNvPr>
          <p:cNvSpPr/>
          <p:nvPr userDrawn="1"/>
        </p:nvSpPr>
        <p:spPr>
          <a:xfrm>
            <a:off x="3058634" y="1"/>
            <a:ext cx="8439100" cy="6858000"/>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00898B"/>
          </a:solidFill>
          <a:ln w="3060" cap="flat">
            <a:noFill/>
            <a:prstDash val="solid"/>
            <a:miter/>
          </a:ln>
        </p:spPr>
        <p:txBody>
          <a:bodyPr rtlCol="0" anchor="ctr"/>
          <a:lstStyle/>
          <a:p>
            <a:endParaRPr lang="en-US"/>
          </a:p>
        </p:txBody>
      </p:sp>
      <p:sp>
        <p:nvSpPr>
          <p:cNvPr id="4" name="Freeform 3">
            <a:extLst>
              <a:ext uri="{FF2B5EF4-FFF2-40B4-BE49-F238E27FC236}">
                <a16:creationId xmlns:a16="http://schemas.microsoft.com/office/drawing/2014/main" id="{3590F176-3505-00F4-248B-5230B3BD47DB}"/>
              </a:ext>
            </a:extLst>
          </p:cNvPr>
          <p:cNvSpPr/>
          <p:nvPr userDrawn="1"/>
        </p:nvSpPr>
        <p:spPr>
          <a:xfrm>
            <a:off x="1821024" y="-526600"/>
            <a:ext cx="3899291" cy="3420385"/>
          </a:xfrm>
          <a:custGeom>
            <a:avLst/>
            <a:gdLst>
              <a:gd name="connsiteX0" fmla="*/ 2527716 w 2601872"/>
              <a:gd name="connsiteY0" fmla="*/ 1215850 h 2282313"/>
              <a:gd name="connsiteX1" fmla="*/ 2474367 w 2601872"/>
              <a:gd name="connsiteY1" fmla="*/ 1237190 h 2282313"/>
              <a:gd name="connsiteX2" fmla="*/ 2451426 w 2601872"/>
              <a:gd name="connsiteY2" fmla="*/ 1290006 h 2282313"/>
              <a:gd name="connsiteX3" fmla="*/ 2462630 w 2601872"/>
              <a:gd name="connsiteY3" fmla="*/ 1330552 h 2282313"/>
              <a:gd name="connsiteX4" fmla="*/ 2270570 w 2601872"/>
              <a:gd name="connsiteY4" fmla="*/ 1522611 h 2282313"/>
              <a:gd name="connsiteX5" fmla="*/ 1605831 w 2601872"/>
              <a:gd name="connsiteY5" fmla="*/ 1522611 h 2282313"/>
              <a:gd name="connsiteX6" fmla="*/ 1593560 w 2601872"/>
              <a:gd name="connsiteY6" fmla="*/ 1527413 h 2282313"/>
              <a:gd name="connsiteX7" fmla="*/ 1375359 w 2601872"/>
              <a:gd name="connsiteY7" fmla="*/ 1745614 h 2282313"/>
              <a:gd name="connsiteX8" fmla="*/ 1347618 w 2601872"/>
              <a:gd name="connsiteY8" fmla="*/ 1717872 h 2282313"/>
              <a:gd name="connsiteX9" fmla="*/ 1183834 w 2601872"/>
              <a:gd name="connsiteY9" fmla="*/ 1881656 h 2282313"/>
              <a:gd name="connsiteX10" fmla="*/ 1095273 w 2601872"/>
              <a:gd name="connsiteY10" fmla="*/ 1793095 h 2282313"/>
              <a:gd name="connsiteX11" fmla="*/ 1259057 w 2601872"/>
              <a:gd name="connsiteY11" fmla="*/ 1629311 h 2282313"/>
              <a:gd name="connsiteX12" fmla="*/ 1232915 w 2601872"/>
              <a:gd name="connsiteY12" fmla="*/ 1603170 h 2282313"/>
              <a:gd name="connsiteX13" fmla="*/ 1513536 w 2601872"/>
              <a:gd name="connsiteY13" fmla="*/ 1322549 h 2282313"/>
              <a:gd name="connsiteX14" fmla="*/ 1841637 w 2601872"/>
              <a:gd name="connsiteY14" fmla="*/ 1322549 h 2282313"/>
              <a:gd name="connsiteX15" fmla="*/ 1853908 w 2601872"/>
              <a:gd name="connsiteY15" fmla="*/ 1317748 h 2282313"/>
              <a:gd name="connsiteX16" fmla="*/ 1880049 w 2601872"/>
              <a:gd name="connsiteY16" fmla="*/ 1291607 h 2282313"/>
              <a:gd name="connsiteX17" fmla="*/ 1880049 w 2601872"/>
              <a:gd name="connsiteY17" fmla="*/ 1291607 h 2282313"/>
              <a:gd name="connsiteX18" fmla="*/ 1967009 w 2601872"/>
              <a:gd name="connsiteY18" fmla="*/ 1205180 h 2282313"/>
              <a:gd name="connsiteX19" fmla="*/ 2001687 w 2601872"/>
              <a:gd name="connsiteY19" fmla="*/ 1214249 h 2282313"/>
              <a:gd name="connsiteX20" fmla="*/ 2077977 w 2601872"/>
              <a:gd name="connsiteY20" fmla="*/ 1140093 h 2282313"/>
              <a:gd name="connsiteX21" fmla="*/ 2003821 w 2601872"/>
              <a:gd name="connsiteY21" fmla="*/ 1063803 h 2282313"/>
              <a:gd name="connsiteX22" fmla="*/ 1950471 w 2601872"/>
              <a:gd name="connsiteY22" fmla="*/ 1085143 h 2282313"/>
              <a:gd name="connsiteX23" fmla="*/ 1927530 w 2601872"/>
              <a:gd name="connsiteY23" fmla="*/ 1137959 h 2282313"/>
              <a:gd name="connsiteX24" fmla="*/ 1941401 w 2601872"/>
              <a:gd name="connsiteY24" fmla="*/ 1182239 h 2282313"/>
              <a:gd name="connsiteX25" fmla="*/ 1934466 w 2601872"/>
              <a:gd name="connsiteY25" fmla="*/ 1189175 h 2282313"/>
              <a:gd name="connsiteX26" fmla="*/ 1934466 w 2601872"/>
              <a:gd name="connsiteY26" fmla="*/ 1189175 h 2282313"/>
              <a:gd name="connsiteX27" fmla="*/ 1835236 w 2601872"/>
              <a:gd name="connsiteY27" fmla="*/ 1288406 h 2282313"/>
              <a:gd name="connsiteX28" fmla="*/ 1507134 w 2601872"/>
              <a:gd name="connsiteY28" fmla="*/ 1288406 h 2282313"/>
              <a:gd name="connsiteX29" fmla="*/ 1494863 w 2601872"/>
              <a:gd name="connsiteY29" fmla="*/ 1293207 h 2282313"/>
              <a:gd name="connsiteX30" fmla="*/ 1209441 w 2601872"/>
              <a:gd name="connsiteY30" fmla="*/ 1578629 h 2282313"/>
              <a:gd name="connsiteX31" fmla="*/ 1182233 w 2601872"/>
              <a:gd name="connsiteY31" fmla="*/ 1551420 h 2282313"/>
              <a:gd name="connsiteX32" fmla="*/ 1018449 w 2601872"/>
              <a:gd name="connsiteY32" fmla="*/ 1715204 h 2282313"/>
              <a:gd name="connsiteX33" fmla="*/ 929888 w 2601872"/>
              <a:gd name="connsiteY33" fmla="*/ 1626644 h 2282313"/>
              <a:gd name="connsiteX34" fmla="*/ 1093672 w 2601872"/>
              <a:gd name="connsiteY34" fmla="*/ 1462860 h 2282313"/>
              <a:gd name="connsiteX35" fmla="*/ 1065930 w 2601872"/>
              <a:gd name="connsiteY35" fmla="*/ 1435118 h 2282313"/>
              <a:gd name="connsiteX36" fmla="*/ 1283064 w 2601872"/>
              <a:gd name="connsiteY36" fmla="*/ 1217984 h 2282313"/>
              <a:gd name="connsiteX37" fmla="*/ 1287866 w 2601872"/>
              <a:gd name="connsiteY37" fmla="*/ 1205713 h 2282313"/>
              <a:gd name="connsiteX38" fmla="*/ 1287866 w 2601872"/>
              <a:gd name="connsiteY38" fmla="*/ 879746 h 2282313"/>
              <a:gd name="connsiteX39" fmla="*/ 1464454 w 2601872"/>
              <a:gd name="connsiteY39" fmla="*/ 703158 h 2282313"/>
              <a:gd name="connsiteX40" fmla="*/ 1505533 w 2601872"/>
              <a:gd name="connsiteY40" fmla="*/ 714895 h 2282313"/>
              <a:gd name="connsiteX41" fmla="*/ 1558350 w 2601872"/>
              <a:gd name="connsiteY41" fmla="*/ 691954 h 2282313"/>
              <a:gd name="connsiteX42" fmla="*/ 1579690 w 2601872"/>
              <a:gd name="connsiteY42" fmla="*/ 638604 h 2282313"/>
              <a:gd name="connsiteX43" fmla="*/ 1503399 w 2601872"/>
              <a:gd name="connsiteY43" fmla="*/ 564448 h 2282313"/>
              <a:gd name="connsiteX44" fmla="*/ 1429243 w 2601872"/>
              <a:gd name="connsiteY44" fmla="*/ 640738 h 2282313"/>
              <a:gd name="connsiteX45" fmla="*/ 1440446 w 2601872"/>
              <a:gd name="connsiteY45" fmla="*/ 679150 h 2282313"/>
              <a:gd name="connsiteX46" fmla="*/ 1258523 w 2601872"/>
              <a:gd name="connsiteY46" fmla="*/ 861073 h 2282313"/>
              <a:gd name="connsiteX47" fmla="*/ 1253722 w 2601872"/>
              <a:gd name="connsiteY47" fmla="*/ 873344 h 2282313"/>
              <a:gd name="connsiteX48" fmla="*/ 1253722 w 2601872"/>
              <a:gd name="connsiteY48" fmla="*/ 1199311 h 2282313"/>
              <a:gd name="connsiteX49" fmla="*/ 1041923 w 2601872"/>
              <a:gd name="connsiteY49" fmla="*/ 1411110 h 2282313"/>
              <a:gd name="connsiteX50" fmla="*/ 1016315 w 2601872"/>
              <a:gd name="connsiteY50" fmla="*/ 1385502 h 2282313"/>
              <a:gd name="connsiteX51" fmla="*/ 852531 w 2601872"/>
              <a:gd name="connsiteY51" fmla="*/ 1549286 h 2282313"/>
              <a:gd name="connsiteX52" fmla="*/ 763970 w 2601872"/>
              <a:gd name="connsiteY52" fmla="*/ 1460726 h 2282313"/>
              <a:gd name="connsiteX53" fmla="*/ 927754 w 2601872"/>
              <a:gd name="connsiteY53" fmla="*/ 1296942 h 2282313"/>
              <a:gd name="connsiteX54" fmla="*/ 901079 w 2601872"/>
              <a:gd name="connsiteY54" fmla="*/ 1270267 h 2282313"/>
              <a:gd name="connsiteX55" fmla="*/ 989107 w 2601872"/>
              <a:gd name="connsiteY55" fmla="*/ 1182239 h 2282313"/>
              <a:gd name="connsiteX56" fmla="*/ 1029652 w 2601872"/>
              <a:gd name="connsiteY56" fmla="*/ 1193443 h 2282313"/>
              <a:gd name="connsiteX57" fmla="*/ 1082469 w 2601872"/>
              <a:gd name="connsiteY57" fmla="*/ 1170502 h 2282313"/>
              <a:gd name="connsiteX58" fmla="*/ 1103809 w 2601872"/>
              <a:gd name="connsiteY58" fmla="*/ 1117152 h 2282313"/>
              <a:gd name="connsiteX59" fmla="*/ 1027519 w 2601872"/>
              <a:gd name="connsiteY59" fmla="*/ 1042996 h 2282313"/>
              <a:gd name="connsiteX60" fmla="*/ 953362 w 2601872"/>
              <a:gd name="connsiteY60" fmla="*/ 1119287 h 2282313"/>
              <a:gd name="connsiteX61" fmla="*/ 964565 w 2601872"/>
              <a:gd name="connsiteY61" fmla="*/ 1157698 h 2282313"/>
              <a:gd name="connsiteX62" fmla="*/ 876538 w 2601872"/>
              <a:gd name="connsiteY62" fmla="*/ 1245726 h 2282313"/>
              <a:gd name="connsiteX63" fmla="*/ 849863 w 2601872"/>
              <a:gd name="connsiteY63" fmla="*/ 1219051 h 2282313"/>
              <a:gd name="connsiteX64" fmla="*/ 686079 w 2601872"/>
              <a:gd name="connsiteY64" fmla="*/ 1382835 h 2282313"/>
              <a:gd name="connsiteX65" fmla="*/ 597518 w 2601872"/>
              <a:gd name="connsiteY65" fmla="*/ 1294274 h 2282313"/>
              <a:gd name="connsiteX66" fmla="*/ 761303 w 2601872"/>
              <a:gd name="connsiteY66" fmla="*/ 1130490 h 2282313"/>
              <a:gd name="connsiteX67" fmla="*/ 737295 w 2601872"/>
              <a:gd name="connsiteY67" fmla="*/ 1106482 h 2282313"/>
              <a:gd name="connsiteX68" fmla="*/ 1165694 w 2601872"/>
              <a:gd name="connsiteY68" fmla="*/ 678083 h 2282313"/>
              <a:gd name="connsiteX69" fmla="*/ 1206241 w 2601872"/>
              <a:gd name="connsiteY69" fmla="*/ 689287 h 2282313"/>
              <a:gd name="connsiteX70" fmla="*/ 1259057 w 2601872"/>
              <a:gd name="connsiteY70" fmla="*/ 666346 h 2282313"/>
              <a:gd name="connsiteX71" fmla="*/ 1280397 w 2601872"/>
              <a:gd name="connsiteY71" fmla="*/ 612996 h 2282313"/>
              <a:gd name="connsiteX72" fmla="*/ 1204106 w 2601872"/>
              <a:gd name="connsiteY72" fmla="*/ 538840 h 2282313"/>
              <a:gd name="connsiteX73" fmla="*/ 1129950 w 2601872"/>
              <a:gd name="connsiteY73" fmla="*/ 615130 h 2282313"/>
              <a:gd name="connsiteX74" fmla="*/ 1141154 w 2601872"/>
              <a:gd name="connsiteY74" fmla="*/ 653542 h 2282313"/>
              <a:gd name="connsiteX75" fmla="*/ 712754 w 2601872"/>
              <a:gd name="connsiteY75" fmla="*/ 1081942 h 2282313"/>
              <a:gd name="connsiteX76" fmla="*/ 683412 w 2601872"/>
              <a:gd name="connsiteY76" fmla="*/ 1052599 h 2282313"/>
              <a:gd name="connsiteX77" fmla="*/ 519628 w 2601872"/>
              <a:gd name="connsiteY77" fmla="*/ 1216383 h 2282313"/>
              <a:gd name="connsiteX78" fmla="*/ 431067 w 2601872"/>
              <a:gd name="connsiteY78" fmla="*/ 1127822 h 2282313"/>
              <a:gd name="connsiteX79" fmla="*/ 594851 w 2601872"/>
              <a:gd name="connsiteY79" fmla="*/ 964038 h 2282313"/>
              <a:gd name="connsiteX80" fmla="*/ 571377 w 2601872"/>
              <a:gd name="connsiteY80" fmla="*/ 940565 h 2282313"/>
              <a:gd name="connsiteX81" fmla="*/ 827990 w 2601872"/>
              <a:gd name="connsiteY81" fmla="*/ 683952 h 2282313"/>
              <a:gd name="connsiteX82" fmla="*/ 832792 w 2601872"/>
              <a:gd name="connsiteY82" fmla="*/ 671681 h 2282313"/>
              <a:gd name="connsiteX83" fmla="*/ 832792 w 2601872"/>
              <a:gd name="connsiteY83" fmla="*/ 346780 h 2282313"/>
              <a:gd name="connsiteX84" fmla="*/ 1040856 w 2601872"/>
              <a:gd name="connsiteY84" fmla="*/ 138716 h 2282313"/>
              <a:gd name="connsiteX85" fmla="*/ 1081935 w 2601872"/>
              <a:gd name="connsiteY85" fmla="*/ 150453 h 2282313"/>
              <a:gd name="connsiteX86" fmla="*/ 1134752 w 2601872"/>
              <a:gd name="connsiteY86" fmla="*/ 127513 h 2282313"/>
              <a:gd name="connsiteX87" fmla="*/ 1156092 w 2601872"/>
              <a:gd name="connsiteY87" fmla="*/ 74163 h 2282313"/>
              <a:gd name="connsiteX88" fmla="*/ 1079801 w 2601872"/>
              <a:gd name="connsiteY88" fmla="*/ 6 h 2282313"/>
              <a:gd name="connsiteX89" fmla="*/ 1005645 w 2601872"/>
              <a:gd name="connsiteY89" fmla="*/ 76297 h 2282313"/>
              <a:gd name="connsiteX90" fmla="*/ 1016849 w 2601872"/>
              <a:gd name="connsiteY90" fmla="*/ 114709 h 2282313"/>
              <a:gd name="connsiteX91" fmla="*/ 803982 w 2601872"/>
              <a:gd name="connsiteY91" fmla="*/ 327575 h 2282313"/>
              <a:gd name="connsiteX92" fmla="*/ 799181 w 2601872"/>
              <a:gd name="connsiteY92" fmla="*/ 339845 h 2282313"/>
              <a:gd name="connsiteX93" fmla="*/ 799181 w 2601872"/>
              <a:gd name="connsiteY93" fmla="*/ 664746 h 2282313"/>
              <a:gd name="connsiteX94" fmla="*/ 547370 w 2601872"/>
              <a:gd name="connsiteY94" fmla="*/ 916557 h 2282313"/>
              <a:gd name="connsiteX95" fmla="*/ 517494 w 2601872"/>
              <a:gd name="connsiteY95" fmla="*/ 886681 h 2282313"/>
              <a:gd name="connsiteX96" fmla="*/ 353710 w 2601872"/>
              <a:gd name="connsiteY96" fmla="*/ 1050465 h 2282313"/>
              <a:gd name="connsiteX97" fmla="*/ 300360 w 2601872"/>
              <a:gd name="connsiteY97" fmla="*/ 997115 h 2282313"/>
              <a:gd name="connsiteX98" fmla="*/ 13871 w 2601872"/>
              <a:gd name="connsiteY98" fmla="*/ 997115 h 2282313"/>
              <a:gd name="connsiteX99" fmla="*/ 0 w 2601872"/>
              <a:gd name="connsiteY99" fmla="*/ 1010986 h 2282313"/>
              <a:gd name="connsiteX100" fmla="*/ 1271327 w 2601872"/>
              <a:gd name="connsiteY100" fmla="*/ 2282314 h 2282313"/>
              <a:gd name="connsiteX101" fmla="*/ 1285198 w 2601872"/>
              <a:gd name="connsiteY101" fmla="*/ 2268442 h 2282313"/>
              <a:gd name="connsiteX102" fmla="*/ 1285198 w 2601872"/>
              <a:gd name="connsiteY102" fmla="*/ 1981954 h 2282313"/>
              <a:gd name="connsiteX103" fmla="*/ 1261724 w 2601872"/>
              <a:gd name="connsiteY103" fmla="*/ 1958480 h 2282313"/>
              <a:gd name="connsiteX104" fmla="*/ 1425508 w 2601872"/>
              <a:gd name="connsiteY104" fmla="*/ 1794696 h 2282313"/>
              <a:gd name="connsiteX105" fmla="*/ 1399900 w 2601872"/>
              <a:gd name="connsiteY105" fmla="*/ 1769088 h 2282313"/>
              <a:gd name="connsiteX106" fmla="*/ 1613300 w 2601872"/>
              <a:gd name="connsiteY106" fmla="*/ 1555688 h 2282313"/>
              <a:gd name="connsiteX107" fmla="*/ 2278039 w 2601872"/>
              <a:gd name="connsiteY107" fmla="*/ 1555688 h 2282313"/>
              <a:gd name="connsiteX108" fmla="*/ 2290310 w 2601872"/>
              <a:gd name="connsiteY108" fmla="*/ 1550887 h 2282313"/>
              <a:gd name="connsiteX109" fmla="*/ 2487171 w 2601872"/>
              <a:gd name="connsiteY109" fmla="*/ 1354026 h 2282313"/>
              <a:gd name="connsiteX110" fmla="*/ 2525582 w 2601872"/>
              <a:gd name="connsiteY110" fmla="*/ 1365229 h 2282313"/>
              <a:gd name="connsiteX111" fmla="*/ 2601873 w 2601872"/>
              <a:gd name="connsiteY111" fmla="*/ 1291073 h 2282313"/>
              <a:gd name="connsiteX112" fmla="*/ 2527716 w 2601872"/>
              <a:gd name="connsiteY112" fmla="*/ 1214783 h 2282313"/>
              <a:gd name="connsiteX113" fmla="*/ 2000620 w 2601872"/>
              <a:gd name="connsiteY113" fmla="*/ 1091011 h 2282313"/>
              <a:gd name="connsiteX114" fmla="*/ 2035298 w 2601872"/>
              <a:gd name="connsiteY114" fmla="*/ 1105416 h 2282313"/>
              <a:gd name="connsiteX115" fmla="*/ 2049168 w 2601872"/>
              <a:gd name="connsiteY115" fmla="*/ 1139026 h 2282313"/>
              <a:gd name="connsiteX116" fmla="*/ 2035298 w 2601872"/>
              <a:gd name="connsiteY116" fmla="*/ 1173170 h 2282313"/>
              <a:gd name="connsiteX117" fmla="*/ 2001153 w 2601872"/>
              <a:gd name="connsiteY117" fmla="*/ 1187574 h 2282313"/>
              <a:gd name="connsiteX118" fmla="*/ 1952605 w 2601872"/>
              <a:gd name="connsiteY118" fmla="*/ 1140093 h 2282313"/>
              <a:gd name="connsiteX119" fmla="*/ 2000086 w 2601872"/>
              <a:gd name="connsiteY119" fmla="*/ 1091011 h 2282313"/>
              <a:gd name="connsiteX120" fmla="*/ 1503399 w 2601872"/>
              <a:gd name="connsiteY120" fmla="*/ 592190 h 2282313"/>
              <a:gd name="connsiteX121" fmla="*/ 1538076 w 2601872"/>
              <a:gd name="connsiteY121" fmla="*/ 606594 h 2282313"/>
              <a:gd name="connsiteX122" fmla="*/ 1551948 w 2601872"/>
              <a:gd name="connsiteY122" fmla="*/ 640205 h 2282313"/>
              <a:gd name="connsiteX123" fmla="*/ 1538076 w 2601872"/>
              <a:gd name="connsiteY123" fmla="*/ 674349 h 2282313"/>
              <a:gd name="connsiteX124" fmla="*/ 1503933 w 2601872"/>
              <a:gd name="connsiteY124" fmla="*/ 688753 h 2282313"/>
              <a:gd name="connsiteX125" fmla="*/ 1454851 w 2601872"/>
              <a:gd name="connsiteY125" fmla="*/ 641272 h 2282313"/>
              <a:gd name="connsiteX126" fmla="*/ 1502332 w 2601872"/>
              <a:gd name="connsiteY126" fmla="*/ 592190 h 2282313"/>
              <a:gd name="connsiteX127" fmla="*/ 1080335 w 2601872"/>
              <a:gd name="connsiteY127" fmla="*/ 28282 h 2282313"/>
              <a:gd name="connsiteX128" fmla="*/ 1115012 w 2601872"/>
              <a:gd name="connsiteY128" fmla="*/ 42686 h 2282313"/>
              <a:gd name="connsiteX129" fmla="*/ 1128883 w 2601872"/>
              <a:gd name="connsiteY129" fmla="*/ 76297 h 2282313"/>
              <a:gd name="connsiteX130" fmla="*/ 1115012 w 2601872"/>
              <a:gd name="connsiteY130" fmla="*/ 110441 h 2282313"/>
              <a:gd name="connsiteX131" fmla="*/ 1080868 w 2601872"/>
              <a:gd name="connsiteY131" fmla="*/ 124845 h 2282313"/>
              <a:gd name="connsiteX132" fmla="*/ 1032320 w 2601872"/>
              <a:gd name="connsiteY132" fmla="*/ 77364 h 2282313"/>
              <a:gd name="connsiteX133" fmla="*/ 1079801 w 2601872"/>
              <a:gd name="connsiteY133" fmla="*/ 28282 h 2282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2601872" h="2282313">
                <a:moveTo>
                  <a:pt x="2527716" y="1215850"/>
                </a:moveTo>
                <a:cubicBezTo>
                  <a:pt x="2507444" y="1215850"/>
                  <a:pt x="2488771" y="1223319"/>
                  <a:pt x="2474367" y="1237190"/>
                </a:cubicBezTo>
                <a:cubicBezTo>
                  <a:pt x="2459962" y="1251061"/>
                  <a:pt x="2451960" y="1270267"/>
                  <a:pt x="2451426" y="1290006"/>
                </a:cubicBezTo>
                <a:cubicBezTo>
                  <a:pt x="2451426" y="1304944"/>
                  <a:pt x="2455161" y="1318815"/>
                  <a:pt x="2462630" y="1330552"/>
                </a:cubicBezTo>
                <a:lnTo>
                  <a:pt x="2270570" y="1522611"/>
                </a:lnTo>
                <a:lnTo>
                  <a:pt x="1605831" y="1522611"/>
                </a:lnTo>
                <a:cubicBezTo>
                  <a:pt x="1601030" y="1522611"/>
                  <a:pt x="1596761" y="1524212"/>
                  <a:pt x="1593560" y="1527413"/>
                </a:cubicBezTo>
                <a:lnTo>
                  <a:pt x="1375359" y="1745614"/>
                </a:lnTo>
                <a:lnTo>
                  <a:pt x="1347618" y="1717872"/>
                </a:lnTo>
                <a:lnTo>
                  <a:pt x="1183834" y="1881656"/>
                </a:lnTo>
                <a:lnTo>
                  <a:pt x="1095273" y="1793095"/>
                </a:lnTo>
                <a:lnTo>
                  <a:pt x="1259057" y="1629311"/>
                </a:lnTo>
                <a:lnTo>
                  <a:pt x="1232915" y="1603170"/>
                </a:lnTo>
                <a:lnTo>
                  <a:pt x="1513536" y="1322549"/>
                </a:lnTo>
                <a:cubicBezTo>
                  <a:pt x="1527406" y="1322549"/>
                  <a:pt x="1841637" y="1322549"/>
                  <a:pt x="1841637" y="1322549"/>
                </a:cubicBezTo>
                <a:cubicBezTo>
                  <a:pt x="1846439" y="1322549"/>
                  <a:pt x="1850706" y="1320949"/>
                  <a:pt x="1853908" y="1317748"/>
                </a:cubicBezTo>
                <a:lnTo>
                  <a:pt x="1880049" y="1291607"/>
                </a:lnTo>
                <a:lnTo>
                  <a:pt x="1880049" y="1291607"/>
                </a:lnTo>
                <a:cubicBezTo>
                  <a:pt x="1880049" y="1291607"/>
                  <a:pt x="1967009" y="1205180"/>
                  <a:pt x="1967009" y="1205180"/>
                </a:cubicBezTo>
                <a:cubicBezTo>
                  <a:pt x="1977146" y="1210515"/>
                  <a:pt x="1988883" y="1214249"/>
                  <a:pt x="2001687" y="1214249"/>
                </a:cubicBezTo>
                <a:cubicBezTo>
                  <a:pt x="2043300" y="1214783"/>
                  <a:pt x="2077443" y="1181706"/>
                  <a:pt x="2077977" y="1140093"/>
                </a:cubicBezTo>
                <a:cubicBezTo>
                  <a:pt x="2078511" y="1098480"/>
                  <a:pt x="2045433" y="1064336"/>
                  <a:pt x="2003821" y="1063803"/>
                </a:cubicBezTo>
                <a:cubicBezTo>
                  <a:pt x="1983548" y="1063803"/>
                  <a:pt x="1964875" y="1071272"/>
                  <a:pt x="1950471" y="1085143"/>
                </a:cubicBezTo>
                <a:cubicBezTo>
                  <a:pt x="1936066" y="1099014"/>
                  <a:pt x="1928064" y="1118219"/>
                  <a:pt x="1927530" y="1137959"/>
                </a:cubicBezTo>
                <a:cubicBezTo>
                  <a:pt x="1927530" y="1154497"/>
                  <a:pt x="1932332" y="1169969"/>
                  <a:pt x="1941401" y="1182239"/>
                </a:cubicBezTo>
                <a:lnTo>
                  <a:pt x="1934466" y="1189175"/>
                </a:lnTo>
                <a:lnTo>
                  <a:pt x="1934466" y="1189175"/>
                </a:lnTo>
                <a:cubicBezTo>
                  <a:pt x="1934466" y="1189175"/>
                  <a:pt x="1835236" y="1288406"/>
                  <a:pt x="1835236" y="1288406"/>
                </a:cubicBezTo>
                <a:cubicBezTo>
                  <a:pt x="1821364" y="1288406"/>
                  <a:pt x="1507134" y="1288406"/>
                  <a:pt x="1507134" y="1288406"/>
                </a:cubicBezTo>
                <a:cubicBezTo>
                  <a:pt x="1502332" y="1288406"/>
                  <a:pt x="1498064" y="1290006"/>
                  <a:pt x="1494863" y="1293207"/>
                </a:cubicBezTo>
                <a:lnTo>
                  <a:pt x="1209441" y="1578629"/>
                </a:lnTo>
                <a:lnTo>
                  <a:pt x="1182233" y="1551420"/>
                </a:lnTo>
                <a:lnTo>
                  <a:pt x="1018449" y="1715204"/>
                </a:lnTo>
                <a:lnTo>
                  <a:pt x="929888" y="1626644"/>
                </a:lnTo>
                <a:lnTo>
                  <a:pt x="1093672" y="1462860"/>
                </a:lnTo>
                <a:lnTo>
                  <a:pt x="1065930" y="1435118"/>
                </a:lnTo>
                <a:lnTo>
                  <a:pt x="1283064" y="1217984"/>
                </a:lnTo>
                <a:cubicBezTo>
                  <a:pt x="1286265" y="1214783"/>
                  <a:pt x="1287866" y="1210515"/>
                  <a:pt x="1287866" y="1205713"/>
                </a:cubicBezTo>
                <a:cubicBezTo>
                  <a:pt x="1287866" y="1205713"/>
                  <a:pt x="1287866" y="893083"/>
                  <a:pt x="1287866" y="879746"/>
                </a:cubicBezTo>
                <a:lnTo>
                  <a:pt x="1464454" y="703158"/>
                </a:lnTo>
                <a:cubicBezTo>
                  <a:pt x="1476191" y="710627"/>
                  <a:pt x="1490595" y="714895"/>
                  <a:pt x="1505533" y="714895"/>
                </a:cubicBezTo>
                <a:cubicBezTo>
                  <a:pt x="1525806" y="714895"/>
                  <a:pt x="1544478" y="706358"/>
                  <a:pt x="1558350" y="691954"/>
                </a:cubicBezTo>
                <a:cubicBezTo>
                  <a:pt x="1572220" y="677550"/>
                  <a:pt x="1580223" y="658344"/>
                  <a:pt x="1579690" y="638604"/>
                </a:cubicBezTo>
                <a:cubicBezTo>
                  <a:pt x="1579156" y="596991"/>
                  <a:pt x="1545012" y="563914"/>
                  <a:pt x="1503399" y="564448"/>
                </a:cubicBezTo>
                <a:cubicBezTo>
                  <a:pt x="1461786" y="564981"/>
                  <a:pt x="1428709" y="599125"/>
                  <a:pt x="1429243" y="640738"/>
                </a:cubicBezTo>
                <a:cubicBezTo>
                  <a:pt x="1429243" y="654609"/>
                  <a:pt x="1433511" y="667947"/>
                  <a:pt x="1440446" y="679150"/>
                </a:cubicBezTo>
                <a:lnTo>
                  <a:pt x="1258523" y="861073"/>
                </a:lnTo>
                <a:cubicBezTo>
                  <a:pt x="1255322" y="864274"/>
                  <a:pt x="1253722" y="868542"/>
                  <a:pt x="1253722" y="873344"/>
                </a:cubicBezTo>
                <a:cubicBezTo>
                  <a:pt x="1253722" y="873344"/>
                  <a:pt x="1253722" y="1185974"/>
                  <a:pt x="1253722" y="1199311"/>
                </a:cubicBezTo>
                <a:lnTo>
                  <a:pt x="1041923" y="1411110"/>
                </a:lnTo>
                <a:lnTo>
                  <a:pt x="1016315" y="1385502"/>
                </a:lnTo>
                <a:lnTo>
                  <a:pt x="852531" y="1549286"/>
                </a:lnTo>
                <a:lnTo>
                  <a:pt x="763970" y="1460726"/>
                </a:lnTo>
                <a:lnTo>
                  <a:pt x="927754" y="1296942"/>
                </a:lnTo>
                <a:lnTo>
                  <a:pt x="901079" y="1270267"/>
                </a:lnTo>
                <a:lnTo>
                  <a:pt x="989107" y="1182239"/>
                </a:lnTo>
                <a:cubicBezTo>
                  <a:pt x="1000844" y="1189708"/>
                  <a:pt x="1014714" y="1193976"/>
                  <a:pt x="1029652" y="1193443"/>
                </a:cubicBezTo>
                <a:cubicBezTo>
                  <a:pt x="1049925" y="1193443"/>
                  <a:pt x="1068598" y="1184907"/>
                  <a:pt x="1082469" y="1170502"/>
                </a:cubicBezTo>
                <a:cubicBezTo>
                  <a:pt x="1096340" y="1156098"/>
                  <a:pt x="1104342" y="1136892"/>
                  <a:pt x="1103809" y="1117152"/>
                </a:cubicBezTo>
                <a:cubicBezTo>
                  <a:pt x="1103275" y="1075540"/>
                  <a:pt x="1069131" y="1042463"/>
                  <a:pt x="1027519" y="1042996"/>
                </a:cubicBezTo>
                <a:cubicBezTo>
                  <a:pt x="985905" y="1043530"/>
                  <a:pt x="952829" y="1077674"/>
                  <a:pt x="953362" y="1119287"/>
                </a:cubicBezTo>
                <a:cubicBezTo>
                  <a:pt x="953362" y="1133691"/>
                  <a:pt x="957630" y="1146495"/>
                  <a:pt x="964565" y="1157698"/>
                </a:cubicBezTo>
                <a:lnTo>
                  <a:pt x="876538" y="1245726"/>
                </a:lnTo>
                <a:lnTo>
                  <a:pt x="849863" y="1219051"/>
                </a:lnTo>
                <a:lnTo>
                  <a:pt x="686079" y="1382835"/>
                </a:lnTo>
                <a:lnTo>
                  <a:pt x="597518" y="1294274"/>
                </a:lnTo>
                <a:lnTo>
                  <a:pt x="761303" y="1130490"/>
                </a:lnTo>
                <a:lnTo>
                  <a:pt x="737295" y="1106482"/>
                </a:lnTo>
                <a:lnTo>
                  <a:pt x="1165694" y="678083"/>
                </a:lnTo>
                <a:cubicBezTo>
                  <a:pt x="1177432" y="685552"/>
                  <a:pt x="1191302" y="689820"/>
                  <a:pt x="1206241" y="689287"/>
                </a:cubicBezTo>
                <a:cubicBezTo>
                  <a:pt x="1226513" y="689287"/>
                  <a:pt x="1245186" y="680751"/>
                  <a:pt x="1259057" y="666346"/>
                </a:cubicBezTo>
                <a:cubicBezTo>
                  <a:pt x="1272928" y="651942"/>
                  <a:pt x="1279330" y="632736"/>
                  <a:pt x="1280397" y="612996"/>
                </a:cubicBezTo>
                <a:cubicBezTo>
                  <a:pt x="1281997" y="577252"/>
                  <a:pt x="1241985" y="538840"/>
                  <a:pt x="1204106" y="538840"/>
                </a:cubicBezTo>
                <a:cubicBezTo>
                  <a:pt x="1162494" y="538840"/>
                  <a:pt x="1129417" y="573517"/>
                  <a:pt x="1129950" y="615130"/>
                </a:cubicBezTo>
                <a:cubicBezTo>
                  <a:pt x="1129950" y="629535"/>
                  <a:pt x="1134218" y="642339"/>
                  <a:pt x="1141154" y="653542"/>
                </a:cubicBezTo>
                <a:lnTo>
                  <a:pt x="712754" y="1081942"/>
                </a:lnTo>
                <a:lnTo>
                  <a:pt x="683412" y="1052599"/>
                </a:lnTo>
                <a:lnTo>
                  <a:pt x="519628" y="1216383"/>
                </a:lnTo>
                <a:lnTo>
                  <a:pt x="431067" y="1127822"/>
                </a:lnTo>
                <a:lnTo>
                  <a:pt x="594851" y="964038"/>
                </a:lnTo>
                <a:lnTo>
                  <a:pt x="571377" y="940565"/>
                </a:lnTo>
                <a:lnTo>
                  <a:pt x="827990" y="683952"/>
                </a:lnTo>
                <a:cubicBezTo>
                  <a:pt x="831191" y="680751"/>
                  <a:pt x="832792" y="676483"/>
                  <a:pt x="832792" y="671681"/>
                </a:cubicBezTo>
                <a:lnTo>
                  <a:pt x="832792" y="346780"/>
                </a:lnTo>
                <a:lnTo>
                  <a:pt x="1040856" y="138716"/>
                </a:lnTo>
                <a:cubicBezTo>
                  <a:pt x="1052593" y="146185"/>
                  <a:pt x="1066997" y="150453"/>
                  <a:pt x="1081935" y="150453"/>
                </a:cubicBezTo>
                <a:cubicBezTo>
                  <a:pt x="1102208" y="150453"/>
                  <a:pt x="1120881" y="141917"/>
                  <a:pt x="1134752" y="127513"/>
                </a:cubicBezTo>
                <a:cubicBezTo>
                  <a:pt x="1148622" y="113108"/>
                  <a:pt x="1156625" y="93902"/>
                  <a:pt x="1156092" y="74163"/>
                </a:cubicBezTo>
                <a:cubicBezTo>
                  <a:pt x="1155558" y="32550"/>
                  <a:pt x="1121414" y="-527"/>
                  <a:pt x="1079801" y="6"/>
                </a:cubicBezTo>
                <a:cubicBezTo>
                  <a:pt x="1038188" y="540"/>
                  <a:pt x="1005112" y="34684"/>
                  <a:pt x="1005645" y="76297"/>
                </a:cubicBezTo>
                <a:cubicBezTo>
                  <a:pt x="1005645" y="90168"/>
                  <a:pt x="1009913" y="103505"/>
                  <a:pt x="1016849" y="114709"/>
                </a:cubicBezTo>
                <a:lnTo>
                  <a:pt x="803982" y="327575"/>
                </a:lnTo>
                <a:cubicBezTo>
                  <a:pt x="800782" y="330776"/>
                  <a:pt x="799181" y="335044"/>
                  <a:pt x="799181" y="339845"/>
                </a:cubicBezTo>
                <a:cubicBezTo>
                  <a:pt x="799181" y="339845"/>
                  <a:pt x="799181" y="650875"/>
                  <a:pt x="799181" y="664746"/>
                </a:cubicBezTo>
                <a:lnTo>
                  <a:pt x="547370" y="916557"/>
                </a:lnTo>
                <a:lnTo>
                  <a:pt x="517494" y="886681"/>
                </a:lnTo>
                <a:lnTo>
                  <a:pt x="353710" y="1050465"/>
                </a:lnTo>
                <a:lnTo>
                  <a:pt x="300360" y="997115"/>
                </a:lnTo>
                <a:cubicBezTo>
                  <a:pt x="221402" y="918157"/>
                  <a:pt x="93362" y="918157"/>
                  <a:pt x="13871" y="997115"/>
                </a:cubicBezTo>
                <a:lnTo>
                  <a:pt x="0" y="1010986"/>
                </a:lnTo>
                <a:lnTo>
                  <a:pt x="1271327" y="2282314"/>
                </a:lnTo>
                <a:lnTo>
                  <a:pt x="1285198" y="2268442"/>
                </a:lnTo>
                <a:cubicBezTo>
                  <a:pt x="1364156" y="2189485"/>
                  <a:pt x="1364156" y="2061445"/>
                  <a:pt x="1285198" y="1981954"/>
                </a:cubicBezTo>
                <a:lnTo>
                  <a:pt x="1261724" y="1958480"/>
                </a:lnTo>
                <a:lnTo>
                  <a:pt x="1425508" y="1794696"/>
                </a:lnTo>
                <a:lnTo>
                  <a:pt x="1399900" y="1769088"/>
                </a:lnTo>
                <a:lnTo>
                  <a:pt x="1613300" y="1555688"/>
                </a:lnTo>
                <a:cubicBezTo>
                  <a:pt x="1627171" y="1555688"/>
                  <a:pt x="2278039" y="1555688"/>
                  <a:pt x="2278039" y="1555688"/>
                </a:cubicBezTo>
                <a:cubicBezTo>
                  <a:pt x="2282840" y="1555688"/>
                  <a:pt x="2287109" y="1554088"/>
                  <a:pt x="2290310" y="1550887"/>
                </a:cubicBezTo>
                <a:lnTo>
                  <a:pt x="2487171" y="1354026"/>
                </a:lnTo>
                <a:cubicBezTo>
                  <a:pt x="2498374" y="1360961"/>
                  <a:pt x="2511711" y="1365229"/>
                  <a:pt x="2525582" y="1365229"/>
                </a:cubicBezTo>
                <a:cubicBezTo>
                  <a:pt x="2567195" y="1365763"/>
                  <a:pt x="2601339" y="1332686"/>
                  <a:pt x="2601873" y="1291073"/>
                </a:cubicBezTo>
                <a:cubicBezTo>
                  <a:pt x="2601873" y="1249460"/>
                  <a:pt x="2568796" y="1215316"/>
                  <a:pt x="2527716" y="1214783"/>
                </a:cubicBezTo>
                <a:close/>
                <a:moveTo>
                  <a:pt x="2000620" y="1091011"/>
                </a:moveTo>
                <a:cubicBezTo>
                  <a:pt x="2013958" y="1091011"/>
                  <a:pt x="2026228" y="1096346"/>
                  <a:pt x="2035298" y="1105416"/>
                </a:cubicBezTo>
                <a:cubicBezTo>
                  <a:pt x="2043833" y="1113952"/>
                  <a:pt x="2049168" y="1125688"/>
                  <a:pt x="2049168" y="1139026"/>
                </a:cubicBezTo>
                <a:cubicBezTo>
                  <a:pt x="2049168" y="1151830"/>
                  <a:pt x="2044367" y="1164100"/>
                  <a:pt x="2035298" y="1173170"/>
                </a:cubicBezTo>
                <a:cubicBezTo>
                  <a:pt x="2026228" y="1182239"/>
                  <a:pt x="2014491" y="1187574"/>
                  <a:pt x="2001153" y="1187574"/>
                </a:cubicBezTo>
                <a:cubicBezTo>
                  <a:pt x="1974479" y="1187574"/>
                  <a:pt x="1952605" y="1166768"/>
                  <a:pt x="1952605" y="1140093"/>
                </a:cubicBezTo>
                <a:cubicBezTo>
                  <a:pt x="1952605" y="1113418"/>
                  <a:pt x="1973411" y="1091545"/>
                  <a:pt x="2000086" y="1091011"/>
                </a:cubicBezTo>
                <a:close/>
                <a:moveTo>
                  <a:pt x="1503399" y="592190"/>
                </a:moveTo>
                <a:cubicBezTo>
                  <a:pt x="1516736" y="592190"/>
                  <a:pt x="1529007" y="597525"/>
                  <a:pt x="1538076" y="606594"/>
                </a:cubicBezTo>
                <a:cubicBezTo>
                  <a:pt x="1546613" y="615130"/>
                  <a:pt x="1551948" y="626867"/>
                  <a:pt x="1551948" y="640205"/>
                </a:cubicBezTo>
                <a:cubicBezTo>
                  <a:pt x="1551948" y="653009"/>
                  <a:pt x="1547146" y="665279"/>
                  <a:pt x="1538076" y="674349"/>
                </a:cubicBezTo>
                <a:cubicBezTo>
                  <a:pt x="1529007" y="683418"/>
                  <a:pt x="1517270" y="688753"/>
                  <a:pt x="1503933" y="688753"/>
                </a:cubicBezTo>
                <a:cubicBezTo>
                  <a:pt x="1477258" y="688753"/>
                  <a:pt x="1455384" y="667947"/>
                  <a:pt x="1454851" y="641272"/>
                </a:cubicBezTo>
                <a:cubicBezTo>
                  <a:pt x="1454851" y="614597"/>
                  <a:pt x="1475657" y="592723"/>
                  <a:pt x="1502332" y="592190"/>
                </a:cubicBezTo>
                <a:close/>
                <a:moveTo>
                  <a:pt x="1080335" y="28282"/>
                </a:moveTo>
                <a:cubicBezTo>
                  <a:pt x="1093672" y="28282"/>
                  <a:pt x="1105943" y="33617"/>
                  <a:pt x="1115012" y="42686"/>
                </a:cubicBezTo>
                <a:cubicBezTo>
                  <a:pt x="1123548" y="51222"/>
                  <a:pt x="1128883" y="62959"/>
                  <a:pt x="1128883" y="76297"/>
                </a:cubicBezTo>
                <a:cubicBezTo>
                  <a:pt x="1128883" y="89101"/>
                  <a:pt x="1124082" y="101371"/>
                  <a:pt x="1115012" y="110441"/>
                </a:cubicBezTo>
                <a:cubicBezTo>
                  <a:pt x="1105943" y="119510"/>
                  <a:pt x="1094206" y="124845"/>
                  <a:pt x="1080868" y="124845"/>
                </a:cubicBezTo>
                <a:cubicBezTo>
                  <a:pt x="1054193" y="124845"/>
                  <a:pt x="1032320" y="104039"/>
                  <a:pt x="1032320" y="77364"/>
                </a:cubicBezTo>
                <a:cubicBezTo>
                  <a:pt x="1032320" y="50689"/>
                  <a:pt x="1053126" y="28815"/>
                  <a:pt x="1079801" y="28282"/>
                </a:cubicBezTo>
                <a:close/>
              </a:path>
            </a:pathLst>
          </a:custGeom>
          <a:solidFill>
            <a:srgbClr val="FFFFFF">
              <a:alpha val="46000"/>
            </a:srgbClr>
          </a:solidFill>
          <a:ln w="5331" cap="flat">
            <a:noFill/>
            <a:prstDash val="solid"/>
            <a:miter/>
          </a:ln>
        </p:spPr>
        <p:txBody>
          <a:bodyPr rtlCol="0" anchor="ctr"/>
          <a:lstStyle/>
          <a:p>
            <a:endParaRPr lang="en-US"/>
          </a:p>
        </p:txBody>
      </p:sp>
      <p:sp>
        <p:nvSpPr>
          <p:cNvPr id="16" name="Text Placeholder 17">
            <a:extLst>
              <a:ext uri="{FF2B5EF4-FFF2-40B4-BE49-F238E27FC236}">
                <a16:creationId xmlns:a16="http://schemas.microsoft.com/office/drawing/2014/main" id="{A29AA7C0-E80F-9940-A7DE-B7B4733D7F3D}"/>
              </a:ext>
            </a:extLst>
          </p:cNvPr>
          <p:cNvSpPr>
            <a:spLocks noGrp="1"/>
          </p:cNvSpPr>
          <p:nvPr>
            <p:ph type="body" sz="quarter" idx="18" hasCustomPrompt="1"/>
          </p:nvPr>
        </p:nvSpPr>
        <p:spPr>
          <a:xfrm>
            <a:off x="5943600" y="2076098"/>
            <a:ext cx="4867011" cy="3913188"/>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7" name="Text Placeholder 23">
            <a:extLst>
              <a:ext uri="{FF2B5EF4-FFF2-40B4-BE49-F238E27FC236}">
                <a16:creationId xmlns:a16="http://schemas.microsoft.com/office/drawing/2014/main" id="{F13E4322-43A6-A642-9B00-7405BE2B70DA}"/>
              </a:ext>
            </a:extLst>
          </p:cNvPr>
          <p:cNvSpPr>
            <a:spLocks noGrp="1"/>
          </p:cNvSpPr>
          <p:nvPr>
            <p:ph type="body" sz="quarter" idx="16" hasCustomPrompt="1"/>
          </p:nvPr>
        </p:nvSpPr>
        <p:spPr>
          <a:xfrm>
            <a:off x="5943601" y="647039"/>
            <a:ext cx="4990998" cy="992652"/>
          </a:xfrm>
          <a:prstGeom prst="rect">
            <a:avLst/>
          </a:prstGeom>
        </p:spPr>
        <p:txBody>
          <a:bodyPr>
            <a:noAutofit/>
          </a:bodyPr>
          <a:lstStyle>
            <a:lvl1pPr marL="0" indent="0" algn="l">
              <a:buNone/>
              <a:defRPr sz="3600" b="1" i="0">
                <a:solidFill>
                  <a:schemeClr val="bg1"/>
                </a:solidFill>
                <a:latin typeface="+mn-lt"/>
              </a:defRPr>
            </a:lvl1pPr>
          </a:lstStyle>
          <a:p>
            <a:pPr lvl="0"/>
            <a:r>
              <a:rPr lang="en-US" dirty="0"/>
              <a:t>Heading</a:t>
            </a:r>
          </a:p>
        </p:txBody>
      </p:sp>
      <p:pic>
        <p:nvPicPr>
          <p:cNvPr id="9" name="Picture 8">
            <a:extLst>
              <a:ext uri="{FF2B5EF4-FFF2-40B4-BE49-F238E27FC236}">
                <a16:creationId xmlns:a16="http://schemas.microsoft.com/office/drawing/2014/main" id="{03CBBA07-A014-9824-9079-87459BAD7EC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5867"/>
          <a:stretch/>
        </p:blipFill>
        <p:spPr>
          <a:xfrm flipH="1">
            <a:off x="0" y="1333922"/>
            <a:ext cx="8439100" cy="5375657"/>
          </a:xfrm>
          <a:prstGeom prst="rect">
            <a:avLst/>
          </a:prstGeom>
        </p:spPr>
      </p:pic>
      <p:sp>
        <p:nvSpPr>
          <p:cNvPr id="10" name="Picture Placeholder 17">
            <a:extLst>
              <a:ext uri="{FF2B5EF4-FFF2-40B4-BE49-F238E27FC236}">
                <a16:creationId xmlns:a16="http://schemas.microsoft.com/office/drawing/2014/main" id="{C198CE8B-A951-4723-36EA-05C2EF0324F7}"/>
              </a:ext>
            </a:extLst>
          </p:cNvPr>
          <p:cNvSpPr>
            <a:spLocks noGrp="1"/>
          </p:cNvSpPr>
          <p:nvPr>
            <p:ph type="pic" sz="quarter" idx="10"/>
          </p:nvPr>
        </p:nvSpPr>
        <p:spPr>
          <a:xfrm>
            <a:off x="0" y="1561018"/>
            <a:ext cx="5130800" cy="3913188"/>
          </a:xfrm>
          <a:prstGeom prst="rect">
            <a:avLst/>
          </a:prstGeom>
          <a:solidFill>
            <a:schemeClr val="bg1">
              <a:lumMod val="85000"/>
            </a:schemeClr>
          </a:solidFill>
        </p:spPr>
        <p:txBody>
          <a:bodyPr/>
          <a:lstStyle>
            <a:lvl1pPr algn="ctr">
              <a:buNone/>
              <a:defRPr sz="1600">
                <a:solidFill>
                  <a:srgbClr val="7F7F7F"/>
                </a:solidFill>
              </a:defRPr>
            </a:lvl1pPr>
          </a:lstStyle>
          <a:p>
            <a:r>
              <a:rPr lang="en-GB"/>
              <a:t>Click icon to add picture</a:t>
            </a:r>
            <a:endParaRPr lang="en-US" dirty="0"/>
          </a:p>
        </p:txBody>
      </p:sp>
    </p:spTree>
    <p:extLst>
      <p:ext uri="{BB962C8B-B14F-4D97-AF65-F5344CB8AC3E}">
        <p14:creationId xmlns:p14="http://schemas.microsoft.com/office/powerpoint/2010/main" val="9566428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hone Slide">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C32637B4-C090-664B-9518-5B50FEB1AD29}"/>
              </a:ext>
            </a:extLst>
          </p:cNvPr>
          <p:cNvSpPr/>
          <p:nvPr userDrawn="1"/>
        </p:nvSpPr>
        <p:spPr>
          <a:xfrm>
            <a:off x="0" y="882027"/>
            <a:ext cx="12192000" cy="1437274"/>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00898B"/>
          </a:solidFill>
          <a:ln w="3060" cap="flat">
            <a:noFill/>
            <a:prstDash val="solid"/>
            <a:miter/>
          </a:ln>
        </p:spPr>
        <p:txBody>
          <a:bodyPr rtlCol="0" anchor="ctr"/>
          <a:lstStyle/>
          <a:p>
            <a:endParaRPr lang="en-US"/>
          </a:p>
        </p:txBody>
      </p:sp>
      <p:sp>
        <p:nvSpPr>
          <p:cNvPr id="2" name="Freeform 1">
            <a:extLst>
              <a:ext uri="{FF2B5EF4-FFF2-40B4-BE49-F238E27FC236}">
                <a16:creationId xmlns:a16="http://schemas.microsoft.com/office/drawing/2014/main" id="{CB6D38AC-3EF2-8069-98B7-18733AB0E698}"/>
              </a:ext>
            </a:extLst>
          </p:cNvPr>
          <p:cNvSpPr/>
          <p:nvPr userDrawn="1"/>
        </p:nvSpPr>
        <p:spPr>
          <a:xfrm rot="357296">
            <a:off x="10545377" y="414328"/>
            <a:ext cx="2004280" cy="1613646"/>
          </a:xfrm>
          <a:custGeom>
            <a:avLst/>
            <a:gdLst>
              <a:gd name="connsiteX0" fmla="*/ 2135061 w 2135061"/>
              <a:gd name="connsiteY0" fmla="*/ 804516 h 1718938"/>
              <a:gd name="connsiteX1" fmla="*/ 1330546 w 2135061"/>
              <a:gd name="connsiteY1" fmla="*/ 0 h 1718938"/>
              <a:gd name="connsiteX2" fmla="*/ 1316675 w 2135061"/>
              <a:gd name="connsiteY2" fmla="*/ 13871 h 1718938"/>
              <a:gd name="connsiteX3" fmla="*/ 1316675 w 2135061"/>
              <a:gd name="connsiteY3" fmla="*/ 300360 h 1718938"/>
              <a:gd name="connsiteX4" fmla="*/ 1340148 w 2135061"/>
              <a:gd name="connsiteY4" fmla="*/ 323833 h 1718938"/>
              <a:gd name="connsiteX5" fmla="*/ 1176364 w 2135061"/>
              <a:gd name="connsiteY5" fmla="*/ 487618 h 1718938"/>
              <a:gd name="connsiteX6" fmla="*/ 1201972 w 2135061"/>
              <a:gd name="connsiteY6" fmla="*/ 513225 h 1718938"/>
              <a:gd name="connsiteX7" fmla="*/ 988573 w 2135061"/>
              <a:gd name="connsiteY7" fmla="*/ 726625 h 1718938"/>
              <a:gd name="connsiteX8" fmla="*/ 323834 w 2135061"/>
              <a:gd name="connsiteY8" fmla="*/ 726625 h 1718938"/>
              <a:gd name="connsiteX9" fmla="*/ 311563 w 2135061"/>
              <a:gd name="connsiteY9" fmla="*/ 731426 h 1718938"/>
              <a:gd name="connsiteX10" fmla="*/ 114702 w 2135061"/>
              <a:gd name="connsiteY10" fmla="*/ 928288 h 1718938"/>
              <a:gd name="connsiteX11" fmla="*/ 76290 w 2135061"/>
              <a:gd name="connsiteY11" fmla="*/ 917084 h 1718938"/>
              <a:gd name="connsiteX12" fmla="*/ 0 w 2135061"/>
              <a:gd name="connsiteY12" fmla="*/ 991241 h 1718938"/>
              <a:gd name="connsiteX13" fmla="*/ 74156 w 2135061"/>
              <a:gd name="connsiteY13" fmla="*/ 1067531 h 1718938"/>
              <a:gd name="connsiteX14" fmla="*/ 127506 w 2135061"/>
              <a:gd name="connsiteY14" fmla="*/ 1046191 h 1718938"/>
              <a:gd name="connsiteX15" fmla="*/ 150447 w 2135061"/>
              <a:gd name="connsiteY15" fmla="*/ 993374 h 1718938"/>
              <a:gd name="connsiteX16" fmla="*/ 139243 w 2135061"/>
              <a:gd name="connsiteY16" fmla="*/ 952828 h 1718938"/>
              <a:gd name="connsiteX17" fmla="*/ 331303 w 2135061"/>
              <a:gd name="connsiteY17" fmla="*/ 760769 h 1718938"/>
              <a:gd name="connsiteX18" fmla="*/ 996042 w 2135061"/>
              <a:gd name="connsiteY18" fmla="*/ 760769 h 1718938"/>
              <a:gd name="connsiteX19" fmla="*/ 1008312 w 2135061"/>
              <a:gd name="connsiteY19" fmla="*/ 755967 h 1718938"/>
              <a:gd name="connsiteX20" fmla="*/ 1226513 w 2135061"/>
              <a:gd name="connsiteY20" fmla="*/ 537767 h 1718938"/>
              <a:gd name="connsiteX21" fmla="*/ 1254255 w 2135061"/>
              <a:gd name="connsiteY21" fmla="*/ 565509 h 1718938"/>
              <a:gd name="connsiteX22" fmla="*/ 1418039 w 2135061"/>
              <a:gd name="connsiteY22" fmla="*/ 401725 h 1718938"/>
              <a:gd name="connsiteX23" fmla="*/ 1506600 w 2135061"/>
              <a:gd name="connsiteY23" fmla="*/ 490285 h 1718938"/>
              <a:gd name="connsiteX24" fmla="*/ 1342816 w 2135061"/>
              <a:gd name="connsiteY24" fmla="*/ 654069 h 1718938"/>
              <a:gd name="connsiteX25" fmla="*/ 1368957 w 2135061"/>
              <a:gd name="connsiteY25" fmla="*/ 680211 h 1718938"/>
              <a:gd name="connsiteX26" fmla="*/ 1088337 w 2135061"/>
              <a:gd name="connsiteY26" fmla="*/ 960831 h 1718938"/>
              <a:gd name="connsiteX27" fmla="*/ 760236 w 2135061"/>
              <a:gd name="connsiteY27" fmla="*/ 960831 h 1718938"/>
              <a:gd name="connsiteX28" fmla="*/ 747965 w 2135061"/>
              <a:gd name="connsiteY28" fmla="*/ 965632 h 1718938"/>
              <a:gd name="connsiteX29" fmla="*/ 721824 w 2135061"/>
              <a:gd name="connsiteY29" fmla="*/ 991774 h 1718938"/>
              <a:gd name="connsiteX30" fmla="*/ 721824 w 2135061"/>
              <a:gd name="connsiteY30" fmla="*/ 991774 h 1718938"/>
              <a:gd name="connsiteX31" fmla="*/ 634863 w 2135061"/>
              <a:gd name="connsiteY31" fmla="*/ 1078201 h 1718938"/>
              <a:gd name="connsiteX32" fmla="*/ 600186 w 2135061"/>
              <a:gd name="connsiteY32" fmla="*/ 1069131 h 1718938"/>
              <a:gd name="connsiteX33" fmla="*/ 523896 w 2135061"/>
              <a:gd name="connsiteY33" fmla="*/ 1143288 h 1718938"/>
              <a:gd name="connsiteX34" fmla="*/ 598052 w 2135061"/>
              <a:gd name="connsiteY34" fmla="*/ 1219578 h 1718938"/>
              <a:gd name="connsiteX35" fmla="*/ 651402 w 2135061"/>
              <a:gd name="connsiteY35" fmla="*/ 1198238 h 1718938"/>
              <a:gd name="connsiteX36" fmla="*/ 674342 w 2135061"/>
              <a:gd name="connsiteY36" fmla="*/ 1145421 h 1718938"/>
              <a:gd name="connsiteX37" fmla="*/ 660471 w 2135061"/>
              <a:gd name="connsiteY37" fmla="*/ 1101141 h 1718938"/>
              <a:gd name="connsiteX38" fmla="*/ 667407 w 2135061"/>
              <a:gd name="connsiteY38" fmla="*/ 1094206 h 1718938"/>
              <a:gd name="connsiteX39" fmla="*/ 667407 w 2135061"/>
              <a:gd name="connsiteY39" fmla="*/ 1094206 h 1718938"/>
              <a:gd name="connsiteX40" fmla="*/ 766637 w 2135061"/>
              <a:gd name="connsiteY40" fmla="*/ 994975 h 1718938"/>
              <a:gd name="connsiteX41" fmla="*/ 1094739 w 2135061"/>
              <a:gd name="connsiteY41" fmla="*/ 994975 h 1718938"/>
              <a:gd name="connsiteX42" fmla="*/ 1107010 w 2135061"/>
              <a:gd name="connsiteY42" fmla="*/ 990173 h 1718938"/>
              <a:gd name="connsiteX43" fmla="*/ 1392431 w 2135061"/>
              <a:gd name="connsiteY43" fmla="*/ 704752 h 1718938"/>
              <a:gd name="connsiteX44" fmla="*/ 1419640 w 2135061"/>
              <a:gd name="connsiteY44" fmla="*/ 731960 h 1718938"/>
              <a:gd name="connsiteX45" fmla="*/ 1583424 w 2135061"/>
              <a:gd name="connsiteY45" fmla="*/ 568176 h 1718938"/>
              <a:gd name="connsiteX46" fmla="*/ 1671985 w 2135061"/>
              <a:gd name="connsiteY46" fmla="*/ 656737 h 1718938"/>
              <a:gd name="connsiteX47" fmla="*/ 1508200 w 2135061"/>
              <a:gd name="connsiteY47" fmla="*/ 820521 h 1718938"/>
              <a:gd name="connsiteX48" fmla="*/ 1535942 w 2135061"/>
              <a:gd name="connsiteY48" fmla="*/ 848263 h 1718938"/>
              <a:gd name="connsiteX49" fmla="*/ 1318808 w 2135061"/>
              <a:gd name="connsiteY49" fmla="*/ 1065396 h 1718938"/>
              <a:gd name="connsiteX50" fmla="*/ 1313473 w 2135061"/>
              <a:gd name="connsiteY50" fmla="*/ 1077667 h 1718938"/>
              <a:gd name="connsiteX51" fmla="*/ 1313473 w 2135061"/>
              <a:gd name="connsiteY51" fmla="*/ 1403635 h 1718938"/>
              <a:gd name="connsiteX52" fmla="*/ 1136886 w 2135061"/>
              <a:gd name="connsiteY52" fmla="*/ 1580223 h 1718938"/>
              <a:gd name="connsiteX53" fmla="*/ 1095806 w 2135061"/>
              <a:gd name="connsiteY53" fmla="*/ 1568486 h 1718938"/>
              <a:gd name="connsiteX54" fmla="*/ 1042990 w 2135061"/>
              <a:gd name="connsiteY54" fmla="*/ 1591427 h 1718938"/>
              <a:gd name="connsiteX55" fmla="*/ 1021650 w 2135061"/>
              <a:gd name="connsiteY55" fmla="*/ 1644776 h 1718938"/>
              <a:gd name="connsiteX56" fmla="*/ 1097940 w 2135061"/>
              <a:gd name="connsiteY56" fmla="*/ 1718932 h 1718938"/>
              <a:gd name="connsiteX57" fmla="*/ 1172096 w 2135061"/>
              <a:gd name="connsiteY57" fmla="*/ 1642642 h 1718938"/>
              <a:gd name="connsiteX58" fmla="*/ 1160893 w 2135061"/>
              <a:gd name="connsiteY58" fmla="*/ 1604230 h 1718938"/>
              <a:gd name="connsiteX59" fmla="*/ 1342816 w 2135061"/>
              <a:gd name="connsiteY59" fmla="*/ 1422307 h 1718938"/>
              <a:gd name="connsiteX60" fmla="*/ 1347618 w 2135061"/>
              <a:gd name="connsiteY60" fmla="*/ 1410037 h 1718938"/>
              <a:gd name="connsiteX61" fmla="*/ 1347618 w 2135061"/>
              <a:gd name="connsiteY61" fmla="*/ 1084069 h 1718938"/>
              <a:gd name="connsiteX62" fmla="*/ 1559417 w 2135061"/>
              <a:gd name="connsiteY62" fmla="*/ 872270 h 1718938"/>
              <a:gd name="connsiteX63" fmla="*/ 1585024 w 2135061"/>
              <a:gd name="connsiteY63" fmla="*/ 897878 h 1718938"/>
              <a:gd name="connsiteX64" fmla="*/ 1748809 w 2135061"/>
              <a:gd name="connsiteY64" fmla="*/ 734094 h 1718938"/>
              <a:gd name="connsiteX65" fmla="*/ 1837369 w 2135061"/>
              <a:gd name="connsiteY65" fmla="*/ 822655 h 1718938"/>
              <a:gd name="connsiteX66" fmla="*/ 1673585 w 2135061"/>
              <a:gd name="connsiteY66" fmla="*/ 986439 h 1718938"/>
              <a:gd name="connsiteX67" fmla="*/ 1700260 w 2135061"/>
              <a:gd name="connsiteY67" fmla="*/ 1013114 h 1718938"/>
              <a:gd name="connsiteX68" fmla="*/ 1612233 w 2135061"/>
              <a:gd name="connsiteY68" fmla="*/ 1101141 h 1718938"/>
              <a:gd name="connsiteX69" fmla="*/ 1571687 w 2135061"/>
              <a:gd name="connsiteY69" fmla="*/ 1089938 h 1718938"/>
              <a:gd name="connsiteX70" fmla="*/ 1518870 w 2135061"/>
              <a:gd name="connsiteY70" fmla="*/ 1112878 h 1718938"/>
              <a:gd name="connsiteX71" fmla="*/ 1497531 w 2135061"/>
              <a:gd name="connsiteY71" fmla="*/ 1166228 h 1718938"/>
              <a:gd name="connsiteX72" fmla="*/ 1573821 w 2135061"/>
              <a:gd name="connsiteY72" fmla="*/ 1240384 h 1718938"/>
              <a:gd name="connsiteX73" fmla="*/ 1647977 w 2135061"/>
              <a:gd name="connsiteY73" fmla="*/ 1164094 h 1718938"/>
              <a:gd name="connsiteX74" fmla="*/ 1636774 w 2135061"/>
              <a:gd name="connsiteY74" fmla="*/ 1125682 h 1718938"/>
              <a:gd name="connsiteX75" fmla="*/ 1724801 w 2135061"/>
              <a:gd name="connsiteY75" fmla="*/ 1037655 h 1718938"/>
              <a:gd name="connsiteX76" fmla="*/ 1751476 w 2135061"/>
              <a:gd name="connsiteY76" fmla="*/ 1064330 h 1718938"/>
              <a:gd name="connsiteX77" fmla="*/ 1915260 w 2135061"/>
              <a:gd name="connsiteY77" fmla="*/ 900546 h 1718938"/>
              <a:gd name="connsiteX78" fmla="*/ 1965942 w 2135061"/>
              <a:gd name="connsiteY78" fmla="*/ 951228 h 1718938"/>
              <a:gd name="connsiteX79" fmla="*/ 2051836 w 2135061"/>
              <a:gd name="connsiteY79" fmla="*/ 936823 h 1718938"/>
              <a:gd name="connsiteX80" fmla="*/ 2067841 w 2135061"/>
              <a:gd name="connsiteY80" fmla="*/ 937891 h 1718938"/>
              <a:gd name="connsiteX81" fmla="*/ 2133994 w 2135061"/>
              <a:gd name="connsiteY81" fmla="*/ 805050 h 1718938"/>
              <a:gd name="connsiteX82" fmla="*/ 601253 w 2135061"/>
              <a:gd name="connsiteY82" fmla="*/ 1192369 h 1718938"/>
              <a:gd name="connsiteX83" fmla="*/ 566575 w 2135061"/>
              <a:gd name="connsiteY83" fmla="*/ 1177965 h 1718938"/>
              <a:gd name="connsiteX84" fmla="*/ 552171 w 2135061"/>
              <a:gd name="connsiteY84" fmla="*/ 1144355 h 1718938"/>
              <a:gd name="connsiteX85" fmla="*/ 566042 w 2135061"/>
              <a:gd name="connsiteY85" fmla="*/ 1110210 h 1718938"/>
              <a:gd name="connsiteX86" fmla="*/ 600186 w 2135061"/>
              <a:gd name="connsiteY86" fmla="*/ 1095806 h 1718938"/>
              <a:gd name="connsiteX87" fmla="*/ 648734 w 2135061"/>
              <a:gd name="connsiteY87" fmla="*/ 1143288 h 1718938"/>
              <a:gd name="connsiteX88" fmla="*/ 601253 w 2135061"/>
              <a:gd name="connsiteY88" fmla="*/ 1192369 h 1718938"/>
              <a:gd name="connsiteX89" fmla="*/ 1098474 w 2135061"/>
              <a:gd name="connsiteY89" fmla="*/ 1691724 h 1718938"/>
              <a:gd name="connsiteX90" fmla="*/ 1063796 w 2135061"/>
              <a:gd name="connsiteY90" fmla="*/ 1677320 h 1718938"/>
              <a:gd name="connsiteX91" fmla="*/ 1049925 w 2135061"/>
              <a:gd name="connsiteY91" fmla="*/ 1643709 h 1718938"/>
              <a:gd name="connsiteX92" fmla="*/ 1063796 w 2135061"/>
              <a:gd name="connsiteY92" fmla="*/ 1609565 h 1718938"/>
              <a:gd name="connsiteX93" fmla="*/ 1097940 w 2135061"/>
              <a:gd name="connsiteY93" fmla="*/ 1595161 h 1718938"/>
              <a:gd name="connsiteX94" fmla="*/ 1146488 w 2135061"/>
              <a:gd name="connsiteY94" fmla="*/ 1642642 h 1718938"/>
              <a:gd name="connsiteX95" fmla="*/ 1099007 w 2135061"/>
              <a:gd name="connsiteY95" fmla="*/ 1691724 h 171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135061" h="1718938">
                <a:moveTo>
                  <a:pt x="2135061" y="804516"/>
                </a:moveTo>
                <a:lnTo>
                  <a:pt x="1330546" y="0"/>
                </a:lnTo>
                <a:lnTo>
                  <a:pt x="1316675" y="13871"/>
                </a:lnTo>
                <a:cubicBezTo>
                  <a:pt x="1237717" y="92829"/>
                  <a:pt x="1237717" y="220869"/>
                  <a:pt x="1316675" y="300360"/>
                </a:cubicBezTo>
                <a:lnTo>
                  <a:pt x="1340148" y="323833"/>
                </a:lnTo>
                <a:lnTo>
                  <a:pt x="1176364" y="487618"/>
                </a:lnTo>
                <a:lnTo>
                  <a:pt x="1201972" y="513225"/>
                </a:lnTo>
                <a:lnTo>
                  <a:pt x="988573" y="726625"/>
                </a:lnTo>
                <a:cubicBezTo>
                  <a:pt x="974702" y="726625"/>
                  <a:pt x="323834" y="726625"/>
                  <a:pt x="323834" y="726625"/>
                </a:cubicBezTo>
                <a:cubicBezTo>
                  <a:pt x="319032" y="726625"/>
                  <a:pt x="314764" y="728226"/>
                  <a:pt x="311563" y="731426"/>
                </a:cubicBezTo>
                <a:lnTo>
                  <a:pt x="114702" y="928288"/>
                </a:lnTo>
                <a:cubicBezTo>
                  <a:pt x="103499" y="921352"/>
                  <a:pt x="90161" y="917084"/>
                  <a:pt x="76290" y="917084"/>
                </a:cubicBezTo>
                <a:cubicBezTo>
                  <a:pt x="34677" y="916551"/>
                  <a:pt x="533" y="949628"/>
                  <a:pt x="0" y="991241"/>
                </a:cubicBezTo>
                <a:cubicBezTo>
                  <a:pt x="0" y="1032853"/>
                  <a:pt x="33077" y="1066997"/>
                  <a:pt x="74156" y="1067531"/>
                </a:cubicBezTo>
                <a:cubicBezTo>
                  <a:pt x="94429" y="1067531"/>
                  <a:pt x="113102" y="1060061"/>
                  <a:pt x="127506" y="1046191"/>
                </a:cubicBezTo>
                <a:cubicBezTo>
                  <a:pt x="141911" y="1032320"/>
                  <a:pt x="149913" y="1013114"/>
                  <a:pt x="150447" y="993374"/>
                </a:cubicBezTo>
                <a:cubicBezTo>
                  <a:pt x="150447" y="978437"/>
                  <a:pt x="146712" y="964566"/>
                  <a:pt x="139243" y="952828"/>
                </a:cubicBezTo>
                <a:lnTo>
                  <a:pt x="331303" y="760769"/>
                </a:lnTo>
                <a:lnTo>
                  <a:pt x="996042" y="760769"/>
                </a:lnTo>
                <a:cubicBezTo>
                  <a:pt x="1000843" y="760769"/>
                  <a:pt x="1005111" y="759169"/>
                  <a:pt x="1008312" y="755967"/>
                </a:cubicBezTo>
                <a:lnTo>
                  <a:pt x="1226513" y="537767"/>
                </a:lnTo>
                <a:lnTo>
                  <a:pt x="1254255" y="565509"/>
                </a:lnTo>
                <a:lnTo>
                  <a:pt x="1418039" y="401725"/>
                </a:lnTo>
                <a:lnTo>
                  <a:pt x="1506600" y="490285"/>
                </a:lnTo>
                <a:lnTo>
                  <a:pt x="1342816" y="654069"/>
                </a:lnTo>
                <a:lnTo>
                  <a:pt x="1368957" y="680211"/>
                </a:lnTo>
                <a:lnTo>
                  <a:pt x="1088337" y="960831"/>
                </a:lnTo>
                <a:cubicBezTo>
                  <a:pt x="1074466" y="960831"/>
                  <a:pt x="760236" y="960831"/>
                  <a:pt x="760236" y="960831"/>
                </a:cubicBezTo>
                <a:cubicBezTo>
                  <a:pt x="755434" y="960831"/>
                  <a:pt x="751166" y="962432"/>
                  <a:pt x="747965" y="965632"/>
                </a:cubicBezTo>
                <a:lnTo>
                  <a:pt x="721824" y="991774"/>
                </a:lnTo>
                <a:lnTo>
                  <a:pt x="721824" y="991774"/>
                </a:lnTo>
                <a:cubicBezTo>
                  <a:pt x="721824" y="991774"/>
                  <a:pt x="634863" y="1078201"/>
                  <a:pt x="634863" y="1078201"/>
                </a:cubicBezTo>
                <a:cubicBezTo>
                  <a:pt x="624727" y="1072866"/>
                  <a:pt x="612990" y="1069131"/>
                  <a:pt x="600186" y="1069131"/>
                </a:cubicBezTo>
                <a:cubicBezTo>
                  <a:pt x="558573" y="1068598"/>
                  <a:pt x="524429" y="1101675"/>
                  <a:pt x="523896" y="1143288"/>
                </a:cubicBezTo>
                <a:cubicBezTo>
                  <a:pt x="523362" y="1184900"/>
                  <a:pt x="556439" y="1219044"/>
                  <a:pt x="598052" y="1219578"/>
                </a:cubicBezTo>
                <a:cubicBezTo>
                  <a:pt x="618325" y="1219578"/>
                  <a:pt x="636997" y="1212109"/>
                  <a:pt x="651402" y="1198238"/>
                </a:cubicBezTo>
                <a:cubicBezTo>
                  <a:pt x="665806" y="1184367"/>
                  <a:pt x="673809" y="1165161"/>
                  <a:pt x="674342" y="1145421"/>
                </a:cubicBezTo>
                <a:cubicBezTo>
                  <a:pt x="674342" y="1128883"/>
                  <a:pt x="669541" y="1113411"/>
                  <a:pt x="660471" y="1101141"/>
                </a:cubicBezTo>
                <a:lnTo>
                  <a:pt x="667407" y="1094206"/>
                </a:lnTo>
                <a:lnTo>
                  <a:pt x="667407" y="1094206"/>
                </a:lnTo>
                <a:cubicBezTo>
                  <a:pt x="667407" y="1094206"/>
                  <a:pt x="766637" y="994975"/>
                  <a:pt x="766637" y="994975"/>
                </a:cubicBezTo>
                <a:cubicBezTo>
                  <a:pt x="780508" y="994975"/>
                  <a:pt x="1094739" y="994975"/>
                  <a:pt x="1094739" y="994975"/>
                </a:cubicBezTo>
                <a:cubicBezTo>
                  <a:pt x="1099541" y="994975"/>
                  <a:pt x="1103809" y="993374"/>
                  <a:pt x="1107010" y="990173"/>
                </a:cubicBezTo>
                <a:lnTo>
                  <a:pt x="1392431" y="704752"/>
                </a:lnTo>
                <a:lnTo>
                  <a:pt x="1419640" y="731960"/>
                </a:lnTo>
                <a:lnTo>
                  <a:pt x="1583424" y="568176"/>
                </a:lnTo>
                <a:lnTo>
                  <a:pt x="1671985" y="656737"/>
                </a:lnTo>
                <a:lnTo>
                  <a:pt x="1508200" y="820521"/>
                </a:lnTo>
                <a:lnTo>
                  <a:pt x="1535942" y="848263"/>
                </a:lnTo>
                <a:lnTo>
                  <a:pt x="1318808" y="1065396"/>
                </a:lnTo>
                <a:cubicBezTo>
                  <a:pt x="1315608" y="1068598"/>
                  <a:pt x="1314007" y="1072866"/>
                  <a:pt x="1313473" y="1077667"/>
                </a:cubicBezTo>
                <a:cubicBezTo>
                  <a:pt x="1313473" y="1077667"/>
                  <a:pt x="1313473" y="1390297"/>
                  <a:pt x="1313473" y="1403635"/>
                </a:cubicBezTo>
                <a:lnTo>
                  <a:pt x="1136886" y="1580223"/>
                </a:lnTo>
                <a:cubicBezTo>
                  <a:pt x="1125149" y="1572754"/>
                  <a:pt x="1110744" y="1568486"/>
                  <a:pt x="1095806" y="1568486"/>
                </a:cubicBezTo>
                <a:cubicBezTo>
                  <a:pt x="1075533" y="1568486"/>
                  <a:pt x="1056861" y="1577022"/>
                  <a:pt x="1042990" y="1591427"/>
                </a:cubicBezTo>
                <a:cubicBezTo>
                  <a:pt x="1029119" y="1605831"/>
                  <a:pt x="1021116" y="1625037"/>
                  <a:pt x="1021650" y="1644776"/>
                </a:cubicBezTo>
                <a:cubicBezTo>
                  <a:pt x="1022183" y="1686389"/>
                  <a:pt x="1056327" y="1719466"/>
                  <a:pt x="1097940" y="1718932"/>
                </a:cubicBezTo>
                <a:cubicBezTo>
                  <a:pt x="1139553" y="1718399"/>
                  <a:pt x="1172630" y="1684255"/>
                  <a:pt x="1172096" y="1642642"/>
                </a:cubicBezTo>
                <a:cubicBezTo>
                  <a:pt x="1172096" y="1628772"/>
                  <a:pt x="1167828" y="1615434"/>
                  <a:pt x="1160893" y="1604230"/>
                </a:cubicBezTo>
                <a:lnTo>
                  <a:pt x="1342816" y="1422307"/>
                </a:lnTo>
                <a:cubicBezTo>
                  <a:pt x="1346017" y="1419106"/>
                  <a:pt x="1347618" y="1414838"/>
                  <a:pt x="1347618" y="1410037"/>
                </a:cubicBezTo>
                <a:lnTo>
                  <a:pt x="1347618" y="1084069"/>
                </a:lnTo>
                <a:lnTo>
                  <a:pt x="1559417" y="872270"/>
                </a:lnTo>
                <a:lnTo>
                  <a:pt x="1585024" y="897878"/>
                </a:lnTo>
                <a:lnTo>
                  <a:pt x="1748809" y="734094"/>
                </a:lnTo>
                <a:lnTo>
                  <a:pt x="1837369" y="822655"/>
                </a:lnTo>
                <a:lnTo>
                  <a:pt x="1673585" y="986439"/>
                </a:lnTo>
                <a:lnTo>
                  <a:pt x="1700260" y="1013114"/>
                </a:lnTo>
                <a:lnTo>
                  <a:pt x="1612233" y="1101141"/>
                </a:lnTo>
                <a:cubicBezTo>
                  <a:pt x="1600496" y="1093672"/>
                  <a:pt x="1586625" y="1089404"/>
                  <a:pt x="1571687" y="1089938"/>
                </a:cubicBezTo>
                <a:cubicBezTo>
                  <a:pt x="1551414" y="1089938"/>
                  <a:pt x="1532742" y="1098474"/>
                  <a:pt x="1518870" y="1112878"/>
                </a:cubicBezTo>
                <a:cubicBezTo>
                  <a:pt x="1505000" y="1127283"/>
                  <a:pt x="1496997" y="1146489"/>
                  <a:pt x="1497531" y="1166228"/>
                </a:cubicBezTo>
                <a:cubicBezTo>
                  <a:pt x="1498064" y="1207841"/>
                  <a:pt x="1532208" y="1240918"/>
                  <a:pt x="1573821" y="1240384"/>
                </a:cubicBezTo>
                <a:cubicBezTo>
                  <a:pt x="1615434" y="1239851"/>
                  <a:pt x="1648511" y="1205707"/>
                  <a:pt x="1647977" y="1164094"/>
                </a:cubicBezTo>
                <a:cubicBezTo>
                  <a:pt x="1647977" y="1149690"/>
                  <a:pt x="1643709" y="1136885"/>
                  <a:pt x="1636774" y="1125682"/>
                </a:cubicBezTo>
                <a:lnTo>
                  <a:pt x="1724801" y="1037655"/>
                </a:lnTo>
                <a:lnTo>
                  <a:pt x="1751476" y="1064330"/>
                </a:lnTo>
                <a:lnTo>
                  <a:pt x="1915260" y="900546"/>
                </a:lnTo>
                <a:lnTo>
                  <a:pt x="1965942" y="951228"/>
                </a:lnTo>
                <a:cubicBezTo>
                  <a:pt x="1991550" y="942158"/>
                  <a:pt x="2019826" y="936823"/>
                  <a:pt x="2051836" y="936823"/>
                </a:cubicBezTo>
                <a:cubicBezTo>
                  <a:pt x="2083846" y="936823"/>
                  <a:pt x="2062506" y="937357"/>
                  <a:pt x="2067841" y="937891"/>
                </a:cubicBezTo>
                <a:cubicBezTo>
                  <a:pt x="2076376" y="887742"/>
                  <a:pt x="2098784" y="840794"/>
                  <a:pt x="2133994" y="805050"/>
                </a:cubicBezTo>
                <a:close/>
                <a:moveTo>
                  <a:pt x="601253" y="1192369"/>
                </a:moveTo>
                <a:cubicBezTo>
                  <a:pt x="587915" y="1192369"/>
                  <a:pt x="575645" y="1187034"/>
                  <a:pt x="566575" y="1177965"/>
                </a:cubicBezTo>
                <a:cubicBezTo>
                  <a:pt x="558040" y="1169429"/>
                  <a:pt x="552705" y="1157692"/>
                  <a:pt x="552171" y="1144355"/>
                </a:cubicBezTo>
                <a:cubicBezTo>
                  <a:pt x="552171" y="1131550"/>
                  <a:pt x="556973" y="1119280"/>
                  <a:pt x="566042" y="1110210"/>
                </a:cubicBezTo>
                <a:cubicBezTo>
                  <a:pt x="575111" y="1101141"/>
                  <a:pt x="586848" y="1095806"/>
                  <a:pt x="600186" y="1095806"/>
                </a:cubicBezTo>
                <a:cubicBezTo>
                  <a:pt x="626861" y="1095806"/>
                  <a:pt x="648734" y="1116613"/>
                  <a:pt x="648734" y="1143288"/>
                </a:cubicBezTo>
                <a:cubicBezTo>
                  <a:pt x="648734" y="1169963"/>
                  <a:pt x="627928" y="1191836"/>
                  <a:pt x="601253" y="1192369"/>
                </a:cubicBezTo>
                <a:close/>
                <a:moveTo>
                  <a:pt x="1098474" y="1691724"/>
                </a:moveTo>
                <a:cubicBezTo>
                  <a:pt x="1085136" y="1691724"/>
                  <a:pt x="1072866" y="1686389"/>
                  <a:pt x="1063796" y="1677320"/>
                </a:cubicBezTo>
                <a:cubicBezTo>
                  <a:pt x="1055260" y="1668784"/>
                  <a:pt x="1049925" y="1657047"/>
                  <a:pt x="1049925" y="1643709"/>
                </a:cubicBezTo>
                <a:cubicBezTo>
                  <a:pt x="1049925" y="1630905"/>
                  <a:pt x="1054727" y="1618635"/>
                  <a:pt x="1063796" y="1609565"/>
                </a:cubicBezTo>
                <a:cubicBezTo>
                  <a:pt x="1072866" y="1600496"/>
                  <a:pt x="1084603" y="1595161"/>
                  <a:pt x="1097940" y="1595161"/>
                </a:cubicBezTo>
                <a:cubicBezTo>
                  <a:pt x="1124615" y="1595161"/>
                  <a:pt x="1146488" y="1615967"/>
                  <a:pt x="1146488" y="1642642"/>
                </a:cubicBezTo>
                <a:cubicBezTo>
                  <a:pt x="1146488" y="1669317"/>
                  <a:pt x="1125682" y="1691191"/>
                  <a:pt x="1099007" y="1691724"/>
                </a:cubicBezTo>
                <a:close/>
              </a:path>
            </a:pathLst>
          </a:custGeom>
          <a:solidFill>
            <a:srgbClr val="FFFFFF">
              <a:alpha val="46000"/>
            </a:srgbClr>
          </a:solidFill>
          <a:ln w="5331" cap="flat">
            <a:noFill/>
            <a:prstDash val="solid"/>
            <a:miter/>
          </a:ln>
        </p:spPr>
        <p:txBody>
          <a:bodyPr rtlCol="0" anchor="ctr"/>
          <a:lstStyle/>
          <a:p>
            <a:endParaRPr lang="en-US"/>
          </a:p>
        </p:txBody>
      </p:sp>
      <p:sp>
        <p:nvSpPr>
          <p:cNvPr id="19" name="Text Placeholder 17">
            <a:extLst>
              <a:ext uri="{FF2B5EF4-FFF2-40B4-BE49-F238E27FC236}">
                <a16:creationId xmlns:a16="http://schemas.microsoft.com/office/drawing/2014/main" id="{4AD454E8-192D-EA41-8012-763277E2675F}"/>
              </a:ext>
            </a:extLst>
          </p:cNvPr>
          <p:cNvSpPr>
            <a:spLocks noGrp="1"/>
          </p:cNvSpPr>
          <p:nvPr userDrawn="1">
            <p:ph type="body" sz="quarter" idx="18" hasCustomPrompt="1"/>
          </p:nvPr>
        </p:nvSpPr>
        <p:spPr>
          <a:xfrm>
            <a:off x="835671" y="2727702"/>
            <a:ext cx="7178174" cy="3311641"/>
          </a:xfrm>
          <a:prstGeom prst="rect">
            <a:avLst/>
          </a:prstGeom>
        </p:spPr>
        <p:txBody>
          <a:bodyPr/>
          <a:lstStyle>
            <a:lvl1pPr algn="l">
              <a:buNone/>
              <a:defRPr sz="2400" b="0" i="0" spc="0">
                <a:solidFill>
                  <a:srgbClr val="262626"/>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0" name="Text Placeholder 23">
            <a:extLst>
              <a:ext uri="{FF2B5EF4-FFF2-40B4-BE49-F238E27FC236}">
                <a16:creationId xmlns:a16="http://schemas.microsoft.com/office/drawing/2014/main" id="{CDDCD1E1-77DA-2B41-A2CC-1127DEFACCCB}"/>
              </a:ext>
            </a:extLst>
          </p:cNvPr>
          <p:cNvSpPr>
            <a:spLocks noGrp="1"/>
          </p:cNvSpPr>
          <p:nvPr userDrawn="1">
            <p:ph type="body" sz="quarter" idx="16" hasCustomPrompt="1"/>
          </p:nvPr>
        </p:nvSpPr>
        <p:spPr>
          <a:xfrm>
            <a:off x="835671" y="1104337"/>
            <a:ext cx="7178174" cy="1031625"/>
          </a:xfrm>
          <a:prstGeom prst="rect">
            <a:avLst/>
          </a:prstGeom>
        </p:spPr>
        <p:txBody>
          <a:bodyPr>
            <a:noAutofit/>
          </a:bodyPr>
          <a:lstStyle>
            <a:lvl1pPr marL="0" indent="0" algn="l">
              <a:buNone/>
              <a:defRPr sz="3600" b="1" i="0">
                <a:solidFill>
                  <a:schemeClr val="bg1"/>
                </a:solidFill>
                <a:latin typeface="+mn-lt"/>
              </a:defRPr>
            </a:lvl1pPr>
          </a:lstStyle>
          <a:p>
            <a:pPr lvl="0"/>
            <a:r>
              <a:rPr lang="en-US" dirty="0"/>
              <a:t>Heading</a:t>
            </a:r>
          </a:p>
        </p:txBody>
      </p:sp>
      <p:pic>
        <p:nvPicPr>
          <p:cNvPr id="17" name="Picture 16" descr="iPhone6_mockup_front_white.png">
            <a:extLst>
              <a:ext uri="{FF2B5EF4-FFF2-40B4-BE49-F238E27FC236}">
                <a16:creationId xmlns:a16="http://schemas.microsoft.com/office/drawing/2014/main" id="{E4E01626-D8FB-DA4D-8D60-ADB5CDC5075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768850" y="226918"/>
            <a:ext cx="4094254" cy="6404164"/>
          </a:xfrm>
          <a:prstGeom prst="rect">
            <a:avLst/>
          </a:prstGeom>
        </p:spPr>
      </p:pic>
      <p:sp>
        <p:nvSpPr>
          <p:cNvPr id="18" name="Picture Placeholder 17">
            <a:extLst>
              <a:ext uri="{FF2B5EF4-FFF2-40B4-BE49-F238E27FC236}">
                <a16:creationId xmlns:a16="http://schemas.microsoft.com/office/drawing/2014/main" id="{2C88D513-C68B-0445-BEAD-F3AA97638FA7}"/>
              </a:ext>
            </a:extLst>
          </p:cNvPr>
          <p:cNvSpPr>
            <a:spLocks noGrp="1"/>
          </p:cNvSpPr>
          <p:nvPr>
            <p:ph type="pic" sz="quarter" idx="10"/>
          </p:nvPr>
        </p:nvSpPr>
        <p:spPr>
          <a:xfrm>
            <a:off x="8583306" y="1246695"/>
            <a:ext cx="2444127" cy="4336988"/>
          </a:xfrm>
          <a:prstGeom prst="rect">
            <a:avLst/>
          </a:prstGeom>
          <a:solidFill>
            <a:schemeClr val="bg1">
              <a:lumMod val="85000"/>
            </a:schemeClr>
          </a:solidFill>
        </p:spPr>
        <p:txBody>
          <a:bodyPr/>
          <a:lstStyle>
            <a:lvl1pPr algn="ctr">
              <a:buNone/>
              <a:defRPr sz="1600">
                <a:solidFill>
                  <a:srgbClr val="7F7F7F"/>
                </a:solidFill>
              </a:defRPr>
            </a:lvl1pPr>
          </a:lstStyle>
          <a:p>
            <a:r>
              <a:rPr lang="en-GB"/>
              <a:t>Click icon to add picture</a:t>
            </a:r>
            <a:endParaRPr lang="en-US" dirty="0"/>
          </a:p>
        </p:txBody>
      </p:sp>
    </p:spTree>
    <p:extLst>
      <p:ext uri="{BB962C8B-B14F-4D97-AF65-F5344CB8AC3E}">
        <p14:creationId xmlns:p14="http://schemas.microsoft.com/office/powerpoint/2010/main" val="41087756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006103A0-8832-5CC1-B4F1-21340C1B07EF}"/>
              </a:ext>
            </a:extLst>
          </p:cNvPr>
          <p:cNvSpPr/>
          <p:nvPr userDrawn="1"/>
        </p:nvSpPr>
        <p:spPr>
          <a:xfrm>
            <a:off x="0" y="2544417"/>
            <a:ext cx="12192000" cy="3218028"/>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gradFill>
            <a:gsLst>
              <a:gs pos="83000">
                <a:srgbClr val="51C4C6"/>
              </a:gs>
              <a:gs pos="0">
                <a:srgbClr val="00403F"/>
              </a:gs>
            </a:gsLst>
            <a:lin ang="0" scaled="0"/>
          </a:gradFill>
          <a:ln w="30808" cap="flat">
            <a:noFill/>
            <a:prstDash val="solid"/>
            <a:miter/>
          </a:ln>
        </p:spPr>
        <p:txBody>
          <a:bodyPr rtlCol="0" anchor="ctr"/>
          <a:lstStyle/>
          <a:p>
            <a:endParaRPr lang="en-US" sz="2069"/>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709073" y="4411104"/>
            <a:ext cx="3195486" cy="731140"/>
          </a:xfrm>
          <a:prstGeom prst="rect">
            <a:avLst/>
          </a:prstGeom>
        </p:spPr>
        <p:txBody>
          <a:bodyPr anchor="ctr">
            <a:normAutofit/>
          </a:bodyPr>
          <a:lstStyle>
            <a:lvl1pPr marL="0" indent="0" algn="l">
              <a:buNone/>
              <a:defRPr sz="2800" baseline="0">
                <a:solidFill>
                  <a:schemeClr val="bg1"/>
                </a:solidFill>
                <a:latin typeface="+mn-lt"/>
              </a:defRPr>
            </a:lvl1pPr>
          </a:lstStyle>
          <a:p>
            <a:pPr lvl="0"/>
            <a:r>
              <a:rPr lang="en-US" dirty="0"/>
              <a:t>Any Questions?</a:t>
            </a:r>
          </a:p>
        </p:txBody>
      </p:sp>
      <p:sp>
        <p:nvSpPr>
          <p:cNvPr id="33" name="Text Placeholder 23">
            <a:extLst>
              <a:ext uri="{FF2B5EF4-FFF2-40B4-BE49-F238E27FC236}">
                <a16:creationId xmlns:a16="http://schemas.microsoft.com/office/drawing/2014/main" id="{A262A524-87DB-9447-BD5C-C79347DB3C1A}"/>
              </a:ext>
            </a:extLst>
          </p:cNvPr>
          <p:cNvSpPr>
            <a:spLocks noGrp="1"/>
          </p:cNvSpPr>
          <p:nvPr>
            <p:ph type="body" sz="quarter" idx="20" hasCustomPrompt="1"/>
          </p:nvPr>
        </p:nvSpPr>
        <p:spPr>
          <a:xfrm>
            <a:off x="709073" y="3601528"/>
            <a:ext cx="3195485" cy="837258"/>
          </a:xfrm>
          <a:prstGeom prst="rect">
            <a:avLst/>
          </a:prstGeom>
        </p:spPr>
        <p:txBody>
          <a:bodyPr anchor="ctr">
            <a:normAutofit/>
          </a:bodyPr>
          <a:lstStyle>
            <a:lvl1pPr marL="0" indent="0" algn="l">
              <a:buNone/>
              <a:defRPr sz="5000" b="1" baseline="0">
                <a:solidFill>
                  <a:schemeClr val="bg1"/>
                </a:solidFill>
                <a:latin typeface="+mn-lt"/>
              </a:defRPr>
            </a:lvl1pPr>
          </a:lstStyle>
          <a:p>
            <a:pPr lvl="0"/>
            <a:r>
              <a:rPr lang="en-US" dirty="0"/>
              <a:t>Thank You</a:t>
            </a:r>
          </a:p>
        </p:txBody>
      </p:sp>
      <p:sp>
        <p:nvSpPr>
          <p:cNvPr id="10" name="TextBox 9">
            <a:extLst>
              <a:ext uri="{FF2B5EF4-FFF2-40B4-BE49-F238E27FC236}">
                <a16:creationId xmlns:a16="http://schemas.microsoft.com/office/drawing/2014/main" id="{7AD232BA-AB45-DEAF-FE2A-CA88241DA2E9}"/>
              </a:ext>
            </a:extLst>
          </p:cNvPr>
          <p:cNvSpPr txBox="1"/>
          <p:nvPr userDrawn="1"/>
        </p:nvSpPr>
        <p:spPr>
          <a:xfrm>
            <a:off x="2612156" y="6091519"/>
            <a:ext cx="4528232" cy="461665"/>
          </a:xfrm>
          <a:prstGeom prst="rect">
            <a:avLst/>
          </a:prstGeom>
          <a:noFill/>
        </p:spPr>
        <p:txBody>
          <a:bodyPr wrap="square">
            <a:spAutoFit/>
          </a:bodyPr>
          <a:lstStyle/>
          <a:p>
            <a:pPr algn="just"/>
            <a:r>
              <a:rPr lang="en-IE" sz="800" b="0" i="0" dirty="0">
                <a:solidFill>
                  <a:srgbClr val="262626"/>
                </a:solidFill>
                <a:effectLst/>
                <a:latin typeface="Calibri" panose="020F050202020403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lang="en-US" sz="800" dirty="0">
              <a:solidFill>
                <a:srgbClr val="262626"/>
              </a:solidFill>
              <a:latin typeface="Calibri" panose="020F0502020204030204" pitchFamily="34" charset="0"/>
              <a:cs typeface="Calibri" panose="020F0502020204030204" pitchFamily="34" charset="0"/>
            </a:endParaRPr>
          </a:p>
        </p:txBody>
      </p:sp>
      <p:pic>
        <p:nvPicPr>
          <p:cNvPr id="11" name="Picture 10" descr="Co-funded by the European Union logo in png for web usage">
            <a:extLst>
              <a:ext uri="{FF2B5EF4-FFF2-40B4-BE49-F238E27FC236}">
                <a16:creationId xmlns:a16="http://schemas.microsoft.com/office/drawing/2014/main" id="{3C6F78D9-1A22-F4C0-4215-DB274A8EDCA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98613" y="6104964"/>
            <a:ext cx="1959683" cy="410131"/>
          </a:xfrm>
          <a:prstGeom prst="rect">
            <a:avLst/>
          </a:prstGeom>
          <a:noFill/>
          <a:ln>
            <a:noFill/>
          </a:ln>
        </p:spPr>
      </p:pic>
      <p:pic>
        <p:nvPicPr>
          <p:cNvPr id="12" name="Picture 11">
            <a:extLst>
              <a:ext uri="{FF2B5EF4-FFF2-40B4-BE49-F238E27FC236}">
                <a16:creationId xmlns:a16="http://schemas.microsoft.com/office/drawing/2014/main" id="{55976325-7540-0303-F6C2-EC30F8BB9B4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79069" y="376291"/>
            <a:ext cx="4010625" cy="1899769"/>
          </a:xfrm>
          <a:prstGeom prst="rect">
            <a:avLst/>
          </a:prstGeom>
        </p:spPr>
      </p:pic>
      <p:sp>
        <p:nvSpPr>
          <p:cNvPr id="13" name="Freeform 12">
            <a:extLst>
              <a:ext uri="{FF2B5EF4-FFF2-40B4-BE49-F238E27FC236}">
                <a16:creationId xmlns:a16="http://schemas.microsoft.com/office/drawing/2014/main" id="{1ED907B9-9F02-038D-C98B-04DEE94832B3}"/>
              </a:ext>
            </a:extLst>
          </p:cNvPr>
          <p:cNvSpPr/>
          <p:nvPr userDrawn="1"/>
        </p:nvSpPr>
        <p:spPr>
          <a:xfrm rot="17880873">
            <a:off x="-746400" y="2370718"/>
            <a:ext cx="2004280" cy="1613646"/>
          </a:xfrm>
          <a:custGeom>
            <a:avLst/>
            <a:gdLst>
              <a:gd name="connsiteX0" fmla="*/ 2135061 w 2135061"/>
              <a:gd name="connsiteY0" fmla="*/ 804516 h 1718938"/>
              <a:gd name="connsiteX1" fmla="*/ 1330546 w 2135061"/>
              <a:gd name="connsiteY1" fmla="*/ 0 h 1718938"/>
              <a:gd name="connsiteX2" fmla="*/ 1316675 w 2135061"/>
              <a:gd name="connsiteY2" fmla="*/ 13871 h 1718938"/>
              <a:gd name="connsiteX3" fmla="*/ 1316675 w 2135061"/>
              <a:gd name="connsiteY3" fmla="*/ 300360 h 1718938"/>
              <a:gd name="connsiteX4" fmla="*/ 1340148 w 2135061"/>
              <a:gd name="connsiteY4" fmla="*/ 323833 h 1718938"/>
              <a:gd name="connsiteX5" fmla="*/ 1176364 w 2135061"/>
              <a:gd name="connsiteY5" fmla="*/ 487618 h 1718938"/>
              <a:gd name="connsiteX6" fmla="*/ 1201972 w 2135061"/>
              <a:gd name="connsiteY6" fmla="*/ 513225 h 1718938"/>
              <a:gd name="connsiteX7" fmla="*/ 988573 w 2135061"/>
              <a:gd name="connsiteY7" fmla="*/ 726625 h 1718938"/>
              <a:gd name="connsiteX8" fmla="*/ 323834 w 2135061"/>
              <a:gd name="connsiteY8" fmla="*/ 726625 h 1718938"/>
              <a:gd name="connsiteX9" fmla="*/ 311563 w 2135061"/>
              <a:gd name="connsiteY9" fmla="*/ 731426 h 1718938"/>
              <a:gd name="connsiteX10" fmla="*/ 114702 w 2135061"/>
              <a:gd name="connsiteY10" fmla="*/ 928288 h 1718938"/>
              <a:gd name="connsiteX11" fmla="*/ 76290 w 2135061"/>
              <a:gd name="connsiteY11" fmla="*/ 917084 h 1718938"/>
              <a:gd name="connsiteX12" fmla="*/ 0 w 2135061"/>
              <a:gd name="connsiteY12" fmla="*/ 991241 h 1718938"/>
              <a:gd name="connsiteX13" fmla="*/ 74156 w 2135061"/>
              <a:gd name="connsiteY13" fmla="*/ 1067531 h 1718938"/>
              <a:gd name="connsiteX14" fmla="*/ 127506 w 2135061"/>
              <a:gd name="connsiteY14" fmla="*/ 1046191 h 1718938"/>
              <a:gd name="connsiteX15" fmla="*/ 150447 w 2135061"/>
              <a:gd name="connsiteY15" fmla="*/ 993374 h 1718938"/>
              <a:gd name="connsiteX16" fmla="*/ 139243 w 2135061"/>
              <a:gd name="connsiteY16" fmla="*/ 952828 h 1718938"/>
              <a:gd name="connsiteX17" fmla="*/ 331303 w 2135061"/>
              <a:gd name="connsiteY17" fmla="*/ 760769 h 1718938"/>
              <a:gd name="connsiteX18" fmla="*/ 996042 w 2135061"/>
              <a:gd name="connsiteY18" fmla="*/ 760769 h 1718938"/>
              <a:gd name="connsiteX19" fmla="*/ 1008312 w 2135061"/>
              <a:gd name="connsiteY19" fmla="*/ 755967 h 1718938"/>
              <a:gd name="connsiteX20" fmla="*/ 1226513 w 2135061"/>
              <a:gd name="connsiteY20" fmla="*/ 537767 h 1718938"/>
              <a:gd name="connsiteX21" fmla="*/ 1254255 w 2135061"/>
              <a:gd name="connsiteY21" fmla="*/ 565509 h 1718938"/>
              <a:gd name="connsiteX22" fmla="*/ 1418039 w 2135061"/>
              <a:gd name="connsiteY22" fmla="*/ 401725 h 1718938"/>
              <a:gd name="connsiteX23" fmla="*/ 1506600 w 2135061"/>
              <a:gd name="connsiteY23" fmla="*/ 490285 h 1718938"/>
              <a:gd name="connsiteX24" fmla="*/ 1342816 w 2135061"/>
              <a:gd name="connsiteY24" fmla="*/ 654069 h 1718938"/>
              <a:gd name="connsiteX25" fmla="*/ 1368957 w 2135061"/>
              <a:gd name="connsiteY25" fmla="*/ 680211 h 1718938"/>
              <a:gd name="connsiteX26" fmla="*/ 1088337 w 2135061"/>
              <a:gd name="connsiteY26" fmla="*/ 960831 h 1718938"/>
              <a:gd name="connsiteX27" fmla="*/ 760236 w 2135061"/>
              <a:gd name="connsiteY27" fmla="*/ 960831 h 1718938"/>
              <a:gd name="connsiteX28" fmla="*/ 747965 w 2135061"/>
              <a:gd name="connsiteY28" fmla="*/ 965632 h 1718938"/>
              <a:gd name="connsiteX29" fmla="*/ 721824 w 2135061"/>
              <a:gd name="connsiteY29" fmla="*/ 991774 h 1718938"/>
              <a:gd name="connsiteX30" fmla="*/ 721824 w 2135061"/>
              <a:gd name="connsiteY30" fmla="*/ 991774 h 1718938"/>
              <a:gd name="connsiteX31" fmla="*/ 634863 w 2135061"/>
              <a:gd name="connsiteY31" fmla="*/ 1078201 h 1718938"/>
              <a:gd name="connsiteX32" fmla="*/ 600186 w 2135061"/>
              <a:gd name="connsiteY32" fmla="*/ 1069131 h 1718938"/>
              <a:gd name="connsiteX33" fmla="*/ 523896 w 2135061"/>
              <a:gd name="connsiteY33" fmla="*/ 1143288 h 1718938"/>
              <a:gd name="connsiteX34" fmla="*/ 598052 w 2135061"/>
              <a:gd name="connsiteY34" fmla="*/ 1219578 h 1718938"/>
              <a:gd name="connsiteX35" fmla="*/ 651402 w 2135061"/>
              <a:gd name="connsiteY35" fmla="*/ 1198238 h 1718938"/>
              <a:gd name="connsiteX36" fmla="*/ 674342 w 2135061"/>
              <a:gd name="connsiteY36" fmla="*/ 1145421 h 1718938"/>
              <a:gd name="connsiteX37" fmla="*/ 660471 w 2135061"/>
              <a:gd name="connsiteY37" fmla="*/ 1101141 h 1718938"/>
              <a:gd name="connsiteX38" fmla="*/ 667407 w 2135061"/>
              <a:gd name="connsiteY38" fmla="*/ 1094206 h 1718938"/>
              <a:gd name="connsiteX39" fmla="*/ 667407 w 2135061"/>
              <a:gd name="connsiteY39" fmla="*/ 1094206 h 1718938"/>
              <a:gd name="connsiteX40" fmla="*/ 766637 w 2135061"/>
              <a:gd name="connsiteY40" fmla="*/ 994975 h 1718938"/>
              <a:gd name="connsiteX41" fmla="*/ 1094739 w 2135061"/>
              <a:gd name="connsiteY41" fmla="*/ 994975 h 1718938"/>
              <a:gd name="connsiteX42" fmla="*/ 1107010 w 2135061"/>
              <a:gd name="connsiteY42" fmla="*/ 990173 h 1718938"/>
              <a:gd name="connsiteX43" fmla="*/ 1392431 w 2135061"/>
              <a:gd name="connsiteY43" fmla="*/ 704752 h 1718938"/>
              <a:gd name="connsiteX44" fmla="*/ 1419640 w 2135061"/>
              <a:gd name="connsiteY44" fmla="*/ 731960 h 1718938"/>
              <a:gd name="connsiteX45" fmla="*/ 1583424 w 2135061"/>
              <a:gd name="connsiteY45" fmla="*/ 568176 h 1718938"/>
              <a:gd name="connsiteX46" fmla="*/ 1671985 w 2135061"/>
              <a:gd name="connsiteY46" fmla="*/ 656737 h 1718938"/>
              <a:gd name="connsiteX47" fmla="*/ 1508200 w 2135061"/>
              <a:gd name="connsiteY47" fmla="*/ 820521 h 1718938"/>
              <a:gd name="connsiteX48" fmla="*/ 1535942 w 2135061"/>
              <a:gd name="connsiteY48" fmla="*/ 848263 h 1718938"/>
              <a:gd name="connsiteX49" fmla="*/ 1318808 w 2135061"/>
              <a:gd name="connsiteY49" fmla="*/ 1065396 h 1718938"/>
              <a:gd name="connsiteX50" fmla="*/ 1313473 w 2135061"/>
              <a:gd name="connsiteY50" fmla="*/ 1077667 h 1718938"/>
              <a:gd name="connsiteX51" fmla="*/ 1313473 w 2135061"/>
              <a:gd name="connsiteY51" fmla="*/ 1403635 h 1718938"/>
              <a:gd name="connsiteX52" fmla="*/ 1136886 w 2135061"/>
              <a:gd name="connsiteY52" fmla="*/ 1580223 h 1718938"/>
              <a:gd name="connsiteX53" fmla="*/ 1095806 w 2135061"/>
              <a:gd name="connsiteY53" fmla="*/ 1568486 h 1718938"/>
              <a:gd name="connsiteX54" fmla="*/ 1042990 w 2135061"/>
              <a:gd name="connsiteY54" fmla="*/ 1591427 h 1718938"/>
              <a:gd name="connsiteX55" fmla="*/ 1021650 w 2135061"/>
              <a:gd name="connsiteY55" fmla="*/ 1644776 h 1718938"/>
              <a:gd name="connsiteX56" fmla="*/ 1097940 w 2135061"/>
              <a:gd name="connsiteY56" fmla="*/ 1718932 h 1718938"/>
              <a:gd name="connsiteX57" fmla="*/ 1172096 w 2135061"/>
              <a:gd name="connsiteY57" fmla="*/ 1642642 h 1718938"/>
              <a:gd name="connsiteX58" fmla="*/ 1160893 w 2135061"/>
              <a:gd name="connsiteY58" fmla="*/ 1604230 h 1718938"/>
              <a:gd name="connsiteX59" fmla="*/ 1342816 w 2135061"/>
              <a:gd name="connsiteY59" fmla="*/ 1422307 h 1718938"/>
              <a:gd name="connsiteX60" fmla="*/ 1347618 w 2135061"/>
              <a:gd name="connsiteY60" fmla="*/ 1410037 h 1718938"/>
              <a:gd name="connsiteX61" fmla="*/ 1347618 w 2135061"/>
              <a:gd name="connsiteY61" fmla="*/ 1084069 h 1718938"/>
              <a:gd name="connsiteX62" fmla="*/ 1559417 w 2135061"/>
              <a:gd name="connsiteY62" fmla="*/ 872270 h 1718938"/>
              <a:gd name="connsiteX63" fmla="*/ 1585024 w 2135061"/>
              <a:gd name="connsiteY63" fmla="*/ 897878 h 1718938"/>
              <a:gd name="connsiteX64" fmla="*/ 1748809 w 2135061"/>
              <a:gd name="connsiteY64" fmla="*/ 734094 h 1718938"/>
              <a:gd name="connsiteX65" fmla="*/ 1837369 w 2135061"/>
              <a:gd name="connsiteY65" fmla="*/ 822655 h 1718938"/>
              <a:gd name="connsiteX66" fmla="*/ 1673585 w 2135061"/>
              <a:gd name="connsiteY66" fmla="*/ 986439 h 1718938"/>
              <a:gd name="connsiteX67" fmla="*/ 1700260 w 2135061"/>
              <a:gd name="connsiteY67" fmla="*/ 1013114 h 1718938"/>
              <a:gd name="connsiteX68" fmla="*/ 1612233 w 2135061"/>
              <a:gd name="connsiteY68" fmla="*/ 1101141 h 1718938"/>
              <a:gd name="connsiteX69" fmla="*/ 1571687 w 2135061"/>
              <a:gd name="connsiteY69" fmla="*/ 1089938 h 1718938"/>
              <a:gd name="connsiteX70" fmla="*/ 1518870 w 2135061"/>
              <a:gd name="connsiteY70" fmla="*/ 1112878 h 1718938"/>
              <a:gd name="connsiteX71" fmla="*/ 1497531 w 2135061"/>
              <a:gd name="connsiteY71" fmla="*/ 1166228 h 1718938"/>
              <a:gd name="connsiteX72" fmla="*/ 1573821 w 2135061"/>
              <a:gd name="connsiteY72" fmla="*/ 1240384 h 1718938"/>
              <a:gd name="connsiteX73" fmla="*/ 1647977 w 2135061"/>
              <a:gd name="connsiteY73" fmla="*/ 1164094 h 1718938"/>
              <a:gd name="connsiteX74" fmla="*/ 1636774 w 2135061"/>
              <a:gd name="connsiteY74" fmla="*/ 1125682 h 1718938"/>
              <a:gd name="connsiteX75" fmla="*/ 1724801 w 2135061"/>
              <a:gd name="connsiteY75" fmla="*/ 1037655 h 1718938"/>
              <a:gd name="connsiteX76" fmla="*/ 1751476 w 2135061"/>
              <a:gd name="connsiteY76" fmla="*/ 1064330 h 1718938"/>
              <a:gd name="connsiteX77" fmla="*/ 1915260 w 2135061"/>
              <a:gd name="connsiteY77" fmla="*/ 900546 h 1718938"/>
              <a:gd name="connsiteX78" fmla="*/ 1965942 w 2135061"/>
              <a:gd name="connsiteY78" fmla="*/ 951228 h 1718938"/>
              <a:gd name="connsiteX79" fmla="*/ 2051836 w 2135061"/>
              <a:gd name="connsiteY79" fmla="*/ 936823 h 1718938"/>
              <a:gd name="connsiteX80" fmla="*/ 2067841 w 2135061"/>
              <a:gd name="connsiteY80" fmla="*/ 937891 h 1718938"/>
              <a:gd name="connsiteX81" fmla="*/ 2133994 w 2135061"/>
              <a:gd name="connsiteY81" fmla="*/ 805050 h 1718938"/>
              <a:gd name="connsiteX82" fmla="*/ 601253 w 2135061"/>
              <a:gd name="connsiteY82" fmla="*/ 1192369 h 1718938"/>
              <a:gd name="connsiteX83" fmla="*/ 566575 w 2135061"/>
              <a:gd name="connsiteY83" fmla="*/ 1177965 h 1718938"/>
              <a:gd name="connsiteX84" fmla="*/ 552171 w 2135061"/>
              <a:gd name="connsiteY84" fmla="*/ 1144355 h 1718938"/>
              <a:gd name="connsiteX85" fmla="*/ 566042 w 2135061"/>
              <a:gd name="connsiteY85" fmla="*/ 1110210 h 1718938"/>
              <a:gd name="connsiteX86" fmla="*/ 600186 w 2135061"/>
              <a:gd name="connsiteY86" fmla="*/ 1095806 h 1718938"/>
              <a:gd name="connsiteX87" fmla="*/ 648734 w 2135061"/>
              <a:gd name="connsiteY87" fmla="*/ 1143288 h 1718938"/>
              <a:gd name="connsiteX88" fmla="*/ 601253 w 2135061"/>
              <a:gd name="connsiteY88" fmla="*/ 1192369 h 1718938"/>
              <a:gd name="connsiteX89" fmla="*/ 1098474 w 2135061"/>
              <a:gd name="connsiteY89" fmla="*/ 1691724 h 1718938"/>
              <a:gd name="connsiteX90" fmla="*/ 1063796 w 2135061"/>
              <a:gd name="connsiteY90" fmla="*/ 1677320 h 1718938"/>
              <a:gd name="connsiteX91" fmla="*/ 1049925 w 2135061"/>
              <a:gd name="connsiteY91" fmla="*/ 1643709 h 1718938"/>
              <a:gd name="connsiteX92" fmla="*/ 1063796 w 2135061"/>
              <a:gd name="connsiteY92" fmla="*/ 1609565 h 1718938"/>
              <a:gd name="connsiteX93" fmla="*/ 1097940 w 2135061"/>
              <a:gd name="connsiteY93" fmla="*/ 1595161 h 1718938"/>
              <a:gd name="connsiteX94" fmla="*/ 1146488 w 2135061"/>
              <a:gd name="connsiteY94" fmla="*/ 1642642 h 1718938"/>
              <a:gd name="connsiteX95" fmla="*/ 1099007 w 2135061"/>
              <a:gd name="connsiteY95" fmla="*/ 1691724 h 171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135061" h="1718938">
                <a:moveTo>
                  <a:pt x="2135061" y="804516"/>
                </a:moveTo>
                <a:lnTo>
                  <a:pt x="1330546" y="0"/>
                </a:lnTo>
                <a:lnTo>
                  <a:pt x="1316675" y="13871"/>
                </a:lnTo>
                <a:cubicBezTo>
                  <a:pt x="1237717" y="92829"/>
                  <a:pt x="1237717" y="220869"/>
                  <a:pt x="1316675" y="300360"/>
                </a:cubicBezTo>
                <a:lnTo>
                  <a:pt x="1340148" y="323833"/>
                </a:lnTo>
                <a:lnTo>
                  <a:pt x="1176364" y="487618"/>
                </a:lnTo>
                <a:lnTo>
                  <a:pt x="1201972" y="513225"/>
                </a:lnTo>
                <a:lnTo>
                  <a:pt x="988573" y="726625"/>
                </a:lnTo>
                <a:cubicBezTo>
                  <a:pt x="974702" y="726625"/>
                  <a:pt x="323834" y="726625"/>
                  <a:pt x="323834" y="726625"/>
                </a:cubicBezTo>
                <a:cubicBezTo>
                  <a:pt x="319032" y="726625"/>
                  <a:pt x="314764" y="728226"/>
                  <a:pt x="311563" y="731426"/>
                </a:cubicBezTo>
                <a:lnTo>
                  <a:pt x="114702" y="928288"/>
                </a:lnTo>
                <a:cubicBezTo>
                  <a:pt x="103499" y="921352"/>
                  <a:pt x="90161" y="917084"/>
                  <a:pt x="76290" y="917084"/>
                </a:cubicBezTo>
                <a:cubicBezTo>
                  <a:pt x="34677" y="916551"/>
                  <a:pt x="533" y="949628"/>
                  <a:pt x="0" y="991241"/>
                </a:cubicBezTo>
                <a:cubicBezTo>
                  <a:pt x="0" y="1032853"/>
                  <a:pt x="33077" y="1066997"/>
                  <a:pt x="74156" y="1067531"/>
                </a:cubicBezTo>
                <a:cubicBezTo>
                  <a:pt x="94429" y="1067531"/>
                  <a:pt x="113102" y="1060061"/>
                  <a:pt x="127506" y="1046191"/>
                </a:cubicBezTo>
                <a:cubicBezTo>
                  <a:pt x="141911" y="1032320"/>
                  <a:pt x="149913" y="1013114"/>
                  <a:pt x="150447" y="993374"/>
                </a:cubicBezTo>
                <a:cubicBezTo>
                  <a:pt x="150447" y="978437"/>
                  <a:pt x="146712" y="964566"/>
                  <a:pt x="139243" y="952828"/>
                </a:cubicBezTo>
                <a:lnTo>
                  <a:pt x="331303" y="760769"/>
                </a:lnTo>
                <a:lnTo>
                  <a:pt x="996042" y="760769"/>
                </a:lnTo>
                <a:cubicBezTo>
                  <a:pt x="1000843" y="760769"/>
                  <a:pt x="1005111" y="759169"/>
                  <a:pt x="1008312" y="755967"/>
                </a:cubicBezTo>
                <a:lnTo>
                  <a:pt x="1226513" y="537767"/>
                </a:lnTo>
                <a:lnTo>
                  <a:pt x="1254255" y="565509"/>
                </a:lnTo>
                <a:lnTo>
                  <a:pt x="1418039" y="401725"/>
                </a:lnTo>
                <a:lnTo>
                  <a:pt x="1506600" y="490285"/>
                </a:lnTo>
                <a:lnTo>
                  <a:pt x="1342816" y="654069"/>
                </a:lnTo>
                <a:lnTo>
                  <a:pt x="1368957" y="680211"/>
                </a:lnTo>
                <a:lnTo>
                  <a:pt x="1088337" y="960831"/>
                </a:lnTo>
                <a:cubicBezTo>
                  <a:pt x="1074466" y="960831"/>
                  <a:pt x="760236" y="960831"/>
                  <a:pt x="760236" y="960831"/>
                </a:cubicBezTo>
                <a:cubicBezTo>
                  <a:pt x="755434" y="960831"/>
                  <a:pt x="751166" y="962432"/>
                  <a:pt x="747965" y="965632"/>
                </a:cubicBezTo>
                <a:lnTo>
                  <a:pt x="721824" y="991774"/>
                </a:lnTo>
                <a:lnTo>
                  <a:pt x="721824" y="991774"/>
                </a:lnTo>
                <a:cubicBezTo>
                  <a:pt x="721824" y="991774"/>
                  <a:pt x="634863" y="1078201"/>
                  <a:pt x="634863" y="1078201"/>
                </a:cubicBezTo>
                <a:cubicBezTo>
                  <a:pt x="624727" y="1072866"/>
                  <a:pt x="612990" y="1069131"/>
                  <a:pt x="600186" y="1069131"/>
                </a:cubicBezTo>
                <a:cubicBezTo>
                  <a:pt x="558573" y="1068598"/>
                  <a:pt x="524429" y="1101675"/>
                  <a:pt x="523896" y="1143288"/>
                </a:cubicBezTo>
                <a:cubicBezTo>
                  <a:pt x="523362" y="1184900"/>
                  <a:pt x="556439" y="1219044"/>
                  <a:pt x="598052" y="1219578"/>
                </a:cubicBezTo>
                <a:cubicBezTo>
                  <a:pt x="618325" y="1219578"/>
                  <a:pt x="636997" y="1212109"/>
                  <a:pt x="651402" y="1198238"/>
                </a:cubicBezTo>
                <a:cubicBezTo>
                  <a:pt x="665806" y="1184367"/>
                  <a:pt x="673809" y="1165161"/>
                  <a:pt x="674342" y="1145421"/>
                </a:cubicBezTo>
                <a:cubicBezTo>
                  <a:pt x="674342" y="1128883"/>
                  <a:pt x="669541" y="1113411"/>
                  <a:pt x="660471" y="1101141"/>
                </a:cubicBezTo>
                <a:lnTo>
                  <a:pt x="667407" y="1094206"/>
                </a:lnTo>
                <a:lnTo>
                  <a:pt x="667407" y="1094206"/>
                </a:lnTo>
                <a:cubicBezTo>
                  <a:pt x="667407" y="1094206"/>
                  <a:pt x="766637" y="994975"/>
                  <a:pt x="766637" y="994975"/>
                </a:cubicBezTo>
                <a:cubicBezTo>
                  <a:pt x="780508" y="994975"/>
                  <a:pt x="1094739" y="994975"/>
                  <a:pt x="1094739" y="994975"/>
                </a:cubicBezTo>
                <a:cubicBezTo>
                  <a:pt x="1099541" y="994975"/>
                  <a:pt x="1103809" y="993374"/>
                  <a:pt x="1107010" y="990173"/>
                </a:cubicBezTo>
                <a:lnTo>
                  <a:pt x="1392431" y="704752"/>
                </a:lnTo>
                <a:lnTo>
                  <a:pt x="1419640" y="731960"/>
                </a:lnTo>
                <a:lnTo>
                  <a:pt x="1583424" y="568176"/>
                </a:lnTo>
                <a:lnTo>
                  <a:pt x="1671985" y="656737"/>
                </a:lnTo>
                <a:lnTo>
                  <a:pt x="1508200" y="820521"/>
                </a:lnTo>
                <a:lnTo>
                  <a:pt x="1535942" y="848263"/>
                </a:lnTo>
                <a:lnTo>
                  <a:pt x="1318808" y="1065396"/>
                </a:lnTo>
                <a:cubicBezTo>
                  <a:pt x="1315608" y="1068598"/>
                  <a:pt x="1314007" y="1072866"/>
                  <a:pt x="1313473" y="1077667"/>
                </a:cubicBezTo>
                <a:cubicBezTo>
                  <a:pt x="1313473" y="1077667"/>
                  <a:pt x="1313473" y="1390297"/>
                  <a:pt x="1313473" y="1403635"/>
                </a:cubicBezTo>
                <a:lnTo>
                  <a:pt x="1136886" y="1580223"/>
                </a:lnTo>
                <a:cubicBezTo>
                  <a:pt x="1125149" y="1572754"/>
                  <a:pt x="1110744" y="1568486"/>
                  <a:pt x="1095806" y="1568486"/>
                </a:cubicBezTo>
                <a:cubicBezTo>
                  <a:pt x="1075533" y="1568486"/>
                  <a:pt x="1056861" y="1577022"/>
                  <a:pt x="1042990" y="1591427"/>
                </a:cubicBezTo>
                <a:cubicBezTo>
                  <a:pt x="1029119" y="1605831"/>
                  <a:pt x="1021116" y="1625037"/>
                  <a:pt x="1021650" y="1644776"/>
                </a:cubicBezTo>
                <a:cubicBezTo>
                  <a:pt x="1022183" y="1686389"/>
                  <a:pt x="1056327" y="1719466"/>
                  <a:pt x="1097940" y="1718932"/>
                </a:cubicBezTo>
                <a:cubicBezTo>
                  <a:pt x="1139553" y="1718399"/>
                  <a:pt x="1172630" y="1684255"/>
                  <a:pt x="1172096" y="1642642"/>
                </a:cubicBezTo>
                <a:cubicBezTo>
                  <a:pt x="1172096" y="1628772"/>
                  <a:pt x="1167828" y="1615434"/>
                  <a:pt x="1160893" y="1604230"/>
                </a:cubicBezTo>
                <a:lnTo>
                  <a:pt x="1342816" y="1422307"/>
                </a:lnTo>
                <a:cubicBezTo>
                  <a:pt x="1346017" y="1419106"/>
                  <a:pt x="1347618" y="1414838"/>
                  <a:pt x="1347618" y="1410037"/>
                </a:cubicBezTo>
                <a:lnTo>
                  <a:pt x="1347618" y="1084069"/>
                </a:lnTo>
                <a:lnTo>
                  <a:pt x="1559417" y="872270"/>
                </a:lnTo>
                <a:lnTo>
                  <a:pt x="1585024" y="897878"/>
                </a:lnTo>
                <a:lnTo>
                  <a:pt x="1748809" y="734094"/>
                </a:lnTo>
                <a:lnTo>
                  <a:pt x="1837369" y="822655"/>
                </a:lnTo>
                <a:lnTo>
                  <a:pt x="1673585" y="986439"/>
                </a:lnTo>
                <a:lnTo>
                  <a:pt x="1700260" y="1013114"/>
                </a:lnTo>
                <a:lnTo>
                  <a:pt x="1612233" y="1101141"/>
                </a:lnTo>
                <a:cubicBezTo>
                  <a:pt x="1600496" y="1093672"/>
                  <a:pt x="1586625" y="1089404"/>
                  <a:pt x="1571687" y="1089938"/>
                </a:cubicBezTo>
                <a:cubicBezTo>
                  <a:pt x="1551414" y="1089938"/>
                  <a:pt x="1532742" y="1098474"/>
                  <a:pt x="1518870" y="1112878"/>
                </a:cubicBezTo>
                <a:cubicBezTo>
                  <a:pt x="1505000" y="1127283"/>
                  <a:pt x="1496997" y="1146489"/>
                  <a:pt x="1497531" y="1166228"/>
                </a:cubicBezTo>
                <a:cubicBezTo>
                  <a:pt x="1498064" y="1207841"/>
                  <a:pt x="1532208" y="1240918"/>
                  <a:pt x="1573821" y="1240384"/>
                </a:cubicBezTo>
                <a:cubicBezTo>
                  <a:pt x="1615434" y="1239851"/>
                  <a:pt x="1648511" y="1205707"/>
                  <a:pt x="1647977" y="1164094"/>
                </a:cubicBezTo>
                <a:cubicBezTo>
                  <a:pt x="1647977" y="1149690"/>
                  <a:pt x="1643709" y="1136885"/>
                  <a:pt x="1636774" y="1125682"/>
                </a:cubicBezTo>
                <a:lnTo>
                  <a:pt x="1724801" y="1037655"/>
                </a:lnTo>
                <a:lnTo>
                  <a:pt x="1751476" y="1064330"/>
                </a:lnTo>
                <a:lnTo>
                  <a:pt x="1915260" y="900546"/>
                </a:lnTo>
                <a:lnTo>
                  <a:pt x="1965942" y="951228"/>
                </a:lnTo>
                <a:cubicBezTo>
                  <a:pt x="1991550" y="942158"/>
                  <a:pt x="2019826" y="936823"/>
                  <a:pt x="2051836" y="936823"/>
                </a:cubicBezTo>
                <a:cubicBezTo>
                  <a:pt x="2083846" y="936823"/>
                  <a:pt x="2062506" y="937357"/>
                  <a:pt x="2067841" y="937891"/>
                </a:cubicBezTo>
                <a:cubicBezTo>
                  <a:pt x="2076376" y="887742"/>
                  <a:pt x="2098784" y="840794"/>
                  <a:pt x="2133994" y="805050"/>
                </a:cubicBezTo>
                <a:close/>
                <a:moveTo>
                  <a:pt x="601253" y="1192369"/>
                </a:moveTo>
                <a:cubicBezTo>
                  <a:pt x="587915" y="1192369"/>
                  <a:pt x="575645" y="1187034"/>
                  <a:pt x="566575" y="1177965"/>
                </a:cubicBezTo>
                <a:cubicBezTo>
                  <a:pt x="558040" y="1169429"/>
                  <a:pt x="552705" y="1157692"/>
                  <a:pt x="552171" y="1144355"/>
                </a:cubicBezTo>
                <a:cubicBezTo>
                  <a:pt x="552171" y="1131550"/>
                  <a:pt x="556973" y="1119280"/>
                  <a:pt x="566042" y="1110210"/>
                </a:cubicBezTo>
                <a:cubicBezTo>
                  <a:pt x="575111" y="1101141"/>
                  <a:pt x="586848" y="1095806"/>
                  <a:pt x="600186" y="1095806"/>
                </a:cubicBezTo>
                <a:cubicBezTo>
                  <a:pt x="626861" y="1095806"/>
                  <a:pt x="648734" y="1116613"/>
                  <a:pt x="648734" y="1143288"/>
                </a:cubicBezTo>
                <a:cubicBezTo>
                  <a:pt x="648734" y="1169963"/>
                  <a:pt x="627928" y="1191836"/>
                  <a:pt x="601253" y="1192369"/>
                </a:cubicBezTo>
                <a:close/>
                <a:moveTo>
                  <a:pt x="1098474" y="1691724"/>
                </a:moveTo>
                <a:cubicBezTo>
                  <a:pt x="1085136" y="1691724"/>
                  <a:pt x="1072866" y="1686389"/>
                  <a:pt x="1063796" y="1677320"/>
                </a:cubicBezTo>
                <a:cubicBezTo>
                  <a:pt x="1055260" y="1668784"/>
                  <a:pt x="1049925" y="1657047"/>
                  <a:pt x="1049925" y="1643709"/>
                </a:cubicBezTo>
                <a:cubicBezTo>
                  <a:pt x="1049925" y="1630905"/>
                  <a:pt x="1054727" y="1618635"/>
                  <a:pt x="1063796" y="1609565"/>
                </a:cubicBezTo>
                <a:cubicBezTo>
                  <a:pt x="1072866" y="1600496"/>
                  <a:pt x="1084603" y="1595161"/>
                  <a:pt x="1097940" y="1595161"/>
                </a:cubicBezTo>
                <a:cubicBezTo>
                  <a:pt x="1124615" y="1595161"/>
                  <a:pt x="1146488" y="1615967"/>
                  <a:pt x="1146488" y="1642642"/>
                </a:cubicBezTo>
                <a:cubicBezTo>
                  <a:pt x="1146488" y="1669317"/>
                  <a:pt x="1125682" y="1691191"/>
                  <a:pt x="1099007" y="1691724"/>
                </a:cubicBezTo>
                <a:close/>
              </a:path>
            </a:pathLst>
          </a:custGeom>
          <a:solidFill>
            <a:srgbClr val="FFFFFF">
              <a:alpha val="46000"/>
            </a:srgbClr>
          </a:solidFill>
          <a:ln w="5331"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37CD56FB-4424-5E4B-B641-F1B64FCE4703}"/>
              </a:ext>
            </a:extLst>
          </p:cNvPr>
          <p:cNvSpPr/>
          <p:nvPr userDrawn="1"/>
        </p:nvSpPr>
        <p:spPr>
          <a:xfrm rot="17100000">
            <a:off x="9795443" y="3546549"/>
            <a:ext cx="2916466" cy="2558269"/>
          </a:xfrm>
          <a:custGeom>
            <a:avLst/>
            <a:gdLst>
              <a:gd name="connsiteX0" fmla="*/ 2527716 w 2601872"/>
              <a:gd name="connsiteY0" fmla="*/ 1215850 h 2282313"/>
              <a:gd name="connsiteX1" fmla="*/ 2474367 w 2601872"/>
              <a:gd name="connsiteY1" fmla="*/ 1237190 h 2282313"/>
              <a:gd name="connsiteX2" fmla="*/ 2451426 w 2601872"/>
              <a:gd name="connsiteY2" fmla="*/ 1290006 h 2282313"/>
              <a:gd name="connsiteX3" fmla="*/ 2462630 w 2601872"/>
              <a:gd name="connsiteY3" fmla="*/ 1330552 h 2282313"/>
              <a:gd name="connsiteX4" fmla="*/ 2270570 w 2601872"/>
              <a:gd name="connsiteY4" fmla="*/ 1522611 h 2282313"/>
              <a:gd name="connsiteX5" fmla="*/ 1605831 w 2601872"/>
              <a:gd name="connsiteY5" fmla="*/ 1522611 h 2282313"/>
              <a:gd name="connsiteX6" fmla="*/ 1593560 w 2601872"/>
              <a:gd name="connsiteY6" fmla="*/ 1527413 h 2282313"/>
              <a:gd name="connsiteX7" fmla="*/ 1375359 w 2601872"/>
              <a:gd name="connsiteY7" fmla="*/ 1745614 h 2282313"/>
              <a:gd name="connsiteX8" fmla="*/ 1347618 w 2601872"/>
              <a:gd name="connsiteY8" fmla="*/ 1717872 h 2282313"/>
              <a:gd name="connsiteX9" fmla="*/ 1183834 w 2601872"/>
              <a:gd name="connsiteY9" fmla="*/ 1881656 h 2282313"/>
              <a:gd name="connsiteX10" fmla="*/ 1095273 w 2601872"/>
              <a:gd name="connsiteY10" fmla="*/ 1793095 h 2282313"/>
              <a:gd name="connsiteX11" fmla="*/ 1259057 w 2601872"/>
              <a:gd name="connsiteY11" fmla="*/ 1629311 h 2282313"/>
              <a:gd name="connsiteX12" fmla="*/ 1232915 w 2601872"/>
              <a:gd name="connsiteY12" fmla="*/ 1603170 h 2282313"/>
              <a:gd name="connsiteX13" fmla="*/ 1513536 w 2601872"/>
              <a:gd name="connsiteY13" fmla="*/ 1322549 h 2282313"/>
              <a:gd name="connsiteX14" fmla="*/ 1841637 w 2601872"/>
              <a:gd name="connsiteY14" fmla="*/ 1322549 h 2282313"/>
              <a:gd name="connsiteX15" fmla="*/ 1853908 w 2601872"/>
              <a:gd name="connsiteY15" fmla="*/ 1317748 h 2282313"/>
              <a:gd name="connsiteX16" fmla="*/ 1880049 w 2601872"/>
              <a:gd name="connsiteY16" fmla="*/ 1291607 h 2282313"/>
              <a:gd name="connsiteX17" fmla="*/ 1880049 w 2601872"/>
              <a:gd name="connsiteY17" fmla="*/ 1291607 h 2282313"/>
              <a:gd name="connsiteX18" fmla="*/ 1967009 w 2601872"/>
              <a:gd name="connsiteY18" fmla="*/ 1205180 h 2282313"/>
              <a:gd name="connsiteX19" fmla="*/ 2001687 w 2601872"/>
              <a:gd name="connsiteY19" fmla="*/ 1214249 h 2282313"/>
              <a:gd name="connsiteX20" fmla="*/ 2077977 w 2601872"/>
              <a:gd name="connsiteY20" fmla="*/ 1140093 h 2282313"/>
              <a:gd name="connsiteX21" fmla="*/ 2003821 w 2601872"/>
              <a:gd name="connsiteY21" fmla="*/ 1063803 h 2282313"/>
              <a:gd name="connsiteX22" fmla="*/ 1950471 w 2601872"/>
              <a:gd name="connsiteY22" fmla="*/ 1085143 h 2282313"/>
              <a:gd name="connsiteX23" fmla="*/ 1927530 w 2601872"/>
              <a:gd name="connsiteY23" fmla="*/ 1137959 h 2282313"/>
              <a:gd name="connsiteX24" fmla="*/ 1941401 w 2601872"/>
              <a:gd name="connsiteY24" fmla="*/ 1182239 h 2282313"/>
              <a:gd name="connsiteX25" fmla="*/ 1934466 w 2601872"/>
              <a:gd name="connsiteY25" fmla="*/ 1189175 h 2282313"/>
              <a:gd name="connsiteX26" fmla="*/ 1934466 w 2601872"/>
              <a:gd name="connsiteY26" fmla="*/ 1189175 h 2282313"/>
              <a:gd name="connsiteX27" fmla="*/ 1835236 w 2601872"/>
              <a:gd name="connsiteY27" fmla="*/ 1288406 h 2282313"/>
              <a:gd name="connsiteX28" fmla="*/ 1507134 w 2601872"/>
              <a:gd name="connsiteY28" fmla="*/ 1288406 h 2282313"/>
              <a:gd name="connsiteX29" fmla="*/ 1494863 w 2601872"/>
              <a:gd name="connsiteY29" fmla="*/ 1293207 h 2282313"/>
              <a:gd name="connsiteX30" fmla="*/ 1209441 w 2601872"/>
              <a:gd name="connsiteY30" fmla="*/ 1578629 h 2282313"/>
              <a:gd name="connsiteX31" fmla="*/ 1182233 w 2601872"/>
              <a:gd name="connsiteY31" fmla="*/ 1551420 h 2282313"/>
              <a:gd name="connsiteX32" fmla="*/ 1018449 w 2601872"/>
              <a:gd name="connsiteY32" fmla="*/ 1715204 h 2282313"/>
              <a:gd name="connsiteX33" fmla="*/ 929888 w 2601872"/>
              <a:gd name="connsiteY33" fmla="*/ 1626644 h 2282313"/>
              <a:gd name="connsiteX34" fmla="*/ 1093672 w 2601872"/>
              <a:gd name="connsiteY34" fmla="*/ 1462860 h 2282313"/>
              <a:gd name="connsiteX35" fmla="*/ 1065930 w 2601872"/>
              <a:gd name="connsiteY35" fmla="*/ 1435118 h 2282313"/>
              <a:gd name="connsiteX36" fmla="*/ 1283064 w 2601872"/>
              <a:gd name="connsiteY36" fmla="*/ 1217984 h 2282313"/>
              <a:gd name="connsiteX37" fmla="*/ 1287866 w 2601872"/>
              <a:gd name="connsiteY37" fmla="*/ 1205713 h 2282313"/>
              <a:gd name="connsiteX38" fmla="*/ 1287866 w 2601872"/>
              <a:gd name="connsiteY38" fmla="*/ 879746 h 2282313"/>
              <a:gd name="connsiteX39" fmla="*/ 1464454 w 2601872"/>
              <a:gd name="connsiteY39" fmla="*/ 703158 h 2282313"/>
              <a:gd name="connsiteX40" fmla="*/ 1505533 w 2601872"/>
              <a:gd name="connsiteY40" fmla="*/ 714895 h 2282313"/>
              <a:gd name="connsiteX41" fmla="*/ 1558350 w 2601872"/>
              <a:gd name="connsiteY41" fmla="*/ 691954 h 2282313"/>
              <a:gd name="connsiteX42" fmla="*/ 1579690 w 2601872"/>
              <a:gd name="connsiteY42" fmla="*/ 638604 h 2282313"/>
              <a:gd name="connsiteX43" fmla="*/ 1503399 w 2601872"/>
              <a:gd name="connsiteY43" fmla="*/ 564448 h 2282313"/>
              <a:gd name="connsiteX44" fmla="*/ 1429243 w 2601872"/>
              <a:gd name="connsiteY44" fmla="*/ 640738 h 2282313"/>
              <a:gd name="connsiteX45" fmla="*/ 1440446 w 2601872"/>
              <a:gd name="connsiteY45" fmla="*/ 679150 h 2282313"/>
              <a:gd name="connsiteX46" fmla="*/ 1258523 w 2601872"/>
              <a:gd name="connsiteY46" fmla="*/ 861073 h 2282313"/>
              <a:gd name="connsiteX47" fmla="*/ 1253722 w 2601872"/>
              <a:gd name="connsiteY47" fmla="*/ 873344 h 2282313"/>
              <a:gd name="connsiteX48" fmla="*/ 1253722 w 2601872"/>
              <a:gd name="connsiteY48" fmla="*/ 1199311 h 2282313"/>
              <a:gd name="connsiteX49" fmla="*/ 1041923 w 2601872"/>
              <a:gd name="connsiteY49" fmla="*/ 1411110 h 2282313"/>
              <a:gd name="connsiteX50" fmla="*/ 1016315 w 2601872"/>
              <a:gd name="connsiteY50" fmla="*/ 1385502 h 2282313"/>
              <a:gd name="connsiteX51" fmla="*/ 852531 w 2601872"/>
              <a:gd name="connsiteY51" fmla="*/ 1549286 h 2282313"/>
              <a:gd name="connsiteX52" fmla="*/ 763970 w 2601872"/>
              <a:gd name="connsiteY52" fmla="*/ 1460726 h 2282313"/>
              <a:gd name="connsiteX53" fmla="*/ 927754 w 2601872"/>
              <a:gd name="connsiteY53" fmla="*/ 1296942 h 2282313"/>
              <a:gd name="connsiteX54" fmla="*/ 901079 w 2601872"/>
              <a:gd name="connsiteY54" fmla="*/ 1270267 h 2282313"/>
              <a:gd name="connsiteX55" fmla="*/ 989107 w 2601872"/>
              <a:gd name="connsiteY55" fmla="*/ 1182239 h 2282313"/>
              <a:gd name="connsiteX56" fmla="*/ 1029652 w 2601872"/>
              <a:gd name="connsiteY56" fmla="*/ 1193443 h 2282313"/>
              <a:gd name="connsiteX57" fmla="*/ 1082469 w 2601872"/>
              <a:gd name="connsiteY57" fmla="*/ 1170502 h 2282313"/>
              <a:gd name="connsiteX58" fmla="*/ 1103809 w 2601872"/>
              <a:gd name="connsiteY58" fmla="*/ 1117152 h 2282313"/>
              <a:gd name="connsiteX59" fmla="*/ 1027519 w 2601872"/>
              <a:gd name="connsiteY59" fmla="*/ 1042996 h 2282313"/>
              <a:gd name="connsiteX60" fmla="*/ 953362 w 2601872"/>
              <a:gd name="connsiteY60" fmla="*/ 1119287 h 2282313"/>
              <a:gd name="connsiteX61" fmla="*/ 964565 w 2601872"/>
              <a:gd name="connsiteY61" fmla="*/ 1157698 h 2282313"/>
              <a:gd name="connsiteX62" fmla="*/ 876538 w 2601872"/>
              <a:gd name="connsiteY62" fmla="*/ 1245726 h 2282313"/>
              <a:gd name="connsiteX63" fmla="*/ 849863 w 2601872"/>
              <a:gd name="connsiteY63" fmla="*/ 1219051 h 2282313"/>
              <a:gd name="connsiteX64" fmla="*/ 686079 w 2601872"/>
              <a:gd name="connsiteY64" fmla="*/ 1382835 h 2282313"/>
              <a:gd name="connsiteX65" fmla="*/ 597518 w 2601872"/>
              <a:gd name="connsiteY65" fmla="*/ 1294274 h 2282313"/>
              <a:gd name="connsiteX66" fmla="*/ 761303 w 2601872"/>
              <a:gd name="connsiteY66" fmla="*/ 1130490 h 2282313"/>
              <a:gd name="connsiteX67" fmla="*/ 737295 w 2601872"/>
              <a:gd name="connsiteY67" fmla="*/ 1106482 h 2282313"/>
              <a:gd name="connsiteX68" fmla="*/ 1165694 w 2601872"/>
              <a:gd name="connsiteY68" fmla="*/ 678083 h 2282313"/>
              <a:gd name="connsiteX69" fmla="*/ 1206241 w 2601872"/>
              <a:gd name="connsiteY69" fmla="*/ 689287 h 2282313"/>
              <a:gd name="connsiteX70" fmla="*/ 1259057 w 2601872"/>
              <a:gd name="connsiteY70" fmla="*/ 666346 h 2282313"/>
              <a:gd name="connsiteX71" fmla="*/ 1280397 w 2601872"/>
              <a:gd name="connsiteY71" fmla="*/ 612996 h 2282313"/>
              <a:gd name="connsiteX72" fmla="*/ 1204106 w 2601872"/>
              <a:gd name="connsiteY72" fmla="*/ 538840 h 2282313"/>
              <a:gd name="connsiteX73" fmla="*/ 1129950 w 2601872"/>
              <a:gd name="connsiteY73" fmla="*/ 615130 h 2282313"/>
              <a:gd name="connsiteX74" fmla="*/ 1141154 w 2601872"/>
              <a:gd name="connsiteY74" fmla="*/ 653542 h 2282313"/>
              <a:gd name="connsiteX75" fmla="*/ 712754 w 2601872"/>
              <a:gd name="connsiteY75" fmla="*/ 1081942 h 2282313"/>
              <a:gd name="connsiteX76" fmla="*/ 683412 w 2601872"/>
              <a:gd name="connsiteY76" fmla="*/ 1052599 h 2282313"/>
              <a:gd name="connsiteX77" fmla="*/ 519628 w 2601872"/>
              <a:gd name="connsiteY77" fmla="*/ 1216383 h 2282313"/>
              <a:gd name="connsiteX78" fmla="*/ 431067 w 2601872"/>
              <a:gd name="connsiteY78" fmla="*/ 1127822 h 2282313"/>
              <a:gd name="connsiteX79" fmla="*/ 594851 w 2601872"/>
              <a:gd name="connsiteY79" fmla="*/ 964038 h 2282313"/>
              <a:gd name="connsiteX80" fmla="*/ 571377 w 2601872"/>
              <a:gd name="connsiteY80" fmla="*/ 940565 h 2282313"/>
              <a:gd name="connsiteX81" fmla="*/ 827990 w 2601872"/>
              <a:gd name="connsiteY81" fmla="*/ 683952 h 2282313"/>
              <a:gd name="connsiteX82" fmla="*/ 832792 w 2601872"/>
              <a:gd name="connsiteY82" fmla="*/ 671681 h 2282313"/>
              <a:gd name="connsiteX83" fmla="*/ 832792 w 2601872"/>
              <a:gd name="connsiteY83" fmla="*/ 346780 h 2282313"/>
              <a:gd name="connsiteX84" fmla="*/ 1040856 w 2601872"/>
              <a:gd name="connsiteY84" fmla="*/ 138716 h 2282313"/>
              <a:gd name="connsiteX85" fmla="*/ 1081935 w 2601872"/>
              <a:gd name="connsiteY85" fmla="*/ 150453 h 2282313"/>
              <a:gd name="connsiteX86" fmla="*/ 1134752 w 2601872"/>
              <a:gd name="connsiteY86" fmla="*/ 127513 h 2282313"/>
              <a:gd name="connsiteX87" fmla="*/ 1156092 w 2601872"/>
              <a:gd name="connsiteY87" fmla="*/ 74163 h 2282313"/>
              <a:gd name="connsiteX88" fmla="*/ 1079801 w 2601872"/>
              <a:gd name="connsiteY88" fmla="*/ 6 h 2282313"/>
              <a:gd name="connsiteX89" fmla="*/ 1005645 w 2601872"/>
              <a:gd name="connsiteY89" fmla="*/ 76297 h 2282313"/>
              <a:gd name="connsiteX90" fmla="*/ 1016849 w 2601872"/>
              <a:gd name="connsiteY90" fmla="*/ 114709 h 2282313"/>
              <a:gd name="connsiteX91" fmla="*/ 803982 w 2601872"/>
              <a:gd name="connsiteY91" fmla="*/ 327575 h 2282313"/>
              <a:gd name="connsiteX92" fmla="*/ 799181 w 2601872"/>
              <a:gd name="connsiteY92" fmla="*/ 339845 h 2282313"/>
              <a:gd name="connsiteX93" fmla="*/ 799181 w 2601872"/>
              <a:gd name="connsiteY93" fmla="*/ 664746 h 2282313"/>
              <a:gd name="connsiteX94" fmla="*/ 547370 w 2601872"/>
              <a:gd name="connsiteY94" fmla="*/ 916557 h 2282313"/>
              <a:gd name="connsiteX95" fmla="*/ 517494 w 2601872"/>
              <a:gd name="connsiteY95" fmla="*/ 886681 h 2282313"/>
              <a:gd name="connsiteX96" fmla="*/ 353710 w 2601872"/>
              <a:gd name="connsiteY96" fmla="*/ 1050465 h 2282313"/>
              <a:gd name="connsiteX97" fmla="*/ 300360 w 2601872"/>
              <a:gd name="connsiteY97" fmla="*/ 997115 h 2282313"/>
              <a:gd name="connsiteX98" fmla="*/ 13871 w 2601872"/>
              <a:gd name="connsiteY98" fmla="*/ 997115 h 2282313"/>
              <a:gd name="connsiteX99" fmla="*/ 0 w 2601872"/>
              <a:gd name="connsiteY99" fmla="*/ 1010986 h 2282313"/>
              <a:gd name="connsiteX100" fmla="*/ 1271327 w 2601872"/>
              <a:gd name="connsiteY100" fmla="*/ 2282314 h 2282313"/>
              <a:gd name="connsiteX101" fmla="*/ 1285198 w 2601872"/>
              <a:gd name="connsiteY101" fmla="*/ 2268442 h 2282313"/>
              <a:gd name="connsiteX102" fmla="*/ 1285198 w 2601872"/>
              <a:gd name="connsiteY102" fmla="*/ 1981954 h 2282313"/>
              <a:gd name="connsiteX103" fmla="*/ 1261724 w 2601872"/>
              <a:gd name="connsiteY103" fmla="*/ 1958480 h 2282313"/>
              <a:gd name="connsiteX104" fmla="*/ 1425508 w 2601872"/>
              <a:gd name="connsiteY104" fmla="*/ 1794696 h 2282313"/>
              <a:gd name="connsiteX105" fmla="*/ 1399900 w 2601872"/>
              <a:gd name="connsiteY105" fmla="*/ 1769088 h 2282313"/>
              <a:gd name="connsiteX106" fmla="*/ 1613300 w 2601872"/>
              <a:gd name="connsiteY106" fmla="*/ 1555688 h 2282313"/>
              <a:gd name="connsiteX107" fmla="*/ 2278039 w 2601872"/>
              <a:gd name="connsiteY107" fmla="*/ 1555688 h 2282313"/>
              <a:gd name="connsiteX108" fmla="*/ 2290310 w 2601872"/>
              <a:gd name="connsiteY108" fmla="*/ 1550887 h 2282313"/>
              <a:gd name="connsiteX109" fmla="*/ 2487171 w 2601872"/>
              <a:gd name="connsiteY109" fmla="*/ 1354026 h 2282313"/>
              <a:gd name="connsiteX110" fmla="*/ 2525582 w 2601872"/>
              <a:gd name="connsiteY110" fmla="*/ 1365229 h 2282313"/>
              <a:gd name="connsiteX111" fmla="*/ 2601873 w 2601872"/>
              <a:gd name="connsiteY111" fmla="*/ 1291073 h 2282313"/>
              <a:gd name="connsiteX112" fmla="*/ 2527716 w 2601872"/>
              <a:gd name="connsiteY112" fmla="*/ 1214783 h 2282313"/>
              <a:gd name="connsiteX113" fmla="*/ 2000620 w 2601872"/>
              <a:gd name="connsiteY113" fmla="*/ 1091011 h 2282313"/>
              <a:gd name="connsiteX114" fmla="*/ 2035298 w 2601872"/>
              <a:gd name="connsiteY114" fmla="*/ 1105416 h 2282313"/>
              <a:gd name="connsiteX115" fmla="*/ 2049168 w 2601872"/>
              <a:gd name="connsiteY115" fmla="*/ 1139026 h 2282313"/>
              <a:gd name="connsiteX116" fmla="*/ 2035298 w 2601872"/>
              <a:gd name="connsiteY116" fmla="*/ 1173170 h 2282313"/>
              <a:gd name="connsiteX117" fmla="*/ 2001153 w 2601872"/>
              <a:gd name="connsiteY117" fmla="*/ 1187574 h 2282313"/>
              <a:gd name="connsiteX118" fmla="*/ 1952605 w 2601872"/>
              <a:gd name="connsiteY118" fmla="*/ 1140093 h 2282313"/>
              <a:gd name="connsiteX119" fmla="*/ 2000086 w 2601872"/>
              <a:gd name="connsiteY119" fmla="*/ 1091011 h 2282313"/>
              <a:gd name="connsiteX120" fmla="*/ 1503399 w 2601872"/>
              <a:gd name="connsiteY120" fmla="*/ 592190 h 2282313"/>
              <a:gd name="connsiteX121" fmla="*/ 1538076 w 2601872"/>
              <a:gd name="connsiteY121" fmla="*/ 606594 h 2282313"/>
              <a:gd name="connsiteX122" fmla="*/ 1551948 w 2601872"/>
              <a:gd name="connsiteY122" fmla="*/ 640205 h 2282313"/>
              <a:gd name="connsiteX123" fmla="*/ 1538076 w 2601872"/>
              <a:gd name="connsiteY123" fmla="*/ 674349 h 2282313"/>
              <a:gd name="connsiteX124" fmla="*/ 1503933 w 2601872"/>
              <a:gd name="connsiteY124" fmla="*/ 688753 h 2282313"/>
              <a:gd name="connsiteX125" fmla="*/ 1454851 w 2601872"/>
              <a:gd name="connsiteY125" fmla="*/ 641272 h 2282313"/>
              <a:gd name="connsiteX126" fmla="*/ 1502332 w 2601872"/>
              <a:gd name="connsiteY126" fmla="*/ 592190 h 2282313"/>
              <a:gd name="connsiteX127" fmla="*/ 1080335 w 2601872"/>
              <a:gd name="connsiteY127" fmla="*/ 28282 h 2282313"/>
              <a:gd name="connsiteX128" fmla="*/ 1115012 w 2601872"/>
              <a:gd name="connsiteY128" fmla="*/ 42686 h 2282313"/>
              <a:gd name="connsiteX129" fmla="*/ 1128883 w 2601872"/>
              <a:gd name="connsiteY129" fmla="*/ 76297 h 2282313"/>
              <a:gd name="connsiteX130" fmla="*/ 1115012 w 2601872"/>
              <a:gd name="connsiteY130" fmla="*/ 110441 h 2282313"/>
              <a:gd name="connsiteX131" fmla="*/ 1080868 w 2601872"/>
              <a:gd name="connsiteY131" fmla="*/ 124845 h 2282313"/>
              <a:gd name="connsiteX132" fmla="*/ 1032320 w 2601872"/>
              <a:gd name="connsiteY132" fmla="*/ 77364 h 2282313"/>
              <a:gd name="connsiteX133" fmla="*/ 1079801 w 2601872"/>
              <a:gd name="connsiteY133" fmla="*/ 28282 h 2282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2601872" h="2282313">
                <a:moveTo>
                  <a:pt x="2527716" y="1215850"/>
                </a:moveTo>
                <a:cubicBezTo>
                  <a:pt x="2507444" y="1215850"/>
                  <a:pt x="2488771" y="1223319"/>
                  <a:pt x="2474367" y="1237190"/>
                </a:cubicBezTo>
                <a:cubicBezTo>
                  <a:pt x="2459962" y="1251061"/>
                  <a:pt x="2451960" y="1270267"/>
                  <a:pt x="2451426" y="1290006"/>
                </a:cubicBezTo>
                <a:cubicBezTo>
                  <a:pt x="2451426" y="1304944"/>
                  <a:pt x="2455161" y="1318815"/>
                  <a:pt x="2462630" y="1330552"/>
                </a:cubicBezTo>
                <a:lnTo>
                  <a:pt x="2270570" y="1522611"/>
                </a:lnTo>
                <a:lnTo>
                  <a:pt x="1605831" y="1522611"/>
                </a:lnTo>
                <a:cubicBezTo>
                  <a:pt x="1601030" y="1522611"/>
                  <a:pt x="1596761" y="1524212"/>
                  <a:pt x="1593560" y="1527413"/>
                </a:cubicBezTo>
                <a:lnTo>
                  <a:pt x="1375359" y="1745614"/>
                </a:lnTo>
                <a:lnTo>
                  <a:pt x="1347618" y="1717872"/>
                </a:lnTo>
                <a:lnTo>
                  <a:pt x="1183834" y="1881656"/>
                </a:lnTo>
                <a:lnTo>
                  <a:pt x="1095273" y="1793095"/>
                </a:lnTo>
                <a:lnTo>
                  <a:pt x="1259057" y="1629311"/>
                </a:lnTo>
                <a:lnTo>
                  <a:pt x="1232915" y="1603170"/>
                </a:lnTo>
                <a:lnTo>
                  <a:pt x="1513536" y="1322549"/>
                </a:lnTo>
                <a:cubicBezTo>
                  <a:pt x="1527406" y="1322549"/>
                  <a:pt x="1841637" y="1322549"/>
                  <a:pt x="1841637" y="1322549"/>
                </a:cubicBezTo>
                <a:cubicBezTo>
                  <a:pt x="1846439" y="1322549"/>
                  <a:pt x="1850706" y="1320949"/>
                  <a:pt x="1853908" y="1317748"/>
                </a:cubicBezTo>
                <a:lnTo>
                  <a:pt x="1880049" y="1291607"/>
                </a:lnTo>
                <a:lnTo>
                  <a:pt x="1880049" y="1291607"/>
                </a:lnTo>
                <a:cubicBezTo>
                  <a:pt x="1880049" y="1291607"/>
                  <a:pt x="1967009" y="1205180"/>
                  <a:pt x="1967009" y="1205180"/>
                </a:cubicBezTo>
                <a:cubicBezTo>
                  <a:pt x="1977146" y="1210515"/>
                  <a:pt x="1988883" y="1214249"/>
                  <a:pt x="2001687" y="1214249"/>
                </a:cubicBezTo>
                <a:cubicBezTo>
                  <a:pt x="2043300" y="1214783"/>
                  <a:pt x="2077443" y="1181706"/>
                  <a:pt x="2077977" y="1140093"/>
                </a:cubicBezTo>
                <a:cubicBezTo>
                  <a:pt x="2078511" y="1098480"/>
                  <a:pt x="2045433" y="1064336"/>
                  <a:pt x="2003821" y="1063803"/>
                </a:cubicBezTo>
                <a:cubicBezTo>
                  <a:pt x="1983548" y="1063803"/>
                  <a:pt x="1964875" y="1071272"/>
                  <a:pt x="1950471" y="1085143"/>
                </a:cubicBezTo>
                <a:cubicBezTo>
                  <a:pt x="1936066" y="1099014"/>
                  <a:pt x="1928064" y="1118219"/>
                  <a:pt x="1927530" y="1137959"/>
                </a:cubicBezTo>
                <a:cubicBezTo>
                  <a:pt x="1927530" y="1154497"/>
                  <a:pt x="1932332" y="1169969"/>
                  <a:pt x="1941401" y="1182239"/>
                </a:cubicBezTo>
                <a:lnTo>
                  <a:pt x="1934466" y="1189175"/>
                </a:lnTo>
                <a:lnTo>
                  <a:pt x="1934466" y="1189175"/>
                </a:lnTo>
                <a:cubicBezTo>
                  <a:pt x="1934466" y="1189175"/>
                  <a:pt x="1835236" y="1288406"/>
                  <a:pt x="1835236" y="1288406"/>
                </a:cubicBezTo>
                <a:cubicBezTo>
                  <a:pt x="1821364" y="1288406"/>
                  <a:pt x="1507134" y="1288406"/>
                  <a:pt x="1507134" y="1288406"/>
                </a:cubicBezTo>
                <a:cubicBezTo>
                  <a:pt x="1502332" y="1288406"/>
                  <a:pt x="1498064" y="1290006"/>
                  <a:pt x="1494863" y="1293207"/>
                </a:cubicBezTo>
                <a:lnTo>
                  <a:pt x="1209441" y="1578629"/>
                </a:lnTo>
                <a:lnTo>
                  <a:pt x="1182233" y="1551420"/>
                </a:lnTo>
                <a:lnTo>
                  <a:pt x="1018449" y="1715204"/>
                </a:lnTo>
                <a:lnTo>
                  <a:pt x="929888" y="1626644"/>
                </a:lnTo>
                <a:lnTo>
                  <a:pt x="1093672" y="1462860"/>
                </a:lnTo>
                <a:lnTo>
                  <a:pt x="1065930" y="1435118"/>
                </a:lnTo>
                <a:lnTo>
                  <a:pt x="1283064" y="1217984"/>
                </a:lnTo>
                <a:cubicBezTo>
                  <a:pt x="1286265" y="1214783"/>
                  <a:pt x="1287866" y="1210515"/>
                  <a:pt x="1287866" y="1205713"/>
                </a:cubicBezTo>
                <a:cubicBezTo>
                  <a:pt x="1287866" y="1205713"/>
                  <a:pt x="1287866" y="893083"/>
                  <a:pt x="1287866" y="879746"/>
                </a:cubicBezTo>
                <a:lnTo>
                  <a:pt x="1464454" y="703158"/>
                </a:lnTo>
                <a:cubicBezTo>
                  <a:pt x="1476191" y="710627"/>
                  <a:pt x="1490595" y="714895"/>
                  <a:pt x="1505533" y="714895"/>
                </a:cubicBezTo>
                <a:cubicBezTo>
                  <a:pt x="1525806" y="714895"/>
                  <a:pt x="1544478" y="706358"/>
                  <a:pt x="1558350" y="691954"/>
                </a:cubicBezTo>
                <a:cubicBezTo>
                  <a:pt x="1572220" y="677550"/>
                  <a:pt x="1580223" y="658344"/>
                  <a:pt x="1579690" y="638604"/>
                </a:cubicBezTo>
                <a:cubicBezTo>
                  <a:pt x="1579156" y="596991"/>
                  <a:pt x="1545012" y="563914"/>
                  <a:pt x="1503399" y="564448"/>
                </a:cubicBezTo>
                <a:cubicBezTo>
                  <a:pt x="1461786" y="564981"/>
                  <a:pt x="1428709" y="599125"/>
                  <a:pt x="1429243" y="640738"/>
                </a:cubicBezTo>
                <a:cubicBezTo>
                  <a:pt x="1429243" y="654609"/>
                  <a:pt x="1433511" y="667947"/>
                  <a:pt x="1440446" y="679150"/>
                </a:cubicBezTo>
                <a:lnTo>
                  <a:pt x="1258523" y="861073"/>
                </a:lnTo>
                <a:cubicBezTo>
                  <a:pt x="1255322" y="864274"/>
                  <a:pt x="1253722" y="868542"/>
                  <a:pt x="1253722" y="873344"/>
                </a:cubicBezTo>
                <a:cubicBezTo>
                  <a:pt x="1253722" y="873344"/>
                  <a:pt x="1253722" y="1185974"/>
                  <a:pt x="1253722" y="1199311"/>
                </a:cubicBezTo>
                <a:lnTo>
                  <a:pt x="1041923" y="1411110"/>
                </a:lnTo>
                <a:lnTo>
                  <a:pt x="1016315" y="1385502"/>
                </a:lnTo>
                <a:lnTo>
                  <a:pt x="852531" y="1549286"/>
                </a:lnTo>
                <a:lnTo>
                  <a:pt x="763970" y="1460726"/>
                </a:lnTo>
                <a:lnTo>
                  <a:pt x="927754" y="1296942"/>
                </a:lnTo>
                <a:lnTo>
                  <a:pt x="901079" y="1270267"/>
                </a:lnTo>
                <a:lnTo>
                  <a:pt x="989107" y="1182239"/>
                </a:lnTo>
                <a:cubicBezTo>
                  <a:pt x="1000844" y="1189708"/>
                  <a:pt x="1014714" y="1193976"/>
                  <a:pt x="1029652" y="1193443"/>
                </a:cubicBezTo>
                <a:cubicBezTo>
                  <a:pt x="1049925" y="1193443"/>
                  <a:pt x="1068598" y="1184907"/>
                  <a:pt x="1082469" y="1170502"/>
                </a:cubicBezTo>
                <a:cubicBezTo>
                  <a:pt x="1096340" y="1156098"/>
                  <a:pt x="1104342" y="1136892"/>
                  <a:pt x="1103809" y="1117152"/>
                </a:cubicBezTo>
                <a:cubicBezTo>
                  <a:pt x="1103275" y="1075540"/>
                  <a:pt x="1069131" y="1042463"/>
                  <a:pt x="1027519" y="1042996"/>
                </a:cubicBezTo>
                <a:cubicBezTo>
                  <a:pt x="985905" y="1043530"/>
                  <a:pt x="952829" y="1077674"/>
                  <a:pt x="953362" y="1119287"/>
                </a:cubicBezTo>
                <a:cubicBezTo>
                  <a:pt x="953362" y="1133691"/>
                  <a:pt x="957630" y="1146495"/>
                  <a:pt x="964565" y="1157698"/>
                </a:cubicBezTo>
                <a:lnTo>
                  <a:pt x="876538" y="1245726"/>
                </a:lnTo>
                <a:lnTo>
                  <a:pt x="849863" y="1219051"/>
                </a:lnTo>
                <a:lnTo>
                  <a:pt x="686079" y="1382835"/>
                </a:lnTo>
                <a:lnTo>
                  <a:pt x="597518" y="1294274"/>
                </a:lnTo>
                <a:lnTo>
                  <a:pt x="761303" y="1130490"/>
                </a:lnTo>
                <a:lnTo>
                  <a:pt x="737295" y="1106482"/>
                </a:lnTo>
                <a:lnTo>
                  <a:pt x="1165694" y="678083"/>
                </a:lnTo>
                <a:cubicBezTo>
                  <a:pt x="1177432" y="685552"/>
                  <a:pt x="1191302" y="689820"/>
                  <a:pt x="1206241" y="689287"/>
                </a:cubicBezTo>
                <a:cubicBezTo>
                  <a:pt x="1226513" y="689287"/>
                  <a:pt x="1245186" y="680751"/>
                  <a:pt x="1259057" y="666346"/>
                </a:cubicBezTo>
                <a:cubicBezTo>
                  <a:pt x="1272928" y="651942"/>
                  <a:pt x="1279330" y="632736"/>
                  <a:pt x="1280397" y="612996"/>
                </a:cubicBezTo>
                <a:cubicBezTo>
                  <a:pt x="1281997" y="577252"/>
                  <a:pt x="1241985" y="538840"/>
                  <a:pt x="1204106" y="538840"/>
                </a:cubicBezTo>
                <a:cubicBezTo>
                  <a:pt x="1162494" y="538840"/>
                  <a:pt x="1129417" y="573517"/>
                  <a:pt x="1129950" y="615130"/>
                </a:cubicBezTo>
                <a:cubicBezTo>
                  <a:pt x="1129950" y="629535"/>
                  <a:pt x="1134218" y="642339"/>
                  <a:pt x="1141154" y="653542"/>
                </a:cubicBezTo>
                <a:lnTo>
                  <a:pt x="712754" y="1081942"/>
                </a:lnTo>
                <a:lnTo>
                  <a:pt x="683412" y="1052599"/>
                </a:lnTo>
                <a:lnTo>
                  <a:pt x="519628" y="1216383"/>
                </a:lnTo>
                <a:lnTo>
                  <a:pt x="431067" y="1127822"/>
                </a:lnTo>
                <a:lnTo>
                  <a:pt x="594851" y="964038"/>
                </a:lnTo>
                <a:lnTo>
                  <a:pt x="571377" y="940565"/>
                </a:lnTo>
                <a:lnTo>
                  <a:pt x="827990" y="683952"/>
                </a:lnTo>
                <a:cubicBezTo>
                  <a:pt x="831191" y="680751"/>
                  <a:pt x="832792" y="676483"/>
                  <a:pt x="832792" y="671681"/>
                </a:cubicBezTo>
                <a:lnTo>
                  <a:pt x="832792" y="346780"/>
                </a:lnTo>
                <a:lnTo>
                  <a:pt x="1040856" y="138716"/>
                </a:lnTo>
                <a:cubicBezTo>
                  <a:pt x="1052593" y="146185"/>
                  <a:pt x="1066997" y="150453"/>
                  <a:pt x="1081935" y="150453"/>
                </a:cubicBezTo>
                <a:cubicBezTo>
                  <a:pt x="1102208" y="150453"/>
                  <a:pt x="1120881" y="141917"/>
                  <a:pt x="1134752" y="127513"/>
                </a:cubicBezTo>
                <a:cubicBezTo>
                  <a:pt x="1148622" y="113108"/>
                  <a:pt x="1156625" y="93902"/>
                  <a:pt x="1156092" y="74163"/>
                </a:cubicBezTo>
                <a:cubicBezTo>
                  <a:pt x="1155558" y="32550"/>
                  <a:pt x="1121414" y="-527"/>
                  <a:pt x="1079801" y="6"/>
                </a:cubicBezTo>
                <a:cubicBezTo>
                  <a:pt x="1038188" y="540"/>
                  <a:pt x="1005112" y="34684"/>
                  <a:pt x="1005645" y="76297"/>
                </a:cubicBezTo>
                <a:cubicBezTo>
                  <a:pt x="1005645" y="90168"/>
                  <a:pt x="1009913" y="103505"/>
                  <a:pt x="1016849" y="114709"/>
                </a:cubicBezTo>
                <a:lnTo>
                  <a:pt x="803982" y="327575"/>
                </a:lnTo>
                <a:cubicBezTo>
                  <a:pt x="800782" y="330776"/>
                  <a:pt x="799181" y="335044"/>
                  <a:pt x="799181" y="339845"/>
                </a:cubicBezTo>
                <a:cubicBezTo>
                  <a:pt x="799181" y="339845"/>
                  <a:pt x="799181" y="650875"/>
                  <a:pt x="799181" y="664746"/>
                </a:cubicBezTo>
                <a:lnTo>
                  <a:pt x="547370" y="916557"/>
                </a:lnTo>
                <a:lnTo>
                  <a:pt x="517494" y="886681"/>
                </a:lnTo>
                <a:lnTo>
                  <a:pt x="353710" y="1050465"/>
                </a:lnTo>
                <a:lnTo>
                  <a:pt x="300360" y="997115"/>
                </a:lnTo>
                <a:cubicBezTo>
                  <a:pt x="221402" y="918157"/>
                  <a:pt x="93362" y="918157"/>
                  <a:pt x="13871" y="997115"/>
                </a:cubicBezTo>
                <a:lnTo>
                  <a:pt x="0" y="1010986"/>
                </a:lnTo>
                <a:lnTo>
                  <a:pt x="1271327" y="2282314"/>
                </a:lnTo>
                <a:lnTo>
                  <a:pt x="1285198" y="2268442"/>
                </a:lnTo>
                <a:cubicBezTo>
                  <a:pt x="1364156" y="2189485"/>
                  <a:pt x="1364156" y="2061445"/>
                  <a:pt x="1285198" y="1981954"/>
                </a:cubicBezTo>
                <a:lnTo>
                  <a:pt x="1261724" y="1958480"/>
                </a:lnTo>
                <a:lnTo>
                  <a:pt x="1425508" y="1794696"/>
                </a:lnTo>
                <a:lnTo>
                  <a:pt x="1399900" y="1769088"/>
                </a:lnTo>
                <a:lnTo>
                  <a:pt x="1613300" y="1555688"/>
                </a:lnTo>
                <a:cubicBezTo>
                  <a:pt x="1627171" y="1555688"/>
                  <a:pt x="2278039" y="1555688"/>
                  <a:pt x="2278039" y="1555688"/>
                </a:cubicBezTo>
                <a:cubicBezTo>
                  <a:pt x="2282840" y="1555688"/>
                  <a:pt x="2287109" y="1554088"/>
                  <a:pt x="2290310" y="1550887"/>
                </a:cubicBezTo>
                <a:lnTo>
                  <a:pt x="2487171" y="1354026"/>
                </a:lnTo>
                <a:cubicBezTo>
                  <a:pt x="2498374" y="1360961"/>
                  <a:pt x="2511711" y="1365229"/>
                  <a:pt x="2525582" y="1365229"/>
                </a:cubicBezTo>
                <a:cubicBezTo>
                  <a:pt x="2567195" y="1365763"/>
                  <a:pt x="2601339" y="1332686"/>
                  <a:pt x="2601873" y="1291073"/>
                </a:cubicBezTo>
                <a:cubicBezTo>
                  <a:pt x="2601873" y="1249460"/>
                  <a:pt x="2568796" y="1215316"/>
                  <a:pt x="2527716" y="1214783"/>
                </a:cubicBezTo>
                <a:close/>
                <a:moveTo>
                  <a:pt x="2000620" y="1091011"/>
                </a:moveTo>
                <a:cubicBezTo>
                  <a:pt x="2013958" y="1091011"/>
                  <a:pt x="2026228" y="1096346"/>
                  <a:pt x="2035298" y="1105416"/>
                </a:cubicBezTo>
                <a:cubicBezTo>
                  <a:pt x="2043833" y="1113952"/>
                  <a:pt x="2049168" y="1125688"/>
                  <a:pt x="2049168" y="1139026"/>
                </a:cubicBezTo>
                <a:cubicBezTo>
                  <a:pt x="2049168" y="1151830"/>
                  <a:pt x="2044367" y="1164100"/>
                  <a:pt x="2035298" y="1173170"/>
                </a:cubicBezTo>
                <a:cubicBezTo>
                  <a:pt x="2026228" y="1182239"/>
                  <a:pt x="2014491" y="1187574"/>
                  <a:pt x="2001153" y="1187574"/>
                </a:cubicBezTo>
                <a:cubicBezTo>
                  <a:pt x="1974479" y="1187574"/>
                  <a:pt x="1952605" y="1166768"/>
                  <a:pt x="1952605" y="1140093"/>
                </a:cubicBezTo>
                <a:cubicBezTo>
                  <a:pt x="1952605" y="1113418"/>
                  <a:pt x="1973411" y="1091545"/>
                  <a:pt x="2000086" y="1091011"/>
                </a:cubicBezTo>
                <a:close/>
                <a:moveTo>
                  <a:pt x="1503399" y="592190"/>
                </a:moveTo>
                <a:cubicBezTo>
                  <a:pt x="1516736" y="592190"/>
                  <a:pt x="1529007" y="597525"/>
                  <a:pt x="1538076" y="606594"/>
                </a:cubicBezTo>
                <a:cubicBezTo>
                  <a:pt x="1546613" y="615130"/>
                  <a:pt x="1551948" y="626867"/>
                  <a:pt x="1551948" y="640205"/>
                </a:cubicBezTo>
                <a:cubicBezTo>
                  <a:pt x="1551948" y="653009"/>
                  <a:pt x="1547146" y="665279"/>
                  <a:pt x="1538076" y="674349"/>
                </a:cubicBezTo>
                <a:cubicBezTo>
                  <a:pt x="1529007" y="683418"/>
                  <a:pt x="1517270" y="688753"/>
                  <a:pt x="1503933" y="688753"/>
                </a:cubicBezTo>
                <a:cubicBezTo>
                  <a:pt x="1477258" y="688753"/>
                  <a:pt x="1455384" y="667947"/>
                  <a:pt x="1454851" y="641272"/>
                </a:cubicBezTo>
                <a:cubicBezTo>
                  <a:pt x="1454851" y="614597"/>
                  <a:pt x="1475657" y="592723"/>
                  <a:pt x="1502332" y="592190"/>
                </a:cubicBezTo>
                <a:close/>
                <a:moveTo>
                  <a:pt x="1080335" y="28282"/>
                </a:moveTo>
                <a:cubicBezTo>
                  <a:pt x="1093672" y="28282"/>
                  <a:pt x="1105943" y="33617"/>
                  <a:pt x="1115012" y="42686"/>
                </a:cubicBezTo>
                <a:cubicBezTo>
                  <a:pt x="1123548" y="51222"/>
                  <a:pt x="1128883" y="62959"/>
                  <a:pt x="1128883" y="76297"/>
                </a:cubicBezTo>
                <a:cubicBezTo>
                  <a:pt x="1128883" y="89101"/>
                  <a:pt x="1124082" y="101371"/>
                  <a:pt x="1115012" y="110441"/>
                </a:cubicBezTo>
                <a:cubicBezTo>
                  <a:pt x="1105943" y="119510"/>
                  <a:pt x="1094206" y="124845"/>
                  <a:pt x="1080868" y="124845"/>
                </a:cubicBezTo>
                <a:cubicBezTo>
                  <a:pt x="1054193" y="124845"/>
                  <a:pt x="1032320" y="104039"/>
                  <a:pt x="1032320" y="77364"/>
                </a:cubicBezTo>
                <a:cubicBezTo>
                  <a:pt x="1032320" y="50689"/>
                  <a:pt x="1053126" y="28815"/>
                  <a:pt x="1079801" y="28282"/>
                </a:cubicBezTo>
                <a:close/>
              </a:path>
            </a:pathLst>
          </a:custGeom>
          <a:solidFill>
            <a:srgbClr val="FFFFFF">
              <a:alpha val="46000"/>
            </a:srgbClr>
          </a:solidFill>
          <a:ln w="5331"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6A180774-9370-8C59-68B4-6AF4FCDF199C}"/>
              </a:ext>
            </a:extLst>
          </p:cNvPr>
          <p:cNvSpPr/>
          <p:nvPr userDrawn="1"/>
        </p:nvSpPr>
        <p:spPr>
          <a:xfrm>
            <a:off x="8053470" y="5367242"/>
            <a:ext cx="4138530" cy="756631"/>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rgbClr val="ADD037"/>
          </a:solidFill>
          <a:ln w="30808" cap="flat">
            <a:noFill/>
            <a:prstDash val="solid"/>
            <a:miter/>
          </a:ln>
        </p:spPr>
        <p:txBody>
          <a:bodyPr rtlCol="0" anchor="ctr"/>
          <a:lstStyle/>
          <a:p>
            <a:endParaRPr lang="en-US" sz="2069"/>
          </a:p>
        </p:txBody>
      </p:sp>
      <p:sp>
        <p:nvSpPr>
          <p:cNvPr id="16" name="Text Placeholder 23">
            <a:extLst>
              <a:ext uri="{FF2B5EF4-FFF2-40B4-BE49-F238E27FC236}">
                <a16:creationId xmlns:a16="http://schemas.microsoft.com/office/drawing/2014/main" id="{34AD3A3E-7D46-DDC7-C05A-A47FA69D36E7}"/>
              </a:ext>
            </a:extLst>
          </p:cNvPr>
          <p:cNvSpPr>
            <a:spLocks noGrp="1"/>
          </p:cNvSpPr>
          <p:nvPr>
            <p:ph type="body" sz="quarter" idx="45" hasCustomPrompt="1"/>
          </p:nvPr>
        </p:nvSpPr>
        <p:spPr>
          <a:xfrm>
            <a:off x="8376237" y="5392733"/>
            <a:ext cx="3195486" cy="731140"/>
          </a:xfrm>
          <a:prstGeom prst="rect">
            <a:avLst/>
          </a:prstGeom>
        </p:spPr>
        <p:txBody>
          <a:bodyPr anchor="ctr">
            <a:normAutofit/>
          </a:bodyPr>
          <a:lstStyle>
            <a:lvl1pPr marL="0" indent="0" algn="r">
              <a:buNone/>
              <a:defRPr sz="3000" b="1" baseline="0">
                <a:solidFill>
                  <a:schemeClr val="bg1"/>
                </a:solidFill>
                <a:latin typeface="+mn-lt"/>
              </a:defRPr>
            </a:lvl1pPr>
          </a:lstStyle>
          <a:p>
            <a:pPr lvl="0"/>
            <a:r>
              <a:rPr lang="en-US" dirty="0" err="1"/>
              <a:t>www.website.eu</a:t>
            </a:r>
            <a:endParaRPr lang="en-US" dirty="0"/>
          </a:p>
        </p:txBody>
      </p:sp>
    </p:spTree>
    <p:extLst>
      <p:ext uri="{BB962C8B-B14F-4D97-AF65-F5344CB8AC3E}">
        <p14:creationId xmlns:p14="http://schemas.microsoft.com/office/powerpoint/2010/main" val="3097068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cons">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34388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Slide ">
    <p:spTree>
      <p:nvGrpSpPr>
        <p:cNvPr id="1" name=""/>
        <p:cNvGrpSpPr/>
        <p:nvPr/>
      </p:nvGrpSpPr>
      <p:grpSpPr>
        <a:xfrm>
          <a:off x="0" y="0"/>
          <a:ext cx="0" cy="0"/>
          <a:chOff x="0" y="0"/>
          <a:chExt cx="0" cy="0"/>
        </a:xfrm>
      </p:grpSpPr>
      <p:sp>
        <p:nvSpPr>
          <p:cNvPr id="198" name="Freeform 197">
            <a:extLst>
              <a:ext uri="{FF2B5EF4-FFF2-40B4-BE49-F238E27FC236}">
                <a16:creationId xmlns:a16="http://schemas.microsoft.com/office/drawing/2014/main" id="{51639FB9-349C-0342-B1A8-F6BC5646FE11}"/>
              </a:ext>
            </a:extLst>
          </p:cNvPr>
          <p:cNvSpPr/>
          <p:nvPr userDrawn="1"/>
        </p:nvSpPr>
        <p:spPr>
          <a:xfrm>
            <a:off x="0" y="2584174"/>
            <a:ext cx="12192000" cy="3021537"/>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gradFill>
            <a:gsLst>
              <a:gs pos="83000">
                <a:srgbClr val="51C4C6"/>
              </a:gs>
              <a:gs pos="0">
                <a:srgbClr val="00403F"/>
              </a:gs>
            </a:gsLst>
            <a:lin ang="0" scaled="0"/>
          </a:gradFill>
          <a:ln w="30808" cap="flat">
            <a:noFill/>
            <a:prstDash val="solid"/>
            <a:miter/>
          </a:ln>
        </p:spPr>
        <p:txBody>
          <a:bodyPr rtlCol="0" anchor="ctr"/>
          <a:lstStyle/>
          <a:p>
            <a:endParaRPr lang="en-US" sz="2069"/>
          </a:p>
        </p:txBody>
      </p:sp>
      <p:sp>
        <p:nvSpPr>
          <p:cNvPr id="221" name="Text Placeholder 32">
            <a:extLst>
              <a:ext uri="{FF2B5EF4-FFF2-40B4-BE49-F238E27FC236}">
                <a16:creationId xmlns:a16="http://schemas.microsoft.com/office/drawing/2014/main" id="{DFA6FF77-25B5-714D-A338-B30123147AB2}"/>
              </a:ext>
            </a:extLst>
          </p:cNvPr>
          <p:cNvSpPr>
            <a:spLocks noGrp="1"/>
          </p:cNvSpPr>
          <p:nvPr>
            <p:ph type="body" sz="quarter" idx="16" hasCustomPrompt="1"/>
          </p:nvPr>
        </p:nvSpPr>
        <p:spPr>
          <a:xfrm>
            <a:off x="699281" y="4050410"/>
            <a:ext cx="3354126" cy="1008397"/>
          </a:xfrm>
          <a:prstGeom prst="rect">
            <a:avLst/>
          </a:prstGeom>
        </p:spPr>
        <p:txBody>
          <a:bodyPr anchor="t">
            <a:noAutofit/>
          </a:bodyPr>
          <a:lstStyle>
            <a:lvl1pPr marL="0" indent="0" algn="l">
              <a:lnSpc>
                <a:spcPts val="3954"/>
              </a:lnSpc>
              <a:spcBef>
                <a:spcPts val="0"/>
              </a:spcBef>
              <a:buNone/>
              <a:defRPr sz="4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Our Project</a:t>
            </a:r>
            <a:endParaRPr lang="en-US" dirty="0"/>
          </a:p>
        </p:txBody>
      </p:sp>
      <p:sp>
        <p:nvSpPr>
          <p:cNvPr id="222" name="Text Placeholder 32">
            <a:extLst>
              <a:ext uri="{FF2B5EF4-FFF2-40B4-BE49-F238E27FC236}">
                <a16:creationId xmlns:a16="http://schemas.microsoft.com/office/drawing/2014/main" id="{2AAB8BE5-8520-414F-99D1-3978614F5E99}"/>
              </a:ext>
            </a:extLst>
          </p:cNvPr>
          <p:cNvSpPr>
            <a:spLocks noGrp="1"/>
          </p:cNvSpPr>
          <p:nvPr>
            <p:ph type="body" sz="quarter" idx="19" hasCustomPrompt="1"/>
          </p:nvPr>
        </p:nvSpPr>
        <p:spPr>
          <a:xfrm>
            <a:off x="741406" y="3170166"/>
            <a:ext cx="3311988" cy="533188"/>
          </a:xfrm>
          <a:prstGeom prst="rect">
            <a:avLst/>
          </a:prstGeom>
        </p:spPr>
        <p:txBody>
          <a:bodyPr anchor="t">
            <a:noAutofit/>
          </a:bodyPr>
          <a:lstStyle>
            <a:lvl1pPr marL="0" indent="0" algn="l">
              <a:lnSpc>
                <a:spcPct val="100000"/>
              </a:lnSpc>
              <a:spcBef>
                <a:spcPts val="0"/>
              </a:spcBef>
              <a:buNone/>
              <a:defRPr sz="3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guide to </a:t>
            </a:r>
          </a:p>
        </p:txBody>
      </p:sp>
      <p:sp>
        <p:nvSpPr>
          <p:cNvPr id="18" name="Picture Placeholder 62">
            <a:extLst>
              <a:ext uri="{FF2B5EF4-FFF2-40B4-BE49-F238E27FC236}">
                <a16:creationId xmlns:a16="http://schemas.microsoft.com/office/drawing/2014/main" id="{1A5D0226-8A9D-77A1-1812-5C8918928806}"/>
              </a:ext>
            </a:extLst>
          </p:cNvPr>
          <p:cNvSpPr>
            <a:spLocks noGrp="1"/>
          </p:cNvSpPr>
          <p:nvPr>
            <p:ph type="pic" sz="quarter" idx="44" hasCustomPrompt="1"/>
          </p:nvPr>
        </p:nvSpPr>
        <p:spPr>
          <a:xfrm>
            <a:off x="5736127" y="561497"/>
            <a:ext cx="5982506" cy="4129773"/>
          </a:xfrm>
          <a:prstGeom prst="rect">
            <a:avLst/>
          </a:prstGeom>
          <a:solidFill>
            <a:schemeClr val="bg1">
              <a:lumMod val="95000"/>
            </a:schemeClr>
          </a:solidFill>
        </p:spPr>
        <p:txBody>
          <a:bodyPr/>
          <a:lstStyle>
            <a:lvl1pPr>
              <a:defRPr>
                <a:solidFill>
                  <a:schemeClr val="bg1">
                    <a:lumMod val="95000"/>
                  </a:schemeClr>
                </a:solidFill>
                <a:latin typeface="Calibri" panose="020F0502020204030204" pitchFamily="34" charset="0"/>
                <a:cs typeface="Calibri" panose="020F0502020204030204" pitchFamily="34" charset="0"/>
              </a:defRPr>
            </a:lvl1pPr>
          </a:lstStyle>
          <a:p>
            <a:r>
              <a:rPr lang="en-US" dirty="0"/>
              <a:t>g</a:t>
            </a:r>
          </a:p>
        </p:txBody>
      </p:sp>
      <p:sp>
        <p:nvSpPr>
          <p:cNvPr id="10" name="TextBox 9">
            <a:extLst>
              <a:ext uri="{FF2B5EF4-FFF2-40B4-BE49-F238E27FC236}">
                <a16:creationId xmlns:a16="http://schemas.microsoft.com/office/drawing/2014/main" id="{3F4E2D08-7237-70C1-D212-257202912B4C}"/>
              </a:ext>
            </a:extLst>
          </p:cNvPr>
          <p:cNvSpPr txBox="1"/>
          <p:nvPr userDrawn="1"/>
        </p:nvSpPr>
        <p:spPr>
          <a:xfrm>
            <a:off x="2612157" y="5952371"/>
            <a:ext cx="4528232" cy="461665"/>
          </a:xfrm>
          <a:prstGeom prst="rect">
            <a:avLst/>
          </a:prstGeom>
          <a:noFill/>
        </p:spPr>
        <p:txBody>
          <a:bodyPr wrap="square">
            <a:spAutoFit/>
          </a:bodyPr>
          <a:lstStyle/>
          <a:p>
            <a:pPr algn="just"/>
            <a:r>
              <a:rPr lang="en-IE" sz="800" b="0" i="0" dirty="0">
                <a:solidFill>
                  <a:srgbClr val="262626"/>
                </a:solidFill>
                <a:effectLst/>
                <a:latin typeface="Calibri" panose="020F050202020403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lang="en-US" sz="800" dirty="0">
              <a:solidFill>
                <a:srgbClr val="262626"/>
              </a:solidFill>
              <a:latin typeface="Calibri" panose="020F0502020204030204" pitchFamily="34" charset="0"/>
              <a:cs typeface="Calibri" panose="020F0502020204030204" pitchFamily="34" charset="0"/>
            </a:endParaRPr>
          </a:p>
        </p:txBody>
      </p:sp>
      <p:pic>
        <p:nvPicPr>
          <p:cNvPr id="11" name="Picture 10" descr="Co-funded by the European Union logo in png for web usage">
            <a:extLst>
              <a:ext uri="{FF2B5EF4-FFF2-40B4-BE49-F238E27FC236}">
                <a16:creationId xmlns:a16="http://schemas.microsoft.com/office/drawing/2014/main" id="{4D60B95A-B401-8ED9-525C-79A0E62051D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98614" y="5965816"/>
            <a:ext cx="1959683" cy="410131"/>
          </a:xfrm>
          <a:prstGeom prst="rect">
            <a:avLst/>
          </a:prstGeom>
          <a:noFill/>
          <a:ln>
            <a:noFill/>
          </a:ln>
        </p:spPr>
      </p:pic>
      <p:pic>
        <p:nvPicPr>
          <p:cNvPr id="12" name="Picture 11">
            <a:extLst>
              <a:ext uri="{FF2B5EF4-FFF2-40B4-BE49-F238E27FC236}">
                <a16:creationId xmlns:a16="http://schemas.microsoft.com/office/drawing/2014/main" id="{9EC4F0BB-FDA6-C0CE-408D-6238B96C6EE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79069" y="376291"/>
            <a:ext cx="4010625" cy="1899769"/>
          </a:xfrm>
          <a:prstGeom prst="rect">
            <a:avLst/>
          </a:prstGeom>
        </p:spPr>
      </p:pic>
      <p:sp>
        <p:nvSpPr>
          <p:cNvPr id="13" name="Freeform 12">
            <a:extLst>
              <a:ext uri="{FF2B5EF4-FFF2-40B4-BE49-F238E27FC236}">
                <a16:creationId xmlns:a16="http://schemas.microsoft.com/office/drawing/2014/main" id="{F2F25710-EA19-415D-B609-2CD0F77212AB}"/>
              </a:ext>
            </a:extLst>
          </p:cNvPr>
          <p:cNvSpPr/>
          <p:nvPr userDrawn="1"/>
        </p:nvSpPr>
        <p:spPr>
          <a:xfrm rot="17100000">
            <a:off x="9684991" y="3328031"/>
            <a:ext cx="3239534" cy="2841658"/>
          </a:xfrm>
          <a:custGeom>
            <a:avLst/>
            <a:gdLst>
              <a:gd name="connsiteX0" fmla="*/ 2527716 w 2601872"/>
              <a:gd name="connsiteY0" fmla="*/ 1215850 h 2282313"/>
              <a:gd name="connsiteX1" fmla="*/ 2474367 w 2601872"/>
              <a:gd name="connsiteY1" fmla="*/ 1237190 h 2282313"/>
              <a:gd name="connsiteX2" fmla="*/ 2451426 w 2601872"/>
              <a:gd name="connsiteY2" fmla="*/ 1290006 h 2282313"/>
              <a:gd name="connsiteX3" fmla="*/ 2462630 w 2601872"/>
              <a:gd name="connsiteY3" fmla="*/ 1330552 h 2282313"/>
              <a:gd name="connsiteX4" fmla="*/ 2270570 w 2601872"/>
              <a:gd name="connsiteY4" fmla="*/ 1522611 h 2282313"/>
              <a:gd name="connsiteX5" fmla="*/ 1605831 w 2601872"/>
              <a:gd name="connsiteY5" fmla="*/ 1522611 h 2282313"/>
              <a:gd name="connsiteX6" fmla="*/ 1593560 w 2601872"/>
              <a:gd name="connsiteY6" fmla="*/ 1527413 h 2282313"/>
              <a:gd name="connsiteX7" fmla="*/ 1375359 w 2601872"/>
              <a:gd name="connsiteY7" fmla="*/ 1745614 h 2282313"/>
              <a:gd name="connsiteX8" fmla="*/ 1347618 w 2601872"/>
              <a:gd name="connsiteY8" fmla="*/ 1717872 h 2282313"/>
              <a:gd name="connsiteX9" fmla="*/ 1183834 w 2601872"/>
              <a:gd name="connsiteY9" fmla="*/ 1881656 h 2282313"/>
              <a:gd name="connsiteX10" fmla="*/ 1095273 w 2601872"/>
              <a:gd name="connsiteY10" fmla="*/ 1793095 h 2282313"/>
              <a:gd name="connsiteX11" fmla="*/ 1259057 w 2601872"/>
              <a:gd name="connsiteY11" fmla="*/ 1629311 h 2282313"/>
              <a:gd name="connsiteX12" fmla="*/ 1232915 w 2601872"/>
              <a:gd name="connsiteY12" fmla="*/ 1603170 h 2282313"/>
              <a:gd name="connsiteX13" fmla="*/ 1513536 w 2601872"/>
              <a:gd name="connsiteY13" fmla="*/ 1322549 h 2282313"/>
              <a:gd name="connsiteX14" fmla="*/ 1841637 w 2601872"/>
              <a:gd name="connsiteY14" fmla="*/ 1322549 h 2282313"/>
              <a:gd name="connsiteX15" fmla="*/ 1853908 w 2601872"/>
              <a:gd name="connsiteY15" fmla="*/ 1317748 h 2282313"/>
              <a:gd name="connsiteX16" fmla="*/ 1880049 w 2601872"/>
              <a:gd name="connsiteY16" fmla="*/ 1291607 h 2282313"/>
              <a:gd name="connsiteX17" fmla="*/ 1880049 w 2601872"/>
              <a:gd name="connsiteY17" fmla="*/ 1291607 h 2282313"/>
              <a:gd name="connsiteX18" fmla="*/ 1967009 w 2601872"/>
              <a:gd name="connsiteY18" fmla="*/ 1205180 h 2282313"/>
              <a:gd name="connsiteX19" fmla="*/ 2001687 w 2601872"/>
              <a:gd name="connsiteY19" fmla="*/ 1214249 h 2282313"/>
              <a:gd name="connsiteX20" fmla="*/ 2077977 w 2601872"/>
              <a:gd name="connsiteY20" fmla="*/ 1140093 h 2282313"/>
              <a:gd name="connsiteX21" fmla="*/ 2003821 w 2601872"/>
              <a:gd name="connsiteY21" fmla="*/ 1063803 h 2282313"/>
              <a:gd name="connsiteX22" fmla="*/ 1950471 w 2601872"/>
              <a:gd name="connsiteY22" fmla="*/ 1085143 h 2282313"/>
              <a:gd name="connsiteX23" fmla="*/ 1927530 w 2601872"/>
              <a:gd name="connsiteY23" fmla="*/ 1137959 h 2282313"/>
              <a:gd name="connsiteX24" fmla="*/ 1941401 w 2601872"/>
              <a:gd name="connsiteY24" fmla="*/ 1182239 h 2282313"/>
              <a:gd name="connsiteX25" fmla="*/ 1934466 w 2601872"/>
              <a:gd name="connsiteY25" fmla="*/ 1189175 h 2282313"/>
              <a:gd name="connsiteX26" fmla="*/ 1934466 w 2601872"/>
              <a:gd name="connsiteY26" fmla="*/ 1189175 h 2282313"/>
              <a:gd name="connsiteX27" fmla="*/ 1835236 w 2601872"/>
              <a:gd name="connsiteY27" fmla="*/ 1288406 h 2282313"/>
              <a:gd name="connsiteX28" fmla="*/ 1507134 w 2601872"/>
              <a:gd name="connsiteY28" fmla="*/ 1288406 h 2282313"/>
              <a:gd name="connsiteX29" fmla="*/ 1494863 w 2601872"/>
              <a:gd name="connsiteY29" fmla="*/ 1293207 h 2282313"/>
              <a:gd name="connsiteX30" fmla="*/ 1209441 w 2601872"/>
              <a:gd name="connsiteY30" fmla="*/ 1578629 h 2282313"/>
              <a:gd name="connsiteX31" fmla="*/ 1182233 w 2601872"/>
              <a:gd name="connsiteY31" fmla="*/ 1551420 h 2282313"/>
              <a:gd name="connsiteX32" fmla="*/ 1018449 w 2601872"/>
              <a:gd name="connsiteY32" fmla="*/ 1715204 h 2282313"/>
              <a:gd name="connsiteX33" fmla="*/ 929888 w 2601872"/>
              <a:gd name="connsiteY33" fmla="*/ 1626644 h 2282313"/>
              <a:gd name="connsiteX34" fmla="*/ 1093672 w 2601872"/>
              <a:gd name="connsiteY34" fmla="*/ 1462860 h 2282313"/>
              <a:gd name="connsiteX35" fmla="*/ 1065930 w 2601872"/>
              <a:gd name="connsiteY35" fmla="*/ 1435118 h 2282313"/>
              <a:gd name="connsiteX36" fmla="*/ 1283064 w 2601872"/>
              <a:gd name="connsiteY36" fmla="*/ 1217984 h 2282313"/>
              <a:gd name="connsiteX37" fmla="*/ 1287866 w 2601872"/>
              <a:gd name="connsiteY37" fmla="*/ 1205713 h 2282313"/>
              <a:gd name="connsiteX38" fmla="*/ 1287866 w 2601872"/>
              <a:gd name="connsiteY38" fmla="*/ 879746 h 2282313"/>
              <a:gd name="connsiteX39" fmla="*/ 1464454 w 2601872"/>
              <a:gd name="connsiteY39" fmla="*/ 703158 h 2282313"/>
              <a:gd name="connsiteX40" fmla="*/ 1505533 w 2601872"/>
              <a:gd name="connsiteY40" fmla="*/ 714895 h 2282313"/>
              <a:gd name="connsiteX41" fmla="*/ 1558350 w 2601872"/>
              <a:gd name="connsiteY41" fmla="*/ 691954 h 2282313"/>
              <a:gd name="connsiteX42" fmla="*/ 1579690 w 2601872"/>
              <a:gd name="connsiteY42" fmla="*/ 638604 h 2282313"/>
              <a:gd name="connsiteX43" fmla="*/ 1503399 w 2601872"/>
              <a:gd name="connsiteY43" fmla="*/ 564448 h 2282313"/>
              <a:gd name="connsiteX44" fmla="*/ 1429243 w 2601872"/>
              <a:gd name="connsiteY44" fmla="*/ 640738 h 2282313"/>
              <a:gd name="connsiteX45" fmla="*/ 1440446 w 2601872"/>
              <a:gd name="connsiteY45" fmla="*/ 679150 h 2282313"/>
              <a:gd name="connsiteX46" fmla="*/ 1258523 w 2601872"/>
              <a:gd name="connsiteY46" fmla="*/ 861073 h 2282313"/>
              <a:gd name="connsiteX47" fmla="*/ 1253722 w 2601872"/>
              <a:gd name="connsiteY47" fmla="*/ 873344 h 2282313"/>
              <a:gd name="connsiteX48" fmla="*/ 1253722 w 2601872"/>
              <a:gd name="connsiteY48" fmla="*/ 1199311 h 2282313"/>
              <a:gd name="connsiteX49" fmla="*/ 1041923 w 2601872"/>
              <a:gd name="connsiteY49" fmla="*/ 1411110 h 2282313"/>
              <a:gd name="connsiteX50" fmla="*/ 1016315 w 2601872"/>
              <a:gd name="connsiteY50" fmla="*/ 1385502 h 2282313"/>
              <a:gd name="connsiteX51" fmla="*/ 852531 w 2601872"/>
              <a:gd name="connsiteY51" fmla="*/ 1549286 h 2282313"/>
              <a:gd name="connsiteX52" fmla="*/ 763970 w 2601872"/>
              <a:gd name="connsiteY52" fmla="*/ 1460726 h 2282313"/>
              <a:gd name="connsiteX53" fmla="*/ 927754 w 2601872"/>
              <a:gd name="connsiteY53" fmla="*/ 1296942 h 2282313"/>
              <a:gd name="connsiteX54" fmla="*/ 901079 w 2601872"/>
              <a:gd name="connsiteY54" fmla="*/ 1270267 h 2282313"/>
              <a:gd name="connsiteX55" fmla="*/ 989107 w 2601872"/>
              <a:gd name="connsiteY55" fmla="*/ 1182239 h 2282313"/>
              <a:gd name="connsiteX56" fmla="*/ 1029652 w 2601872"/>
              <a:gd name="connsiteY56" fmla="*/ 1193443 h 2282313"/>
              <a:gd name="connsiteX57" fmla="*/ 1082469 w 2601872"/>
              <a:gd name="connsiteY57" fmla="*/ 1170502 h 2282313"/>
              <a:gd name="connsiteX58" fmla="*/ 1103809 w 2601872"/>
              <a:gd name="connsiteY58" fmla="*/ 1117152 h 2282313"/>
              <a:gd name="connsiteX59" fmla="*/ 1027519 w 2601872"/>
              <a:gd name="connsiteY59" fmla="*/ 1042996 h 2282313"/>
              <a:gd name="connsiteX60" fmla="*/ 953362 w 2601872"/>
              <a:gd name="connsiteY60" fmla="*/ 1119287 h 2282313"/>
              <a:gd name="connsiteX61" fmla="*/ 964565 w 2601872"/>
              <a:gd name="connsiteY61" fmla="*/ 1157698 h 2282313"/>
              <a:gd name="connsiteX62" fmla="*/ 876538 w 2601872"/>
              <a:gd name="connsiteY62" fmla="*/ 1245726 h 2282313"/>
              <a:gd name="connsiteX63" fmla="*/ 849863 w 2601872"/>
              <a:gd name="connsiteY63" fmla="*/ 1219051 h 2282313"/>
              <a:gd name="connsiteX64" fmla="*/ 686079 w 2601872"/>
              <a:gd name="connsiteY64" fmla="*/ 1382835 h 2282313"/>
              <a:gd name="connsiteX65" fmla="*/ 597518 w 2601872"/>
              <a:gd name="connsiteY65" fmla="*/ 1294274 h 2282313"/>
              <a:gd name="connsiteX66" fmla="*/ 761303 w 2601872"/>
              <a:gd name="connsiteY66" fmla="*/ 1130490 h 2282313"/>
              <a:gd name="connsiteX67" fmla="*/ 737295 w 2601872"/>
              <a:gd name="connsiteY67" fmla="*/ 1106482 h 2282313"/>
              <a:gd name="connsiteX68" fmla="*/ 1165694 w 2601872"/>
              <a:gd name="connsiteY68" fmla="*/ 678083 h 2282313"/>
              <a:gd name="connsiteX69" fmla="*/ 1206241 w 2601872"/>
              <a:gd name="connsiteY69" fmla="*/ 689287 h 2282313"/>
              <a:gd name="connsiteX70" fmla="*/ 1259057 w 2601872"/>
              <a:gd name="connsiteY70" fmla="*/ 666346 h 2282313"/>
              <a:gd name="connsiteX71" fmla="*/ 1280397 w 2601872"/>
              <a:gd name="connsiteY71" fmla="*/ 612996 h 2282313"/>
              <a:gd name="connsiteX72" fmla="*/ 1204106 w 2601872"/>
              <a:gd name="connsiteY72" fmla="*/ 538840 h 2282313"/>
              <a:gd name="connsiteX73" fmla="*/ 1129950 w 2601872"/>
              <a:gd name="connsiteY73" fmla="*/ 615130 h 2282313"/>
              <a:gd name="connsiteX74" fmla="*/ 1141154 w 2601872"/>
              <a:gd name="connsiteY74" fmla="*/ 653542 h 2282313"/>
              <a:gd name="connsiteX75" fmla="*/ 712754 w 2601872"/>
              <a:gd name="connsiteY75" fmla="*/ 1081942 h 2282313"/>
              <a:gd name="connsiteX76" fmla="*/ 683412 w 2601872"/>
              <a:gd name="connsiteY76" fmla="*/ 1052599 h 2282313"/>
              <a:gd name="connsiteX77" fmla="*/ 519628 w 2601872"/>
              <a:gd name="connsiteY77" fmla="*/ 1216383 h 2282313"/>
              <a:gd name="connsiteX78" fmla="*/ 431067 w 2601872"/>
              <a:gd name="connsiteY78" fmla="*/ 1127822 h 2282313"/>
              <a:gd name="connsiteX79" fmla="*/ 594851 w 2601872"/>
              <a:gd name="connsiteY79" fmla="*/ 964038 h 2282313"/>
              <a:gd name="connsiteX80" fmla="*/ 571377 w 2601872"/>
              <a:gd name="connsiteY80" fmla="*/ 940565 h 2282313"/>
              <a:gd name="connsiteX81" fmla="*/ 827990 w 2601872"/>
              <a:gd name="connsiteY81" fmla="*/ 683952 h 2282313"/>
              <a:gd name="connsiteX82" fmla="*/ 832792 w 2601872"/>
              <a:gd name="connsiteY82" fmla="*/ 671681 h 2282313"/>
              <a:gd name="connsiteX83" fmla="*/ 832792 w 2601872"/>
              <a:gd name="connsiteY83" fmla="*/ 346780 h 2282313"/>
              <a:gd name="connsiteX84" fmla="*/ 1040856 w 2601872"/>
              <a:gd name="connsiteY84" fmla="*/ 138716 h 2282313"/>
              <a:gd name="connsiteX85" fmla="*/ 1081935 w 2601872"/>
              <a:gd name="connsiteY85" fmla="*/ 150453 h 2282313"/>
              <a:gd name="connsiteX86" fmla="*/ 1134752 w 2601872"/>
              <a:gd name="connsiteY86" fmla="*/ 127513 h 2282313"/>
              <a:gd name="connsiteX87" fmla="*/ 1156092 w 2601872"/>
              <a:gd name="connsiteY87" fmla="*/ 74163 h 2282313"/>
              <a:gd name="connsiteX88" fmla="*/ 1079801 w 2601872"/>
              <a:gd name="connsiteY88" fmla="*/ 6 h 2282313"/>
              <a:gd name="connsiteX89" fmla="*/ 1005645 w 2601872"/>
              <a:gd name="connsiteY89" fmla="*/ 76297 h 2282313"/>
              <a:gd name="connsiteX90" fmla="*/ 1016849 w 2601872"/>
              <a:gd name="connsiteY90" fmla="*/ 114709 h 2282313"/>
              <a:gd name="connsiteX91" fmla="*/ 803982 w 2601872"/>
              <a:gd name="connsiteY91" fmla="*/ 327575 h 2282313"/>
              <a:gd name="connsiteX92" fmla="*/ 799181 w 2601872"/>
              <a:gd name="connsiteY92" fmla="*/ 339845 h 2282313"/>
              <a:gd name="connsiteX93" fmla="*/ 799181 w 2601872"/>
              <a:gd name="connsiteY93" fmla="*/ 664746 h 2282313"/>
              <a:gd name="connsiteX94" fmla="*/ 547370 w 2601872"/>
              <a:gd name="connsiteY94" fmla="*/ 916557 h 2282313"/>
              <a:gd name="connsiteX95" fmla="*/ 517494 w 2601872"/>
              <a:gd name="connsiteY95" fmla="*/ 886681 h 2282313"/>
              <a:gd name="connsiteX96" fmla="*/ 353710 w 2601872"/>
              <a:gd name="connsiteY96" fmla="*/ 1050465 h 2282313"/>
              <a:gd name="connsiteX97" fmla="*/ 300360 w 2601872"/>
              <a:gd name="connsiteY97" fmla="*/ 997115 h 2282313"/>
              <a:gd name="connsiteX98" fmla="*/ 13871 w 2601872"/>
              <a:gd name="connsiteY98" fmla="*/ 997115 h 2282313"/>
              <a:gd name="connsiteX99" fmla="*/ 0 w 2601872"/>
              <a:gd name="connsiteY99" fmla="*/ 1010986 h 2282313"/>
              <a:gd name="connsiteX100" fmla="*/ 1271327 w 2601872"/>
              <a:gd name="connsiteY100" fmla="*/ 2282314 h 2282313"/>
              <a:gd name="connsiteX101" fmla="*/ 1285198 w 2601872"/>
              <a:gd name="connsiteY101" fmla="*/ 2268442 h 2282313"/>
              <a:gd name="connsiteX102" fmla="*/ 1285198 w 2601872"/>
              <a:gd name="connsiteY102" fmla="*/ 1981954 h 2282313"/>
              <a:gd name="connsiteX103" fmla="*/ 1261724 w 2601872"/>
              <a:gd name="connsiteY103" fmla="*/ 1958480 h 2282313"/>
              <a:gd name="connsiteX104" fmla="*/ 1425508 w 2601872"/>
              <a:gd name="connsiteY104" fmla="*/ 1794696 h 2282313"/>
              <a:gd name="connsiteX105" fmla="*/ 1399900 w 2601872"/>
              <a:gd name="connsiteY105" fmla="*/ 1769088 h 2282313"/>
              <a:gd name="connsiteX106" fmla="*/ 1613300 w 2601872"/>
              <a:gd name="connsiteY106" fmla="*/ 1555688 h 2282313"/>
              <a:gd name="connsiteX107" fmla="*/ 2278039 w 2601872"/>
              <a:gd name="connsiteY107" fmla="*/ 1555688 h 2282313"/>
              <a:gd name="connsiteX108" fmla="*/ 2290310 w 2601872"/>
              <a:gd name="connsiteY108" fmla="*/ 1550887 h 2282313"/>
              <a:gd name="connsiteX109" fmla="*/ 2487171 w 2601872"/>
              <a:gd name="connsiteY109" fmla="*/ 1354026 h 2282313"/>
              <a:gd name="connsiteX110" fmla="*/ 2525582 w 2601872"/>
              <a:gd name="connsiteY110" fmla="*/ 1365229 h 2282313"/>
              <a:gd name="connsiteX111" fmla="*/ 2601873 w 2601872"/>
              <a:gd name="connsiteY111" fmla="*/ 1291073 h 2282313"/>
              <a:gd name="connsiteX112" fmla="*/ 2527716 w 2601872"/>
              <a:gd name="connsiteY112" fmla="*/ 1214783 h 2282313"/>
              <a:gd name="connsiteX113" fmla="*/ 2000620 w 2601872"/>
              <a:gd name="connsiteY113" fmla="*/ 1091011 h 2282313"/>
              <a:gd name="connsiteX114" fmla="*/ 2035298 w 2601872"/>
              <a:gd name="connsiteY114" fmla="*/ 1105416 h 2282313"/>
              <a:gd name="connsiteX115" fmla="*/ 2049168 w 2601872"/>
              <a:gd name="connsiteY115" fmla="*/ 1139026 h 2282313"/>
              <a:gd name="connsiteX116" fmla="*/ 2035298 w 2601872"/>
              <a:gd name="connsiteY116" fmla="*/ 1173170 h 2282313"/>
              <a:gd name="connsiteX117" fmla="*/ 2001153 w 2601872"/>
              <a:gd name="connsiteY117" fmla="*/ 1187574 h 2282313"/>
              <a:gd name="connsiteX118" fmla="*/ 1952605 w 2601872"/>
              <a:gd name="connsiteY118" fmla="*/ 1140093 h 2282313"/>
              <a:gd name="connsiteX119" fmla="*/ 2000086 w 2601872"/>
              <a:gd name="connsiteY119" fmla="*/ 1091011 h 2282313"/>
              <a:gd name="connsiteX120" fmla="*/ 1503399 w 2601872"/>
              <a:gd name="connsiteY120" fmla="*/ 592190 h 2282313"/>
              <a:gd name="connsiteX121" fmla="*/ 1538076 w 2601872"/>
              <a:gd name="connsiteY121" fmla="*/ 606594 h 2282313"/>
              <a:gd name="connsiteX122" fmla="*/ 1551948 w 2601872"/>
              <a:gd name="connsiteY122" fmla="*/ 640205 h 2282313"/>
              <a:gd name="connsiteX123" fmla="*/ 1538076 w 2601872"/>
              <a:gd name="connsiteY123" fmla="*/ 674349 h 2282313"/>
              <a:gd name="connsiteX124" fmla="*/ 1503933 w 2601872"/>
              <a:gd name="connsiteY124" fmla="*/ 688753 h 2282313"/>
              <a:gd name="connsiteX125" fmla="*/ 1454851 w 2601872"/>
              <a:gd name="connsiteY125" fmla="*/ 641272 h 2282313"/>
              <a:gd name="connsiteX126" fmla="*/ 1502332 w 2601872"/>
              <a:gd name="connsiteY126" fmla="*/ 592190 h 2282313"/>
              <a:gd name="connsiteX127" fmla="*/ 1080335 w 2601872"/>
              <a:gd name="connsiteY127" fmla="*/ 28282 h 2282313"/>
              <a:gd name="connsiteX128" fmla="*/ 1115012 w 2601872"/>
              <a:gd name="connsiteY128" fmla="*/ 42686 h 2282313"/>
              <a:gd name="connsiteX129" fmla="*/ 1128883 w 2601872"/>
              <a:gd name="connsiteY129" fmla="*/ 76297 h 2282313"/>
              <a:gd name="connsiteX130" fmla="*/ 1115012 w 2601872"/>
              <a:gd name="connsiteY130" fmla="*/ 110441 h 2282313"/>
              <a:gd name="connsiteX131" fmla="*/ 1080868 w 2601872"/>
              <a:gd name="connsiteY131" fmla="*/ 124845 h 2282313"/>
              <a:gd name="connsiteX132" fmla="*/ 1032320 w 2601872"/>
              <a:gd name="connsiteY132" fmla="*/ 77364 h 2282313"/>
              <a:gd name="connsiteX133" fmla="*/ 1079801 w 2601872"/>
              <a:gd name="connsiteY133" fmla="*/ 28282 h 2282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2601872" h="2282313">
                <a:moveTo>
                  <a:pt x="2527716" y="1215850"/>
                </a:moveTo>
                <a:cubicBezTo>
                  <a:pt x="2507444" y="1215850"/>
                  <a:pt x="2488771" y="1223319"/>
                  <a:pt x="2474367" y="1237190"/>
                </a:cubicBezTo>
                <a:cubicBezTo>
                  <a:pt x="2459962" y="1251061"/>
                  <a:pt x="2451960" y="1270267"/>
                  <a:pt x="2451426" y="1290006"/>
                </a:cubicBezTo>
                <a:cubicBezTo>
                  <a:pt x="2451426" y="1304944"/>
                  <a:pt x="2455161" y="1318815"/>
                  <a:pt x="2462630" y="1330552"/>
                </a:cubicBezTo>
                <a:lnTo>
                  <a:pt x="2270570" y="1522611"/>
                </a:lnTo>
                <a:lnTo>
                  <a:pt x="1605831" y="1522611"/>
                </a:lnTo>
                <a:cubicBezTo>
                  <a:pt x="1601030" y="1522611"/>
                  <a:pt x="1596761" y="1524212"/>
                  <a:pt x="1593560" y="1527413"/>
                </a:cubicBezTo>
                <a:lnTo>
                  <a:pt x="1375359" y="1745614"/>
                </a:lnTo>
                <a:lnTo>
                  <a:pt x="1347618" y="1717872"/>
                </a:lnTo>
                <a:lnTo>
                  <a:pt x="1183834" y="1881656"/>
                </a:lnTo>
                <a:lnTo>
                  <a:pt x="1095273" y="1793095"/>
                </a:lnTo>
                <a:lnTo>
                  <a:pt x="1259057" y="1629311"/>
                </a:lnTo>
                <a:lnTo>
                  <a:pt x="1232915" y="1603170"/>
                </a:lnTo>
                <a:lnTo>
                  <a:pt x="1513536" y="1322549"/>
                </a:lnTo>
                <a:cubicBezTo>
                  <a:pt x="1527406" y="1322549"/>
                  <a:pt x="1841637" y="1322549"/>
                  <a:pt x="1841637" y="1322549"/>
                </a:cubicBezTo>
                <a:cubicBezTo>
                  <a:pt x="1846439" y="1322549"/>
                  <a:pt x="1850706" y="1320949"/>
                  <a:pt x="1853908" y="1317748"/>
                </a:cubicBezTo>
                <a:lnTo>
                  <a:pt x="1880049" y="1291607"/>
                </a:lnTo>
                <a:lnTo>
                  <a:pt x="1880049" y="1291607"/>
                </a:lnTo>
                <a:cubicBezTo>
                  <a:pt x="1880049" y="1291607"/>
                  <a:pt x="1967009" y="1205180"/>
                  <a:pt x="1967009" y="1205180"/>
                </a:cubicBezTo>
                <a:cubicBezTo>
                  <a:pt x="1977146" y="1210515"/>
                  <a:pt x="1988883" y="1214249"/>
                  <a:pt x="2001687" y="1214249"/>
                </a:cubicBezTo>
                <a:cubicBezTo>
                  <a:pt x="2043300" y="1214783"/>
                  <a:pt x="2077443" y="1181706"/>
                  <a:pt x="2077977" y="1140093"/>
                </a:cubicBezTo>
                <a:cubicBezTo>
                  <a:pt x="2078511" y="1098480"/>
                  <a:pt x="2045433" y="1064336"/>
                  <a:pt x="2003821" y="1063803"/>
                </a:cubicBezTo>
                <a:cubicBezTo>
                  <a:pt x="1983548" y="1063803"/>
                  <a:pt x="1964875" y="1071272"/>
                  <a:pt x="1950471" y="1085143"/>
                </a:cubicBezTo>
                <a:cubicBezTo>
                  <a:pt x="1936066" y="1099014"/>
                  <a:pt x="1928064" y="1118219"/>
                  <a:pt x="1927530" y="1137959"/>
                </a:cubicBezTo>
                <a:cubicBezTo>
                  <a:pt x="1927530" y="1154497"/>
                  <a:pt x="1932332" y="1169969"/>
                  <a:pt x="1941401" y="1182239"/>
                </a:cubicBezTo>
                <a:lnTo>
                  <a:pt x="1934466" y="1189175"/>
                </a:lnTo>
                <a:lnTo>
                  <a:pt x="1934466" y="1189175"/>
                </a:lnTo>
                <a:cubicBezTo>
                  <a:pt x="1934466" y="1189175"/>
                  <a:pt x="1835236" y="1288406"/>
                  <a:pt x="1835236" y="1288406"/>
                </a:cubicBezTo>
                <a:cubicBezTo>
                  <a:pt x="1821364" y="1288406"/>
                  <a:pt x="1507134" y="1288406"/>
                  <a:pt x="1507134" y="1288406"/>
                </a:cubicBezTo>
                <a:cubicBezTo>
                  <a:pt x="1502332" y="1288406"/>
                  <a:pt x="1498064" y="1290006"/>
                  <a:pt x="1494863" y="1293207"/>
                </a:cubicBezTo>
                <a:lnTo>
                  <a:pt x="1209441" y="1578629"/>
                </a:lnTo>
                <a:lnTo>
                  <a:pt x="1182233" y="1551420"/>
                </a:lnTo>
                <a:lnTo>
                  <a:pt x="1018449" y="1715204"/>
                </a:lnTo>
                <a:lnTo>
                  <a:pt x="929888" y="1626644"/>
                </a:lnTo>
                <a:lnTo>
                  <a:pt x="1093672" y="1462860"/>
                </a:lnTo>
                <a:lnTo>
                  <a:pt x="1065930" y="1435118"/>
                </a:lnTo>
                <a:lnTo>
                  <a:pt x="1283064" y="1217984"/>
                </a:lnTo>
                <a:cubicBezTo>
                  <a:pt x="1286265" y="1214783"/>
                  <a:pt x="1287866" y="1210515"/>
                  <a:pt x="1287866" y="1205713"/>
                </a:cubicBezTo>
                <a:cubicBezTo>
                  <a:pt x="1287866" y="1205713"/>
                  <a:pt x="1287866" y="893083"/>
                  <a:pt x="1287866" y="879746"/>
                </a:cubicBezTo>
                <a:lnTo>
                  <a:pt x="1464454" y="703158"/>
                </a:lnTo>
                <a:cubicBezTo>
                  <a:pt x="1476191" y="710627"/>
                  <a:pt x="1490595" y="714895"/>
                  <a:pt x="1505533" y="714895"/>
                </a:cubicBezTo>
                <a:cubicBezTo>
                  <a:pt x="1525806" y="714895"/>
                  <a:pt x="1544478" y="706358"/>
                  <a:pt x="1558350" y="691954"/>
                </a:cubicBezTo>
                <a:cubicBezTo>
                  <a:pt x="1572220" y="677550"/>
                  <a:pt x="1580223" y="658344"/>
                  <a:pt x="1579690" y="638604"/>
                </a:cubicBezTo>
                <a:cubicBezTo>
                  <a:pt x="1579156" y="596991"/>
                  <a:pt x="1545012" y="563914"/>
                  <a:pt x="1503399" y="564448"/>
                </a:cubicBezTo>
                <a:cubicBezTo>
                  <a:pt x="1461786" y="564981"/>
                  <a:pt x="1428709" y="599125"/>
                  <a:pt x="1429243" y="640738"/>
                </a:cubicBezTo>
                <a:cubicBezTo>
                  <a:pt x="1429243" y="654609"/>
                  <a:pt x="1433511" y="667947"/>
                  <a:pt x="1440446" y="679150"/>
                </a:cubicBezTo>
                <a:lnTo>
                  <a:pt x="1258523" y="861073"/>
                </a:lnTo>
                <a:cubicBezTo>
                  <a:pt x="1255322" y="864274"/>
                  <a:pt x="1253722" y="868542"/>
                  <a:pt x="1253722" y="873344"/>
                </a:cubicBezTo>
                <a:cubicBezTo>
                  <a:pt x="1253722" y="873344"/>
                  <a:pt x="1253722" y="1185974"/>
                  <a:pt x="1253722" y="1199311"/>
                </a:cubicBezTo>
                <a:lnTo>
                  <a:pt x="1041923" y="1411110"/>
                </a:lnTo>
                <a:lnTo>
                  <a:pt x="1016315" y="1385502"/>
                </a:lnTo>
                <a:lnTo>
                  <a:pt x="852531" y="1549286"/>
                </a:lnTo>
                <a:lnTo>
                  <a:pt x="763970" y="1460726"/>
                </a:lnTo>
                <a:lnTo>
                  <a:pt x="927754" y="1296942"/>
                </a:lnTo>
                <a:lnTo>
                  <a:pt x="901079" y="1270267"/>
                </a:lnTo>
                <a:lnTo>
                  <a:pt x="989107" y="1182239"/>
                </a:lnTo>
                <a:cubicBezTo>
                  <a:pt x="1000844" y="1189708"/>
                  <a:pt x="1014714" y="1193976"/>
                  <a:pt x="1029652" y="1193443"/>
                </a:cubicBezTo>
                <a:cubicBezTo>
                  <a:pt x="1049925" y="1193443"/>
                  <a:pt x="1068598" y="1184907"/>
                  <a:pt x="1082469" y="1170502"/>
                </a:cubicBezTo>
                <a:cubicBezTo>
                  <a:pt x="1096340" y="1156098"/>
                  <a:pt x="1104342" y="1136892"/>
                  <a:pt x="1103809" y="1117152"/>
                </a:cubicBezTo>
                <a:cubicBezTo>
                  <a:pt x="1103275" y="1075540"/>
                  <a:pt x="1069131" y="1042463"/>
                  <a:pt x="1027519" y="1042996"/>
                </a:cubicBezTo>
                <a:cubicBezTo>
                  <a:pt x="985905" y="1043530"/>
                  <a:pt x="952829" y="1077674"/>
                  <a:pt x="953362" y="1119287"/>
                </a:cubicBezTo>
                <a:cubicBezTo>
                  <a:pt x="953362" y="1133691"/>
                  <a:pt x="957630" y="1146495"/>
                  <a:pt x="964565" y="1157698"/>
                </a:cubicBezTo>
                <a:lnTo>
                  <a:pt x="876538" y="1245726"/>
                </a:lnTo>
                <a:lnTo>
                  <a:pt x="849863" y="1219051"/>
                </a:lnTo>
                <a:lnTo>
                  <a:pt x="686079" y="1382835"/>
                </a:lnTo>
                <a:lnTo>
                  <a:pt x="597518" y="1294274"/>
                </a:lnTo>
                <a:lnTo>
                  <a:pt x="761303" y="1130490"/>
                </a:lnTo>
                <a:lnTo>
                  <a:pt x="737295" y="1106482"/>
                </a:lnTo>
                <a:lnTo>
                  <a:pt x="1165694" y="678083"/>
                </a:lnTo>
                <a:cubicBezTo>
                  <a:pt x="1177432" y="685552"/>
                  <a:pt x="1191302" y="689820"/>
                  <a:pt x="1206241" y="689287"/>
                </a:cubicBezTo>
                <a:cubicBezTo>
                  <a:pt x="1226513" y="689287"/>
                  <a:pt x="1245186" y="680751"/>
                  <a:pt x="1259057" y="666346"/>
                </a:cubicBezTo>
                <a:cubicBezTo>
                  <a:pt x="1272928" y="651942"/>
                  <a:pt x="1279330" y="632736"/>
                  <a:pt x="1280397" y="612996"/>
                </a:cubicBezTo>
                <a:cubicBezTo>
                  <a:pt x="1281997" y="577252"/>
                  <a:pt x="1241985" y="538840"/>
                  <a:pt x="1204106" y="538840"/>
                </a:cubicBezTo>
                <a:cubicBezTo>
                  <a:pt x="1162494" y="538840"/>
                  <a:pt x="1129417" y="573517"/>
                  <a:pt x="1129950" y="615130"/>
                </a:cubicBezTo>
                <a:cubicBezTo>
                  <a:pt x="1129950" y="629535"/>
                  <a:pt x="1134218" y="642339"/>
                  <a:pt x="1141154" y="653542"/>
                </a:cubicBezTo>
                <a:lnTo>
                  <a:pt x="712754" y="1081942"/>
                </a:lnTo>
                <a:lnTo>
                  <a:pt x="683412" y="1052599"/>
                </a:lnTo>
                <a:lnTo>
                  <a:pt x="519628" y="1216383"/>
                </a:lnTo>
                <a:lnTo>
                  <a:pt x="431067" y="1127822"/>
                </a:lnTo>
                <a:lnTo>
                  <a:pt x="594851" y="964038"/>
                </a:lnTo>
                <a:lnTo>
                  <a:pt x="571377" y="940565"/>
                </a:lnTo>
                <a:lnTo>
                  <a:pt x="827990" y="683952"/>
                </a:lnTo>
                <a:cubicBezTo>
                  <a:pt x="831191" y="680751"/>
                  <a:pt x="832792" y="676483"/>
                  <a:pt x="832792" y="671681"/>
                </a:cubicBezTo>
                <a:lnTo>
                  <a:pt x="832792" y="346780"/>
                </a:lnTo>
                <a:lnTo>
                  <a:pt x="1040856" y="138716"/>
                </a:lnTo>
                <a:cubicBezTo>
                  <a:pt x="1052593" y="146185"/>
                  <a:pt x="1066997" y="150453"/>
                  <a:pt x="1081935" y="150453"/>
                </a:cubicBezTo>
                <a:cubicBezTo>
                  <a:pt x="1102208" y="150453"/>
                  <a:pt x="1120881" y="141917"/>
                  <a:pt x="1134752" y="127513"/>
                </a:cubicBezTo>
                <a:cubicBezTo>
                  <a:pt x="1148622" y="113108"/>
                  <a:pt x="1156625" y="93902"/>
                  <a:pt x="1156092" y="74163"/>
                </a:cubicBezTo>
                <a:cubicBezTo>
                  <a:pt x="1155558" y="32550"/>
                  <a:pt x="1121414" y="-527"/>
                  <a:pt x="1079801" y="6"/>
                </a:cubicBezTo>
                <a:cubicBezTo>
                  <a:pt x="1038188" y="540"/>
                  <a:pt x="1005112" y="34684"/>
                  <a:pt x="1005645" y="76297"/>
                </a:cubicBezTo>
                <a:cubicBezTo>
                  <a:pt x="1005645" y="90168"/>
                  <a:pt x="1009913" y="103505"/>
                  <a:pt x="1016849" y="114709"/>
                </a:cubicBezTo>
                <a:lnTo>
                  <a:pt x="803982" y="327575"/>
                </a:lnTo>
                <a:cubicBezTo>
                  <a:pt x="800782" y="330776"/>
                  <a:pt x="799181" y="335044"/>
                  <a:pt x="799181" y="339845"/>
                </a:cubicBezTo>
                <a:cubicBezTo>
                  <a:pt x="799181" y="339845"/>
                  <a:pt x="799181" y="650875"/>
                  <a:pt x="799181" y="664746"/>
                </a:cubicBezTo>
                <a:lnTo>
                  <a:pt x="547370" y="916557"/>
                </a:lnTo>
                <a:lnTo>
                  <a:pt x="517494" y="886681"/>
                </a:lnTo>
                <a:lnTo>
                  <a:pt x="353710" y="1050465"/>
                </a:lnTo>
                <a:lnTo>
                  <a:pt x="300360" y="997115"/>
                </a:lnTo>
                <a:cubicBezTo>
                  <a:pt x="221402" y="918157"/>
                  <a:pt x="93362" y="918157"/>
                  <a:pt x="13871" y="997115"/>
                </a:cubicBezTo>
                <a:lnTo>
                  <a:pt x="0" y="1010986"/>
                </a:lnTo>
                <a:lnTo>
                  <a:pt x="1271327" y="2282314"/>
                </a:lnTo>
                <a:lnTo>
                  <a:pt x="1285198" y="2268442"/>
                </a:lnTo>
                <a:cubicBezTo>
                  <a:pt x="1364156" y="2189485"/>
                  <a:pt x="1364156" y="2061445"/>
                  <a:pt x="1285198" y="1981954"/>
                </a:cubicBezTo>
                <a:lnTo>
                  <a:pt x="1261724" y="1958480"/>
                </a:lnTo>
                <a:lnTo>
                  <a:pt x="1425508" y="1794696"/>
                </a:lnTo>
                <a:lnTo>
                  <a:pt x="1399900" y="1769088"/>
                </a:lnTo>
                <a:lnTo>
                  <a:pt x="1613300" y="1555688"/>
                </a:lnTo>
                <a:cubicBezTo>
                  <a:pt x="1627171" y="1555688"/>
                  <a:pt x="2278039" y="1555688"/>
                  <a:pt x="2278039" y="1555688"/>
                </a:cubicBezTo>
                <a:cubicBezTo>
                  <a:pt x="2282840" y="1555688"/>
                  <a:pt x="2287109" y="1554088"/>
                  <a:pt x="2290310" y="1550887"/>
                </a:cubicBezTo>
                <a:lnTo>
                  <a:pt x="2487171" y="1354026"/>
                </a:lnTo>
                <a:cubicBezTo>
                  <a:pt x="2498374" y="1360961"/>
                  <a:pt x="2511711" y="1365229"/>
                  <a:pt x="2525582" y="1365229"/>
                </a:cubicBezTo>
                <a:cubicBezTo>
                  <a:pt x="2567195" y="1365763"/>
                  <a:pt x="2601339" y="1332686"/>
                  <a:pt x="2601873" y="1291073"/>
                </a:cubicBezTo>
                <a:cubicBezTo>
                  <a:pt x="2601873" y="1249460"/>
                  <a:pt x="2568796" y="1215316"/>
                  <a:pt x="2527716" y="1214783"/>
                </a:cubicBezTo>
                <a:close/>
                <a:moveTo>
                  <a:pt x="2000620" y="1091011"/>
                </a:moveTo>
                <a:cubicBezTo>
                  <a:pt x="2013958" y="1091011"/>
                  <a:pt x="2026228" y="1096346"/>
                  <a:pt x="2035298" y="1105416"/>
                </a:cubicBezTo>
                <a:cubicBezTo>
                  <a:pt x="2043833" y="1113952"/>
                  <a:pt x="2049168" y="1125688"/>
                  <a:pt x="2049168" y="1139026"/>
                </a:cubicBezTo>
                <a:cubicBezTo>
                  <a:pt x="2049168" y="1151830"/>
                  <a:pt x="2044367" y="1164100"/>
                  <a:pt x="2035298" y="1173170"/>
                </a:cubicBezTo>
                <a:cubicBezTo>
                  <a:pt x="2026228" y="1182239"/>
                  <a:pt x="2014491" y="1187574"/>
                  <a:pt x="2001153" y="1187574"/>
                </a:cubicBezTo>
                <a:cubicBezTo>
                  <a:pt x="1974479" y="1187574"/>
                  <a:pt x="1952605" y="1166768"/>
                  <a:pt x="1952605" y="1140093"/>
                </a:cubicBezTo>
                <a:cubicBezTo>
                  <a:pt x="1952605" y="1113418"/>
                  <a:pt x="1973411" y="1091545"/>
                  <a:pt x="2000086" y="1091011"/>
                </a:cubicBezTo>
                <a:close/>
                <a:moveTo>
                  <a:pt x="1503399" y="592190"/>
                </a:moveTo>
                <a:cubicBezTo>
                  <a:pt x="1516736" y="592190"/>
                  <a:pt x="1529007" y="597525"/>
                  <a:pt x="1538076" y="606594"/>
                </a:cubicBezTo>
                <a:cubicBezTo>
                  <a:pt x="1546613" y="615130"/>
                  <a:pt x="1551948" y="626867"/>
                  <a:pt x="1551948" y="640205"/>
                </a:cubicBezTo>
                <a:cubicBezTo>
                  <a:pt x="1551948" y="653009"/>
                  <a:pt x="1547146" y="665279"/>
                  <a:pt x="1538076" y="674349"/>
                </a:cubicBezTo>
                <a:cubicBezTo>
                  <a:pt x="1529007" y="683418"/>
                  <a:pt x="1517270" y="688753"/>
                  <a:pt x="1503933" y="688753"/>
                </a:cubicBezTo>
                <a:cubicBezTo>
                  <a:pt x="1477258" y="688753"/>
                  <a:pt x="1455384" y="667947"/>
                  <a:pt x="1454851" y="641272"/>
                </a:cubicBezTo>
                <a:cubicBezTo>
                  <a:pt x="1454851" y="614597"/>
                  <a:pt x="1475657" y="592723"/>
                  <a:pt x="1502332" y="592190"/>
                </a:cubicBezTo>
                <a:close/>
                <a:moveTo>
                  <a:pt x="1080335" y="28282"/>
                </a:moveTo>
                <a:cubicBezTo>
                  <a:pt x="1093672" y="28282"/>
                  <a:pt x="1105943" y="33617"/>
                  <a:pt x="1115012" y="42686"/>
                </a:cubicBezTo>
                <a:cubicBezTo>
                  <a:pt x="1123548" y="51222"/>
                  <a:pt x="1128883" y="62959"/>
                  <a:pt x="1128883" y="76297"/>
                </a:cubicBezTo>
                <a:cubicBezTo>
                  <a:pt x="1128883" y="89101"/>
                  <a:pt x="1124082" y="101371"/>
                  <a:pt x="1115012" y="110441"/>
                </a:cubicBezTo>
                <a:cubicBezTo>
                  <a:pt x="1105943" y="119510"/>
                  <a:pt x="1094206" y="124845"/>
                  <a:pt x="1080868" y="124845"/>
                </a:cubicBezTo>
                <a:cubicBezTo>
                  <a:pt x="1054193" y="124845"/>
                  <a:pt x="1032320" y="104039"/>
                  <a:pt x="1032320" y="77364"/>
                </a:cubicBezTo>
                <a:cubicBezTo>
                  <a:pt x="1032320" y="50689"/>
                  <a:pt x="1053126" y="28815"/>
                  <a:pt x="1079801" y="28282"/>
                </a:cubicBezTo>
                <a:close/>
              </a:path>
            </a:pathLst>
          </a:custGeom>
          <a:solidFill>
            <a:srgbClr val="FFFFFF">
              <a:alpha val="46000"/>
            </a:srgbClr>
          </a:solidFill>
          <a:ln w="5331"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C0D8ADDE-1F9C-16B8-F8D7-372BED008F1A}"/>
              </a:ext>
            </a:extLst>
          </p:cNvPr>
          <p:cNvSpPr/>
          <p:nvPr userDrawn="1"/>
        </p:nvSpPr>
        <p:spPr>
          <a:xfrm>
            <a:off x="8053470" y="5377413"/>
            <a:ext cx="4138530" cy="756631"/>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rgbClr val="ADD037"/>
          </a:solidFill>
          <a:ln w="30808" cap="flat">
            <a:noFill/>
            <a:prstDash val="solid"/>
            <a:miter/>
          </a:ln>
        </p:spPr>
        <p:txBody>
          <a:bodyPr rtlCol="0" anchor="ctr"/>
          <a:lstStyle/>
          <a:p>
            <a:endParaRPr lang="en-US" sz="2069"/>
          </a:p>
        </p:txBody>
      </p:sp>
      <p:sp>
        <p:nvSpPr>
          <p:cNvPr id="15" name="Text Placeholder 23">
            <a:extLst>
              <a:ext uri="{FF2B5EF4-FFF2-40B4-BE49-F238E27FC236}">
                <a16:creationId xmlns:a16="http://schemas.microsoft.com/office/drawing/2014/main" id="{55FEB756-37DE-414C-B0FD-B0CDA3E81B66}"/>
              </a:ext>
            </a:extLst>
          </p:cNvPr>
          <p:cNvSpPr>
            <a:spLocks noGrp="1"/>
          </p:cNvSpPr>
          <p:nvPr>
            <p:ph type="body" sz="quarter" idx="45" hasCustomPrompt="1"/>
          </p:nvPr>
        </p:nvSpPr>
        <p:spPr>
          <a:xfrm>
            <a:off x="8376237" y="5402904"/>
            <a:ext cx="3195486" cy="731140"/>
          </a:xfrm>
          <a:prstGeom prst="rect">
            <a:avLst/>
          </a:prstGeom>
        </p:spPr>
        <p:txBody>
          <a:bodyPr anchor="ctr">
            <a:normAutofit/>
          </a:bodyPr>
          <a:lstStyle>
            <a:lvl1pPr marL="0" indent="0" algn="r">
              <a:buNone/>
              <a:defRPr sz="3000" b="1" baseline="0">
                <a:solidFill>
                  <a:schemeClr val="bg1"/>
                </a:solidFill>
                <a:latin typeface="+mn-lt"/>
              </a:defRPr>
            </a:lvl1pPr>
          </a:lstStyle>
          <a:p>
            <a:pPr lvl="0"/>
            <a:r>
              <a:rPr lang="en-US" dirty="0"/>
              <a:t>www. </a:t>
            </a:r>
            <a:r>
              <a:rPr lang="en-US" dirty="0" err="1"/>
              <a:t>website.eu</a:t>
            </a:r>
            <a:endParaRPr lang="en-US" dirty="0"/>
          </a:p>
        </p:txBody>
      </p:sp>
    </p:spTree>
    <p:extLst>
      <p:ext uri="{BB962C8B-B14F-4D97-AF65-F5344CB8AC3E}">
        <p14:creationId xmlns:p14="http://schemas.microsoft.com/office/powerpoint/2010/main" val="42208650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verview/Content Slide">
    <p:spTree>
      <p:nvGrpSpPr>
        <p:cNvPr id="1" name=""/>
        <p:cNvGrpSpPr/>
        <p:nvPr/>
      </p:nvGrpSpPr>
      <p:grpSpPr>
        <a:xfrm>
          <a:off x="0" y="0"/>
          <a:ext cx="0" cy="0"/>
          <a:chOff x="0" y="0"/>
          <a:chExt cx="0" cy="0"/>
        </a:xfrm>
      </p:grpSpPr>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772707" y="1786741"/>
            <a:ext cx="700387" cy="689518"/>
          </a:xfrm>
          <a:prstGeom prst="rect">
            <a:avLst/>
          </a:prstGeom>
          <a:noFill/>
        </p:spPr>
        <p:txBody>
          <a:bodyPr anchor="ctr">
            <a:noAutofit/>
          </a:bodyPr>
          <a:lstStyle>
            <a:lvl1pPr marL="0" indent="0" algn="ctr">
              <a:buNone/>
              <a:defRPr sz="3200" b="1" baseline="0">
                <a:solidFill>
                  <a:srgbClr val="ADD03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1608004" y="1786741"/>
            <a:ext cx="6874660" cy="689519"/>
          </a:xfrm>
          <a:prstGeom prst="rect">
            <a:avLst/>
          </a:prstGeom>
        </p:spPr>
        <p:txBody>
          <a:bodyPr anchor="ctr">
            <a:noAutofit/>
          </a:bodyPr>
          <a:lstStyle>
            <a:lvl1pPr marL="0" indent="0" algn="l">
              <a:buNone/>
              <a:defRPr sz="22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772707" y="2498531"/>
            <a:ext cx="700387" cy="689518"/>
          </a:xfrm>
          <a:prstGeom prst="rect">
            <a:avLst/>
          </a:prstGeom>
          <a:noFill/>
        </p:spPr>
        <p:txBody>
          <a:bodyPr anchor="ctr">
            <a:noAutofit/>
          </a:bodyPr>
          <a:lstStyle>
            <a:lvl1pPr marL="0" indent="0" algn="ctr">
              <a:buNone/>
              <a:defRPr sz="3200" b="1" baseline="0">
                <a:solidFill>
                  <a:srgbClr val="ADD03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1608004" y="2498531"/>
            <a:ext cx="6874660" cy="689519"/>
          </a:xfrm>
          <a:prstGeom prst="rect">
            <a:avLst/>
          </a:prstGeom>
        </p:spPr>
        <p:txBody>
          <a:bodyPr anchor="ctr">
            <a:noAutofit/>
          </a:bodyPr>
          <a:lstStyle>
            <a:lvl1pPr marL="0" indent="0" algn="l">
              <a:buNone/>
              <a:defRPr sz="22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772707" y="3210318"/>
            <a:ext cx="700387" cy="689518"/>
          </a:xfrm>
          <a:prstGeom prst="rect">
            <a:avLst/>
          </a:prstGeom>
          <a:noFill/>
        </p:spPr>
        <p:txBody>
          <a:bodyPr anchor="ctr">
            <a:noAutofit/>
          </a:bodyPr>
          <a:lstStyle>
            <a:lvl1pPr marL="0" indent="0" algn="ctr">
              <a:buNone/>
              <a:defRPr sz="3200" b="1" baseline="0">
                <a:solidFill>
                  <a:srgbClr val="ADD03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1608004" y="3210318"/>
            <a:ext cx="6874660" cy="689519"/>
          </a:xfrm>
          <a:prstGeom prst="rect">
            <a:avLst/>
          </a:prstGeom>
        </p:spPr>
        <p:txBody>
          <a:bodyPr anchor="ctr">
            <a:noAutofit/>
          </a:bodyPr>
          <a:lstStyle>
            <a:lvl1pPr marL="0" indent="0" algn="l">
              <a:buNone/>
              <a:defRPr sz="22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p:ph type="body" sz="quarter" idx="33" hasCustomPrompt="1"/>
          </p:nvPr>
        </p:nvSpPr>
        <p:spPr>
          <a:xfrm>
            <a:off x="772707" y="3922110"/>
            <a:ext cx="700387" cy="689518"/>
          </a:xfrm>
          <a:prstGeom prst="rect">
            <a:avLst/>
          </a:prstGeom>
          <a:noFill/>
        </p:spPr>
        <p:txBody>
          <a:bodyPr anchor="ctr">
            <a:noAutofit/>
          </a:bodyPr>
          <a:lstStyle>
            <a:lvl1pPr marL="0" indent="0" algn="ctr">
              <a:buNone/>
              <a:defRPr sz="3200" b="1" baseline="0">
                <a:solidFill>
                  <a:srgbClr val="ADD03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p:ph type="body" sz="quarter" idx="34" hasCustomPrompt="1"/>
          </p:nvPr>
        </p:nvSpPr>
        <p:spPr>
          <a:xfrm>
            <a:off x="1608004" y="3922110"/>
            <a:ext cx="6874660" cy="689519"/>
          </a:xfrm>
          <a:prstGeom prst="rect">
            <a:avLst/>
          </a:prstGeom>
        </p:spPr>
        <p:txBody>
          <a:bodyPr anchor="ctr">
            <a:noAutofit/>
          </a:bodyPr>
          <a:lstStyle>
            <a:lvl1pPr marL="0" indent="0" algn="l">
              <a:buNone/>
              <a:defRPr sz="22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p:ph type="body" sz="quarter" idx="35" hasCustomPrompt="1"/>
          </p:nvPr>
        </p:nvSpPr>
        <p:spPr>
          <a:xfrm>
            <a:off x="772707" y="4616963"/>
            <a:ext cx="700387" cy="689518"/>
          </a:xfrm>
          <a:prstGeom prst="rect">
            <a:avLst/>
          </a:prstGeom>
          <a:noFill/>
        </p:spPr>
        <p:txBody>
          <a:bodyPr anchor="ctr">
            <a:noAutofit/>
          </a:bodyPr>
          <a:lstStyle>
            <a:lvl1pPr marL="0" indent="0" algn="ctr">
              <a:buNone/>
              <a:defRPr sz="3200" b="1" baseline="0">
                <a:solidFill>
                  <a:srgbClr val="ADD03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p:ph type="body" sz="quarter" idx="36" hasCustomPrompt="1"/>
          </p:nvPr>
        </p:nvSpPr>
        <p:spPr>
          <a:xfrm>
            <a:off x="1608004" y="4616963"/>
            <a:ext cx="6874660" cy="689519"/>
          </a:xfrm>
          <a:prstGeom prst="rect">
            <a:avLst/>
          </a:prstGeom>
        </p:spPr>
        <p:txBody>
          <a:bodyPr anchor="ctr">
            <a:noAutofit/>
          </a:bodyPr>
          <a:lstStyle>
            <a:lvl1pPr marL="0" indent="0" algn="l">
              <a:buNone/>
              <a:defRPr sz="22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3" name="Rectangle 22">
            <a:extLst>
              <a:ext uri="{FF2B5EF4-FFF2-40B4-BE49-F238E27FC236}">
                <a16:creationId xmlns:a16="http://schemas.microsoft.com/office/drawing/2014/main" id="{4A9FE447-E059-844E-AB44-8ADA48F90A17}"/>
              </a:ext>
            </a:extLst>
          </p:cNvPr>
          <p:cNvSpPr/>
          <p:nvPr userDrawn="1"/>
        </p:nvSpPr>
        <p:spPr>
          <a:xfrm flipH="1" flipV="1">
            <a:off x="-4454" y="0"/>
            <a:ext cx="12189954" cy="1303382"/>
          </a:xfrm>
          <a:prstGeom prst="rect">
            <a:avLst/>
          </a:prstGeom>
          <a:gradFill>
            <a:gsLst>
              <a:gs pos="83000">
                <a:srgbClr val="51C4C6"/>
              </a:gs>
              <a:gs pos="0">
                <a:srgbClr val="00403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51" name="Text Placeholder 23">
            <a:extLst>
              <a:ext uri="{FF2B5EF4-FFF2-40B4-BE49-F238E27FC236}">
                <a16:creationId xmlns:a16="http://schemas.microsoft.com/office/drawing/2014/main" id="{F889F8E2-E40E-4A46-B6D7-52A0D1D266BA}"/>
              </a:ext>
            </a:extLst>
          </p:cNvPr>
          <p:cNvSpPr>
            <a:spLocks noGrp="1"/>
          </p:cNvSpPr>
          <p:nvPr>
            <p:ph type="body" sz="quarter" idx="27" hasCustomPrompt="1"/>
          </p:nvPr>
        </p:nvSpPr>
        <p:spPr>
          <a:xfrm>
            <a:off x="548420" y="195206"/>
            <a:ext cx="5041923" cy="720752"/>
          </a:xfrm>
          <a:prstGeom prst="rect">
            <a:avLst/>
          </a:prstGeom>
          <a:noFill/>
        </p:spPr>
        <p:txBody>
          <a:bodyPr anchor="ctr">
            <a:noAutofit/>
          </a:bodyPr>
          <a:lstStyle>
            <a:lvl1pPr marL="0" indent="0" algn="l">
              <a:buNone/>
              <a:defRPr sz="3600" b="0" i="0">
                <a:solidFill>
                  <a:schemeClr val="bg1"/>
                </a:solidFill>
                <a:latin typeface="+mn-lt"/>
              </a:defRPr>
            </a:lvl1pPr>
          </a:lstStyle>
          <a:p>
            <a:pPr lvl="0"/>
            <a:r>
              <a:rPr lang="en-US" dirty="0"/>
              <a:t>CONTENTS</a:t>
            </a:r>
          </a:p>
        </p:txBody>
      </p:sp>
      <p:sp>
        <p:nvSpPr>
          <p:cNvPr id="19" name="Graphic 4">
            <a:extLst>
              <a:ext uri="{FF2B5EF4-FFF2-40B4-BE49-F238E27FC236}">
                <a16:creationId xmlns:a16="http://schemas.microsoft.com/office/drawing/2014/main" id="{D81C8033-C361-E354-4AFA-A6C8B1614AB5}"/>
              </a:ext>
            </a:extLst>
          </p:cNvPr>
          <p:cNvSpPr/>
          <p:nvPr userDrawn="1"/>
        </p:nvSpPr>
        <p:spPr>
          <a:xfrm rot="5400000">
            <a:off x="1314218" y="462088"/>
            <a:ext cx="108000" cy="1685648"/>
          </a:xfrm>
          <a:custGeom>
            <a:avLst/>
            <a:gdLst>
              <a:gd name="connsiteX0" fmla="*/ 0 w 30700"/>
              <a:gd name="connsiteY0" fmla="*/ 0 h 260044"/>
              <a:gd name="connsiteX1" fmla="*/ 30701 w 30700"/>
              <a:gd name="connsiteY1" fmla="*/ 0 h 260044"/>
              <a:gd name="connsiteX2" fmla="*/ 30701 w 30700"/>
              <a:gd name="connsiteY2" fmla="*/ 260044 h 260044"/>
              <a:gd name="connsiteX3" fmla="*/ 0 w 30700"/>
              <a:gd name="connsiteY3" fmla="*/ 260044 h 260044"/>
            </a:gdLst>
            <a:ahLst/>
            <a:cxnLst>
              <a:cxn ang="0">
                <a:pos x="connsiteX0" y="connsiteY0"/>
              </a:cxn>
              <a:cxn ang="0">
                <a:pos x="connsiteX1" y="connsiteY1"/>
              </a:cxn>
              <a:cxn ang="0">
                <a:pos x="connsiteX2" y="connsiteY2"/>
              </a:cxn>
              <a:cxn ang="0">
                <a:pos x="connsiteX3" y="connsiteY3"/>
              </a:cxn>
            </a:cxnLst>
            <a:rect l="l" t="t" r="r" b="b"/>
            <a:pathLst>
              <a:path w="30700" h="260044">
                <a:moveTo>
                  <a:pt x="0" y="0"/>
                </a:moveTo>
                <a:lnTo>
                  <a:pt x="30701" y="0"/>
                </a:lnTo>
                <a:lnTo>
                  <a:pt x="30701" y="260044"/>
                </a:lnTo>
                <a:lnTo>
                  <a:pt x="0" y="260044"/>
                </a:lnTo>
                <a:close/>
              </a:path>
            </a:pathLst>
          </a:custGeom>
          <a:solidFill>
            <a:srgbClr val="ADD037"/>
          </a:solidFill>
          <a:ln w="2370" cap="flat">
            <a:noFill/>
            <a:prstDash val="solid"/>
            <a:miter/>
          </a:ln>
        </p:spPr>
        <p:txBody>
          <a:bodyPr rtlCol="0" anchor="ctr"/>
          <a:lstStyle/>
          <a:p>
            <a:endParaRPr lang="en-US"/>
          </a:p>
        </p:txBody>
      </p:sp>
      <p:sp>
        <p:nvSpPr>
          <p:cNvPr id="3" name="TextBox 2">
            <a:extLst>
              <a:ext uri="{FF2B5EF4-FFF2-40B4-BE49-F238E27FC236}">
                <a16:creationId xmlns:a16="http://schemas.microsoft.com/office/drawing/2014/main" id="{06784E3B-91C3-207D-1833-57D41DE703C6}"/>
              </a:ext>
            </a:extLst>
          </p:cNvPr>
          <p:cNvSpPr txBox="1"/>
          <p:nvPr userDrawn="1"/>
        </p:nvSpPr>
        <p:spPr>
          <a:xfrm>
            <a:off x="2612157" y="5952371"/>
            <a:ext cx="4528232" cy="461665"/>
          </a:xfrm>
          <a:prstGeom prst="rect">
            <a:avLst/>
          </a:prstGeom>
          <a:noFill/>
        </p:spPr>
        <p:txBody>
          <a:bodyPr wrap="square">
            <a:spAutoFit/>
          </a:bodyPr>
          <a:lstStyle/>
          <a:p>
            <a:pPr algn="just"/>
            <a:r>
              <a:rPr lang="en-IE" sz="800" b="0" i="0" dirty="0">
                <a:solidFill>
                  <a:srgbClr val="262626"/>
                </a:solidFill>
                <a:effectLst/>
                <a:latin typeface="Calibri" panose="020F050202020403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lang="en-US" sz="800" dirty="0">
              <a:solidFill>
                <a:srgbClr val="262626"/>
              </a:solidFill>
              <a:latin typeface="Calibri" panose="020F0502020204030204" pitchFamily="34" charset="0"/>
              <a:cs typeface="Calibri" panose="020F0502020204030204" pitchFamily="34" charset="0"/>
            </a:endParaRPr>
          </a:p>
        </p:txBody>
      </p:sp>
      <p:pic>
        <p:nvPicPr>
          <p:cNvPr id="4" name="Picture 3" descr="Co-funded by the European Union logo in png for web usage">
            <a:extLst>
              <a:ext uri="{FF2B5EF4-FFF2-40B4-BE49-F238E27FC236}">
                <a16:creationId xmlns:a16="http://schemas.microsoft.com/office/drawing/2014/main" id="{040B22AC-1CF3-2ADE-A4E9-6289291E5EB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98614" y="5965816"/>
            <a:ext cx="1959683" cy="410131"/>
          </a:xfrm>
          <a:prstGeom prst="rect">
            <a:avLst/>
          </a:prstGeom>
          <a:noFill/>
          <a:ln>
            <a:noFill/>
          </a:ln>
        </p:spPr>
      </p:pic>
    </p:spTree>
    <p:extLst>
      <p:ext uri="{BB962C8B-B14F-4D97-AF65-F5344CB8AC3E}">
        <p14:creationId xmlns:p14="http://schemas.microsoft.com/office/powerpoint/2010/main" val="24765027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8CA3403D-C192-5644-849C-32E644D5A7C0}"/>
              </a:ext>
            </a:extLst>
          </p:cNvPr>
          <p:cNvSpPr/>
          <p:nvPr userDrawn="1"/>
        </p:nvSpPr>
        <p:spPr>
          <a:xfrm>
            <a:off x="4884044" y="0"/>
            <a:ext cx="6417733" cy="6858000"/>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00898B"/>
          </a:solidFill>
          <a:ln w="3060" cap="flat">
            <a:noFill/>
            <a:prstDash val="solid"/>
            <a:miter/>
          </a:ln>
        </p:spPr>
        <p:txBody>
          <a:bodyPr rtlCol="0" anchor="ctr"/>
          <a:lstStyle/>
          <a:p>
            <a:endParaRPr lang="en-US"/>
          </a:p>
        </p:txBody>
      </p:sp>
      <p:sp>
        <p:nvSpPr>
          <p:cNvPr id="10" name="Picture Placeholder 62">
            <a:extLst>
              <a:ext uri="{FF2B5EF4-FFF2-40B4-BE49-F238E27FC236}">
                <a16:creationId xmlns:a16="http://schemas.microsoft.com/office/drawing/2014/main" id="{3CDD18F0-3368-4EF8-E033-33F1C2B3C25F}"/>
              </a:ext>
            </a:extLst>
          </p:cNvPr>
          <p:cNvSpPr>
            <a:spLocks noGrp="1"/>
          </p:cNvSpPr>
          <p:nvPr>
            <p:ph type="pic" sz="quarter" idx="44" hasCustomPrompt="1"/>
          </p:nvPr>
        </p:nvSpPr>
        <p:spPr>
          <a:xfrm>
            <a:off x="414116" y="352414"/>
            <a:ext cx="5497412" cy="6099184"/>
          </a:xfrm>
          <a:prstGeom prst="rect">
            <a:avLst/>
          </a:prstGeom>
          <a:solidFill>
            <a:schemeClr val="bg1">
              <a:lumMod val="95000"/>
            </a:schemeClr>
          </a:solidFill>
        </p:spPr>
        <p:txBody>
          <a:bodyPr/>
          <a:lstStyle>
            <a:lvl1pPr>
              <a:defRPr>
                <a:solidFill>
                  <a:schemeClr val="bg1">
                    <a:lumMod val="95000"/>
                  </a:schemeClr>
                </a:solidFill>
                <a:latin typeface="Calibri" panose="020F0502020204030204" pitchFamily="34" charset="0"/>
                <a:cs typeface="Calibri" panose="020F0502020204030204" pitchFamily="34" charset="0"/>
              </a:defRPr>
            </a:lvl1pPr>
          </a:lstStyle>
          <a:p>
            <a:r>
              <a:rPr lang="en-US" dirty="0"/>
              <a:t>g</a:t>
            </a:r>
          </a:p>
        </p:txBody>
      </p:sp>
      <p:sp>
        <p:nvSpPr>
          <p:cNvPr id="3" name="Text Placeholder 23">
            <a:extLst>
              <a:ext uri="{FF2B5EF4-FFF2-40B4-BE49-F238E27FC236}">
                <a16:creationId xmlns:a16="http://schemas.microsoft.com/office/drawing/2014/main" id="{398C8D4A-EAFA-1232-E817-49D4CB03FE56}"/>
              </a:ext>
            </a:extLst>
          </p:cNvPr>
          <p:cNvSpPr>
            <a:spLocks noGrp="1"/>
          </p:cNvSpPr>
          <p:nvPr>
            <p:ph type="body" sz="quarter" idx="13" hasCustomPrompt="1"/>
          </p:nvPr>
        </p:nvSpPr>
        <p:spPr>
          <a:xfrm>
            <a:off x="6096001" y="593579"/>
            <a:ext cx="4724400" cy="5604021"/>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Tree>
    <p:extLst>
      <p:ext uri="{BB962C8B-B14F-4D97-AF65-F5344CB8AC3E}">
        <p14:creationId xmlns:p14="http://schemas.microsoft.com/office/powerpoint/2010/main" val="6493237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Quote Slide 2">
    <p:spTree>
      <p:nvGrpSpPr>
        <p:cNvPr id="1" name=""/>
        <p:cNvGrpSpPr/>
        <p:nvPr/>
      </p:nvGrpSpPr>
      <p:grpSpPr>
        <a:xfrm>
          <a:off x="0" y="0"/>
          <a:ext cx="0" cy="0"/>
          <a:chOff x="0" y="0"/>
          <a:chExt cx="0" cy="0"/>
        </a:xfrm>
      </p:grpSpPr>
      <p:sp>
        <p:nvSpPr>
          <p:cNvPr id="30" name="Freeform 29">
            <a:extLst>
              <a:ext uri="{FF2B5EF4-FFF2-40B4-BE49-F238E27FC236}">
                <a16:creationId xmlns:a16="http://schemas.microsoft.com/office/drawing/2014/main" id="{61B6070F-794F-F449-83D1-E1387DDD2B9B}"/>
              </a:ext>
            </a:extLst>
          </p:cNvPr>
          <p:cNvSpPr/>
          <p:nvPr userDrawn="1"/>
        </p:nvSpPr>
        <p:spPr>
          <a:xfrm>
            <a:off x="0" y="1352385"/>
            <a:ext cx="6096000" cy="4388015"/>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00898B"/>
          </a:solidFill>
          <a:ln w="3060" cap="flat">
            <a:noFill/>
            <a:prstDash val="solid"/>
            <a:miter/>
          </a:ln>
        </p:spPr>
        <p:txBody>
          <a:bodyPr rtlCol="0" anchor="ctr"/>
          <a:lstStyle/>
          <a:p>
            <a:endParaRPr lang="en-US"/>
          </a:p>
        </p:txBody>
      </p:sp>
      <p:sp>
        <p:nvSpPr>
          <p:cNvPr id="29" name="Picture Placeholder 28">
            <a:extLst>
              <a:ext uri="{FF2B5EF4-FFF2-40B4-BE49-F238E27FC236}">
                <a16:creationId xmlns:a16="http://schemas.microsoft.com/office/drawing/2014/main" id="{50C4F02F-B685-C24A-A1A4-1694530C252C}"/>
              </a:ext>
            </a:extLst>
          </p:cNvPr>
          <p:cNvSpPr>
            <a:spLocks noGrp="1"/>
          </p:cNvSpPr>
          <p:nvPr>
            <p:ph type="pic" sz="quarter" idx="44" hasCustomPrompt="1"/>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5740405 h 6858000"/>
              <a:gd name="connsiteX5" fmla="*/ 6096007 w 12192000"/>
              <a:gd name="connsiteY5" fmla="*/ 5740405 h 6858000"/>
              <a:gd name="connsiteX6" fmla="*/ 6096007 w 12192000"/>
              <a:gd name="connsiteY6" fmla="*/ 1352385 h 6858000"/>
              <a:gd name="connsiteX7" fmla="*/ 0 w 12192000"/>
              <a:gd name="connsiteY7" fmla="*/ 135238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0" y="0"/>
                </a:moveTo>
                <a:lnTo>
                  <a:pt x="12192000" y="0"/>
                </a:lnTo>
                <a:lnTo>
                  <a:pt x="12192000" y="6858000"/>
                </a:lnTo>
                <a:lnTo>
                  <a:pt x="0" y="6858000"/>
                </a:lnTo>
                <a:lnTo>
                  <a:pt x="0" y="5740405"/>
                </a:lnTo>
                <a:lnTo>
                  <a:pt x="6096007" y="5740405"/>
                </a:lnTo>
                <a:lnTo>
                  <a:pt x="6096007" y="1352385"/>
                </a:lnTo>
                <a:lnTo>
                  <a:pt x="0" y="1352385"/>
                </a:lnTo>
                <a:close/>
              </a:path>
            </a:pathLst>
          </a:custGeom>
          <a:solidFill>
            <a:schemeClr val="bg1">
              <a:lumMod val="95000"/>
            </a:schemeClr>
          </a:solidFill>
        </p:spPr>
        <p:txBody>
          <a:bodyPr wrap="square">
            <a:noAutofit/>
          </a:bodyPr>
          <a:lstStyle>
            <a:lvl1pPr>
              <a:defRPr>
                <a:solidFill>
                  <a:schemeClr val="bg1">
                    <a:lumMod val="95000"/>
                  </a:schemeClr>
                </a:solidFill>
                <a:latin typeface="Calibri" panose="020F0502020204030204" pitchFamily="34" charset="0"/>
                <a:cs typeface="Calibri" panose="020F0502020204030204" pitchFamily="34" charset="0"/>
              </a:defRPr>
            </a:lvl1pPr>
          </a:lstStyle>
          <a:p>
            <a:r>
              <a:rPr lang="en-US" dirty="0"/>
              <a:t>g</a:t>
            </a:r>
          </a:p>
        </p:txBody>
      </p:sp>
      <p:sp>
        <p:nvSpPr>
          <p:cNvPr id="3" name="Text Placeholder 23">
            <a:extLst>
              <a:ext uri="{FF2B5EF4-FFF2-40B4-BE49-F238E27FC236}">
                <a16:creationId xmlns:a16="http://schemas.microsoft.com/office/drawing/2014/main" id="{2D9E68B0-ABA3-8DBC-0CF8-2A37F1B32DBC}"/>
              </a:ext>
            </a:extLst>
          </p:cNvPr>
          <p:cNvSpPr>
            <a:spLocks noGrp="1"/>
          </p:cNvSpPr>
          <p:nvPr>
            <p:ph type="body" sz="quarter" idx="13" hasCustomPrompt="1"/>
          </p:nvPr>
        </p:nvSpPr>
        <p:spPr>
          <a:xfrm>
            <a:off x="427670" y="1747126"/>
            <a:ext cx="5126463" cy="3565651"/>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Tree>
    <p:extLst>
      <p:ext uri="{BB962C8B-B14F-4D97-AF65-F5344CB8AC3E}">
        <p14:creationId xmlns:p14="http://schemas.microsoft.com/office/powerpoint/2010/main" val="8269491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ullet Point x3 slide with photo">
    <p:spTree>
      <p:nvGrpSpPr>
        <p:cNvPr id="1" name=""/>
        <p:cNvGrpSpPr/>
        <p:nvPr/>
      </p:nvGrpSpPr>
      <p:grpSpPr>
        <a:xfrm>
          <a:off x="0" y="0"/>
          <a:ext cx="0" cy="0"/>
          <a:chOff x="0" y="0"/>
          <a:chExt cx="0" cy="0"/>
        </a:xfrm>
      </p:grpSpPr>
      <p:sp>
        <p:nvSpPr>
          <p:cNvPr id="31" name="Freeform 30">
            <a:extLst>
              <a:ext uri="{FF2B5EF4-FFF2-40B4-BE49-F238E27FC236}">
                <a16:creationId xmlns:a16="http://schemas.microsoft.com/office/drawing/2014/main" id="{38A54412-A33F-8E4B-9ACC-A7AC67276BD7}"/>
              </a:ext>
            </a:extLst>
          </p:cNvPr>
          <p:cNvSpPr/>
          <p:nvPr userDrawn="1"/>
        </p:nvSpPr>
        <p:spPr>
          <a:xfrm>
            <a:off x="-110112" y="-776"/>
            <a:ext cx="4885857" cy="6858776"/>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00898B"/>
          </a:solidFill>
          <a:ln w="3060" cap="flat">
            <a:noFill/>
            <a:prstDash val="solid"/>
            <a:miter/>
          </a:ln>
        </p:spPr>
        <p:txBody>
          <a:bodyPr rtlCol="0" anchor="ctr"/>
          <a:lstStyle/>
          <a:p>
            <a:endParaRPr lang="en-US"/>
          </a:p>
        </p:txBody>
      </p:sp>
      <p:sp>
        <p:nvSpPr>
          <p:cNvPr id="39" name="Text Placeholder 8">
            <a:extLst>
              <a:ext uri="{FF2B5EF4-FFF2-40B4-BE49-F238E27FC236}">
                <a16:creationId xmlns:a16="http://schemas.microsoft.com/office/drawing/2014/main" id="{6B50FE60-44EB-BB47-9C00-77A0ED4F0BF3}"/>
              </a:ext>
            </a:extLst>
          </p:cNvPr>
          <p:cNvSpPr>
            <a:spLocks noGrp="1"/>
          </p:cNvSpPr>
          <p:nvPr>
            <p:ph type="body" sz="quarter" idx="35" hasCustomPrompt="1"/>
          </p:nvPr>
        </p:nvSpPr>
        <p:spPr>
          <a:xfrm>
            <a:off x="4912293" y="846903"/>
            <a:ext cx="6562677" cy="339415"/>
          </a:xfrm>
          <a:prstGeom prst="rect">
            <a:avLst/>
          </a:prstGeom>
        </p:spPr>
        <p:txBody>
          <a:bodyPr>
            <a:noAutofit/>
          </a:bodyPr>
          <a:lstStyle>
            <a:lvl1pPr marL="0" indent="0" algn="r">
              <a:lnSpc>
                <a:spcPct val="100000"/>
              </a:lnSpc>
              <a:buNone/>
              <a:defRPr sz="2400" b="1" i="0">
                <a:solidFill>
                  <a:srgbClr val="51C4C6"/>
                </a:solidFill>
                <a:latin typeface="Calibri" panose="020F0502020204030204" pitchFamily="34" charset="0"/>
                <a:cs typeface="Calibri" panose="020F0502020204030204" pitchFamily="34" charset="0"/>
              </a:defRPr>
            </a:lvl1pPr>
          </a:lstStyle>
          <a:p>
            <a:pPr lvl="0"/>
            <a:r>
              <a:rPr lang="en-US" dirty="0"/>
              <a:t>Feature Title</a:t>
            </a:r>
          </a:p>
        </p:txBody>
      </p:sp>
      <p:sp>
        <p:nvSpPr>
          <p:cNvPr id="40" name="Text Placeholder 8">
            <a:extLst>
              <a:ext uri="{FF2B5EF4-FFF2-40B4-BE49-F238E27FC236}">
                <a16:creationId xmlns:a16="http://schemas.microsoft.com/office/drawing/2014/main" id="{996601C1-C7DB-7145-B451-C6F27929EEA8}"/>
              </a:ext>
            </a:extLst>
          </p:cNvPr>
          <p:cNvSpPr>
            <a:spLocks noGrp="1"/>
          </p:cNvSpPr>
          <p:nvPr>
            <p:ph type="body" sz="quarter" idx="36" hasCustomPrompt="1"/>
          </p:nvPr>
        </p:nvSpPr>
        <p:spPr>
          <a:xfrm>
            <a:off x="4912294" y="1345616"/>
            <a:ext cx="6553234" cy="999383"/>
          </a:xfrm>
          <a:prstGeom prst="rect">
            <a:avLst/>
          </a:prstGeom>
        </p:spPr>
        <p:txBody>
          <a:bodyPr>
            <a:noAutofit/>
          </a:bodyPr>
          <a:lstStyle>
            <a:lvl1pPr marL="0" indent="0" algn="r">
              <a:lnSpc>
                <a:spcPct val="100000"/>
              </a:lnSpc>
              <a:buNone/>
              <a:defRPr lang="en-US" sz="2200" b="0" i="0" smtClean="0">
                <a:solidFill>
                  <a:srgbClr val="262626"/>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41" name="Text Placeholder 8">
            <a:extLst>
              <a:ext uri="{FF2B5EF4-FFF2-40B4-BE49-F238E27FC236}">
                <a16:creationId xmlns:a16="http://schemas.microsoft.com/office/drawing/2014/main" id="{E3964F16-943B-CF46-AC28-B5F2326590D6}"/>
              </a:ext>
            </a:extLst>
          </p:cNvPr>
          <p:cNvSpPr>
            <a:spLocks noGrp="1"/>
          </p:cNvSpPr>
          <p:nvPr>
            <p:ph type="body" sz="quarter" idx="37" hasCustomPrompt="1"/>
          </p:nvPr>
        </p:nvSpPr>
        <p:spPr>
          <a:xfrm>
            <a:off x="3431555" y="986640"/>
            <a:ext cx="1096215" cy="955625"/>
          </a:xfrm>
          <a:prstGeom prst="rect">
            <a:avLst/>
          </a:prstGeom>
          <a:noFill/>
        </p:spPr>
        <p:txBody>
          <a:bodyPr anchor="ctr">
            <a:noAutofit/>
          </a:bodyPr>
          <a:lstStyle>
            <a:lvl1pPr marL="0" indent="0" algn="r">
              <a:lnSpc>
                <a:spcPct val="130000"/>
              </a:lnSpc>
              <a:buNone/>
              <a:defRPr sz="5400" b="0" i="0">
                <a:solidFill>
                  <a:schemeClr val="bg1"/>
                </a:solidFill>
                <a:latin typeface="Calibri" panose="020F0502020204030204" pitchFamily="34" charset="0"/>
                <a:cs typeface="Calibri" panose="020F0502020204030204" pitchFamily="34" charset="0"/>
              </a:defRPr>
            </a:lvl1pPr>
          </a:lstStyle>
          <a:p>
            <a:pPr lvl="0"/>
            <a:r>
              <a:rPr lang="en-US" dirty="0"/>
              <a:t>01</a:t>
            </a:r>
          </a:p>
        </p:txBody>
      </p:sp>
      <p:sp>
        <p:nvSpPr>
          <p:cNvPr id="42" name="Picture Placeholder 120">
            <a:extLst>
              <a:ext uri="{FF2B5EF4-FFF2-40B4-BE49-F238E27FC236}">
                <a16:creationId xmlns:a16="http://schemas.microsoft.com/office/drawing/2014/main" id="{8B46BAE0-2D2B-B946-94D5-467F11F242F6}"/>
              </a:ext>
            </a:extLst>
          </p:cNvPr>
          <p:cNvSpPr>
            <a:spLocks noGrp="1"/>
          </p:cNvSpPr>
          <p:nvPr>
            <p:ph type="pic" sz="quarter" idx="41"/>
          </p:nvPr>
        </p:nvSpPr>
        <p:spPr>
          <a:xfrm>
            <a:off x="-126342" y="0"/>
            <a:ext cx="3669321" cy="6858000"/>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a:latin typeface="Calibri" panose="020F0502020204030204" pitchFamily="34" charset="0"/>
                <a:cs typeface="Calibri" panose="020F0502020204030204" pitchFamily="34" charset="0"/>
              </a:defRPr>
            </a:lvl1pPr>
          </a:lstStyle>
          <a:p>
            <a:r>
              <a:rPr lang="en-GB"/>
              <a:t>Click icon to add picture</a:t>
            </a:r>
            <a:endParaRPr lang="en-US" dirty="0"/>
          </a:p>
        </p:txBody>
      </p:sp>
      <p:sp>
        <p:nvSpPr>
          <p:cNvPr id="87" name="Text Placeholder 8">
            <a:extLst>
              <a:ext uri="{FF2B5EF4-FFF2-40B4-BE49-F238E27FC236}">
                <a16:creationId xmlns:a16="http://schemas.microsoft.com/office/drawing/2014/main" id="{3311F443-1C7A-514F-BCD9-D4AC14BBCBE9}"/>
              </a:ext>
            </a:extLst>
          </p:cNvPr>
          <p:cNvSpPr>
            <a:spLocks noGrp="1"/>
          </p:cNvSpPr>
          <p:nvPr>
            <p:ph type="body" sz="quarter" idx="42" hasCustomPrompt="1"/>
          </p:nvPr>
        </p:nvSpPr>
        <p:spPr>
          <a:xfrm>
            <a:off x="4912292" y="2770036"/>
            <a:ext cx="6562677" cy="339415"/>
          </a:xfrm>
          <a:prstGeom prst="rect">
            <a:avLst/>
          </a:prstGeom>
        </p:spPr>
        <p:txBody>
          <a:bodyPr>
            <a:noAutofit/>
          </a:bodyPr>
          <a:lstStyle>
            <a:lvl1pPr marL="0" indent="0" algn="r">
              <a:lnSpc>
                <a:spcPct val="100000"/>
              </a:lnSpc>
              <a:buNone/>
              <a:defRPr sz="2400" b="1" i="0">
                <a:solidFill>
                  <a:srgbClr val="51C4C6"/>
                </a:solidFill>
                <a:latin typeface="Calibri" panose="020F0502020204030204" pitchFamily="34" charset="0"/>
                <a:cs typeface="Calibri" panose="020F0502020204030204" pitchFamily="34" charset="0"/>
              </a:defRPr>
            </a:lvl1pPr>
          </a:lstStyle>
          <a:p>
            <a:pPr lvl="0"/>
            <a:r>
              <a:rPr lang="en-US" dirty="0"/>
              <a:t>Feature Title</a:t>
            </a:r>
          </a:p>
        </p:txBody>
      </p:sp>
      <p:sp>
        <p:nvSpPr>
          <p:cNvPr id="88" name="Text Placeholder 8">
            <a:extLst>
              <a:ext uri="{FF2B5EF4-FFF2-40B4-BE49-F238E27FC236}">
                <a16:creationId xmlns:a16="http://schemas.microsoft.com/office/drawing/2014/main" id="{B52771E6-777C-9F40-B966-428B455CB443}"/>
              </a:ext>
            </a:extLst>
          </p:cNvPr>
          <p:cNvSpPr>
            <a:spLocks noGrp="1"/>
          </p:cNvSpPr>
          <p:nvPr>
            <p:ph type="body" sz="quarter" idx="43" hasCustomPrompt="1"/>
          </p:nvPr>
        </p:nvSpPr>
        <p:spPr>
          <a:xfrm>
            <a:off x="4912293" y="3268749"/>
            <a:ext cx="6553234" cy="999383"/>
          </a:xfrm>
          <a:prstGeom prst="rect">
            <a:avLst/>
          </a:prstGeom>
        </p:spPr>
        <p:txBody>
          <a:bodyPr>
            <a:noAutofit/>
          </a:bodyPr>
          <a:lstStyle>
            <a:lvl1pPr marL="0" indent="0" algn="r">
              <a:lnSpc>
                <a:spcPct val="100000"/>
              </a:lnSpc>
              <a:buNone/>
              <a:defRPr lang="en-US" sz="2200" b="0" i="0" smtClean="0">
                <a:solidFill>
                  <a:srgbClr val="262626"/>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89" name="Text Placeholder 8">
            <a:extLst>
              <a:ext uri="{FF2B5EF4-FFF2-40B4-BE49-F238E27FC236}">
                <a16:creationId xmlns:a16="http://schemas.microsoft.com/office/drawing/2014/main" id="{D796B671-C11B-2F4F-ABBC-B40290009074}"/>
              </a:ext>
            </a:extLst>
          </p:cNvPr>
          <p:cNvSpPr>
            <a:spLocks noGrp="1"/>
          </p:cNvSpPr>
          <p:nvPr>
            <p:ph type="body" sz="quarter" idx="44" hasCustomPrompt="1"/>
          </p:nvPr>
        </p:nvSpPr>
        <p:spPr>
          <a:xfrm>
            <a:off x="3431554" y="2940769"/>
            <a:ext cx="1096215" cy="955625"/>
          </a:xfrm>
          <a:prstGeom prst="rect">
            <a:avLst/>
          </a:prstGeom>
          <a:noFill/>
        </p:spPr>
        <p:txBody>
          <a:bodyPr anchor="ctr">
            <a:noAutofit/>
          </a:bodyPr>
          <a:lstStyle>
            <a:lvl1pPr marL="0" indent="0" algn="r">
              <a:lnSpc>
                <a:spcPct val="130000"/>
              </a:lnSpc>
              <a:buNone/>
              <a:defRPr sz="5400" b="0" i="0">
                <a:solidFill>
                  <a:schemeClr val="bg1"/>
                </a:solidFill>
                <a:latin typeface="Calibri" panose="020F0502020204030204" pitchFamily="34" charset="0"/>
                <a:cs typeface="Calibri" panose="020F0502020204030204" pitchFamily="34" charset="0"/>
              </a:defRPr>
            </a:lvl1pPr>
          </a:lstStyle>
          <a:p>
            <a:pPr lvl="0"/>
            <a:r>
              <a:rPr lang="en-US" dirty="0"/>
              <a:t>02</a:t>
            </a:r>
          </a:p>
        </p:txBody>
      </p:sp>
      <p:sp>
        <p:nvSpPr>
          <p:cNvPr id="96" name="Text Placeholder 8">
            <a:extLst>
              <a:ext uri="{FF2B5EF4-FFF2-40B4-BE49-F238E27FC236}">
                <a16:creationId xmlns:a16="http://schemas.microsoft.com/office/drawing/2014/main" id="{861A60FE-EB03-3D4F-A2A8-02A4B3CB223C}"/>
              </a:ext>
            </a:extLst>
          </p:cNvPr>
          <p:cNvSpPr>
            <a:spLocks noGrp="1"/>
          </p:cNvSpPr>
          <p:nvPr>
            <p:ph type="body" sz="quarter" idx="45" hasCustomPrompt="1"/>
          </p:nvPr>
        </p:nvSpPr>
        <p:spPr>
          <a:xfrm>
            <a:off x="4927790" y="4633833"/>
            <a:ext cx="6562677" cy="339415"/>
          </a:xfrm>
          <a:prstGeom prst="rect">
            <a:avLst/>
          </a:prstGeom>
        </p:spPr>
        <p:txBody>
          <a:bodyPr>
            <a:noAutofit/>
          </a:bodyPr>
          <a:lstStyle>
            <a:lvl1pPr marL="0" indent="0" algn="r">
              <a:lnSpc>
                <a:spcPct val="100000"/>
              </a:lnSpc>
              <a:buNone/>
              <a:defRPr sz="2400" b="1" i="0">
                <a:solidFill>
                  <a:srgbClr val="51C4C6"/>
                </a:solidFill>
                <a:latin typeface="Calibri" panose="020F0502020204030204" pitchFamily="34" charset="0"/>
                <a:cs typeface="Calibri" panose="020F0502020204030204" pitchFamily="34" charset="0"/>
              </a:defRPr>
            </a:lvl1pPr>
          </a:lstStyle>
          <a:p>
            <a:pPr lvl="0"/>
            <a:r>
              <a:rPr lang="en-US" dirty="0"/>
              <a:t>Feature Title</a:t>
            </a:r>
          </a:p>
        </p:txBody>
      </p:sp>
      <p:sp>
        <p:nvSpPr>
          <p:cNvPr id="97" name="Text Placeholder 8">
            <a:extLst>
              <a:ext uri="{FF2B5EF4-FFF2-40B4-BE49-F238E27FC236}">
                <a16:creationId xmlns:a16="http://schemas.microsoft.com/office/drawing/2014/main" id="{212A7697-D9A5-8F4A-BEA5-B444AEB3A186}"/>
              </a:ext>
            </a:extLst>
          </p:cNvPr>
          <p:cNvSpPr>
            <a:spLocks noGrp="1"/>
          </p:cNvSpPr>
          <p:nvPr>
            <p:ph type="body" sz="quarter" idx="46" hasCustomPrompt="1"/>
          </p:nvPr>
        </p:nvSpPr>
        <p:spPr>
          <a:xfrm>
            <a:off x="4927791" y="5132546"/>
            <a:ext cx="6553234" cy="999383"/>
          </a:xfrm>
          <a:prstGeom prst="rect">
            <a:avLst/>
          </a:prstGeom>
        </p:spPr>
        <p:txBody>
          <a:bodyPr>
            <a:noAutofit/>
          </a:bodyPr>
          <a:lstStyle>
            <a:lvl1pPr marL="0" indent="0" algn="r">
              <a:lnSpc>
                <a:spcPct val="100000"/>
              </a:lnSpc>
              <a:buNone/>
              <a:defRPr lang="en-US" sz="2200" b="0" i="0" smtClean="0">
                <a:solidFill>
                  <a:srgbClr val="262626"/>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98" name="Text Placeholder 8">
            <a:extLst>
              <a:ext uri="{FF2B5EF4-FFF2-40B4-BE49-F238E27FC236}">
                <a16:creationId xmlns:a16="http://schemas.microsoft.com/office/drawing/2014/main" id="{FC0AD653-42B9-B746-97D0-A064A2B04808}"/>
              </a:ext>
            </a:extLst>
          </p:cNvPr>
          <p:cNvSpPr>
            <a:spLocks noGrp="1"/>
          </p:cNvSpPr>
          <p:nvPr>
            <p:ph type="body" sz="quarter" idx="47" hasCustomPrompt="1"/>
          </p:nvPr>
        </p:nvSpPr>
        <p:spPr>
          <a:xfrm>
            <a:off x="3447052" y="4804566"/>
            <a:ext cx="1096215" cy="955625"/>
          </a:xfrm>
          <a:prstGeom prst="rect">
            <a:avLst/>
          </a:prstGeom>
          <a:noFill/>
        </p:spPr>
        <p:txBody>
          <a:bodyPr anchor="ctr">
            <a:noAutofit/>
          </a:bodyPr>
          <a:lstStyle>
            <a:lvl1pPr marL="0" indent="0" algn="r">
              <a:lnSpc>
                <a:spcPct val="130000"/>
              </a:lnSpc>
              <a:buNone/>
              <a:defRPr sz="5400" b="0" i="0">
                <a:solidFill>
                  <a:schemeClr val="bg1"/>
                </a:solidFill>
                <a:latin typeface="Calibri" panose="020F0502020204030204" pitchFamily="34" charset="0"/>
                <a:cs typeface="Calibri" panose="020F0502020204030204" pitchFamily="34" charset="0"/>
              </a:defRPr>
            </a:lvl1pPr>
          </a:lstStyle>
          <a:p>
            <a:pPr lvl="0"/>
            <a:r>
              <a:rPr lang="en-US" dirty="0"/>
              <a:t>03</a:t>
            </a:r>
          </a:p>
        </p:txBody>
      </p:sp>
      <p:grpSp>
        <p:nvGrpSpPr>
          <p:cNvPr id="2" name="Group 1">
            <a:extLst>
              <a:ext uri="{FF2B5EF4-FFF2-40B4-BE49-F238E27FC236}">
                <a16:creationId xmlns:a16="http://schemas.microsoft.com/office/drawing/2014/main" id="{22C36F44-39CB-A8B9-6CF6-CDDAC1277DC8}"/>
              </a:ext>
            </a:extLst>
          </p:cNvPr>
          <p:cNvGrpSpPr/>
          <p:nvPr userDrawn="1"/>
        </p:nvGrpSpPr>
        <p:grpSpPr>
          <a:xfrm>
            <a:off x="4054159" y="721803"/>
            <a:ext cx="7578908" cy="5461417"/>
            <a:chOff x="4054159" y="721803"/>
            <a:chExt cx="7578908" cy="5461417"/>
          </a:xfrm>
        </p:grpSpPr>
        <p:grpSp>
          <p:nvGrpSpPr>
            <p:cNvPr id="43" name="Group 42">
              <a:extLst>
                <a:ext uri="{FF2B5EF4-FFF2-40B4-BE49-F238E27FC236}">
                  <a16:creationId xmlns:a16="http://schemas.microsoft.com/office/drawing/2014/main" id="{6EE1E9FF-0316-EF43-9A90-1F3EEF56451C}"/>
                </a:ext>
              </a:extLst>
            </p:cNvPr>
            <p:cNvGrpSpPr/>
            <p:nvPr userDrawn="1"/>
          </p:nvGrpSpPr>
          <p:grpSpPr>
            <a:xfrm>
              <a:off x="4054161" y="721803"/>
              <a:ext cx="7547911" cy="1674487"/>
              <a:chOff x="4061909" y="1565906"/>
              <a:chExt cx="7547911" cy="1882781"/>
            </a:xfrm>
          </p:grpSpPr>
          <p:cxnSp>
            <p:nvCxnSpPr>
              <p:cNvPr id="44" name="Straight Connector 43">
                <a:extLst>
                  <a:ext uri="{FF2B5EF4-FFF2-40B4-BE49-F238E27FC236}">
                    <a16:creationId xmlns:a16="http://schemas.microsoft.com/office/drawing/2014/main" id="{0528D070-1EDE-1941-A1EF-CA8F0EE0EC32}"/>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ADD037"/>
                </a:solidFill>
              </a:ln>
              <a:effectLst/>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C1035762-CEB2-CA41-A19F-EE3EF6947D26}"/>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ADD037"/>
                </a:solidFill>
              </a:ln>
              <a:effectLst/>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5616AEFF-8426-EF48-9F7D-C1EEBBD074F9}"/>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ADD037"/>
                </a:solidFill>
              </a:ln>
              <a:effectLst/>
            </p:spPr>
            <p:style>
              <a:lnRef idx="1">
                <a:schemeClr val="accent1"/>
              </a:lnRef>
              <a:fillRef idx="0">
                <a:schemeClr val="accent1"/>
              </a:fillRef>
              <a:effectRef idx="0">
                <a:schemeClr val="accent1"/>
              </a:effectRef>
              <a:fontRef idx="minor">
                <a:schemeClr val="tx1"/>
              </a:fontRef>
            </p:style>
          </p:cxnSp>
        </p:grpSp>
        <p:cxnSp>
          <p:nvCxnSpPr>
            <p:cNvPr id="67" name="Straight Connector 66">
              <a:extLst>
                <a:ext uri="{FF2B5EF4-FFF2-40B4-BE49-F238E27FC236}">
                  <a16:creationId xmlns:a16="http://schemas.microsoft.com/office/drawing/2014/main" id="{891ED433-7E20-AE42-86FE-D87C1C7BAF77}"/>
                </a:ext>
              </a:extLst>
            </p:cNvPr>
            <p:cNvCxnSpPr>
              <a:cxnSpLocks/>
            </p:cNvCxnSpPr>
            <p:nvPr userDrawn="1"/>
          </p:nvCxnSpPr>
          <p:spPr>
            <a:xfrm>
              <a:off x="4054160" y="2000290"/>
              <a:ext cx="0" cy="396000"/>
            </a:xfrm>
            <a:prstGeom prst="line">
              <a:avLst/>
            </a:prstGeom>
            <a:solidFill>
              <a:schemeClr val="tx1">
                <a:lumMod val="85000"/>
                <a:lumOff val="15000"/>
              </a:schemeClr>
            </a:solidFill>
            <a:ln w="28575">
              <a:solidFill>
                <a:srgbClr val="ADD037"/>
              </a:solidFill>
            </a:ln>
            <a:effectLst/>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1235E896-4AC7-8A46-8A2C-1217C7E80E7A}"/>
                </a:ext>
              </a:extLst>
            </p:cNvPr>
            <p:cNvCxnSpPr>
              <a:cxnSpLocks/>
            </p:cNvCxnSpPr>
            <p:nvPr userDrawn="1"/>
          </p:nvCxnSpPr>
          <p:spPr>
            <a:xfrm>
              <a:off x="4069659" y="2388245"/>
              <a:ext cx="7547911" cy="0"/>
            </a:xfrm>
            <a:prstGeom prst="line">
              <a:avLst/>
            </a:prstGeom>
            <a:solidFill>
              <a:schemeClr val="tx1">
                <a:lumMod val="85000"/>
                <a:lumOff val="15000"/>
              </a:schemeClr>
            </a:solidFill>
            <a:ln w="28575">
              <a:solidFill>
                <a:srgbClr val="ADD037"/>
              </a:solidFill>
            </a:ln>
            <a:effectLst/>
          </p:spPr>
          <p:style>
            <a:lnRef idx="1">
              <a:schemeClr val="accent1"/>
            </a:lnRef>
            <a:fillRef idx="0">
              <a:schemeClr val="accent1"/>
            </a:fillRef>
            <a:effectRef idx="0">
              <a:schemeClr val="accent1"/>
            </a:effectRef>
            <a:fontRef idx="minor">
              <a:schemeClr val="tx1"/>
            </a:fontRef>
          </p:style>
        </p:cxnSp>
        <p:grpSp>
          <p:nvGrpSpPr>
            <p:cNvPr id="90" name="Group 89">
              <a:extLst>
                <a:ext uri="{FF2B5EF4-FFF2-40B4-BE49-F238E27FC236}">
                  <a16:creationId xmlns:a16="http://schemas.microsoft.com/office/drawing/2014/main" id="{18DBABD2-A4B6-F349-B0A2-639282B1801B}"/>
                </a:ext>
              </a:extLst>
            </p:cNvPr>
            <p:cNvGrpSpPr/>
            <p:nvPr userDrawn="1"/>
          </p:nvGrpSpPr>
          <p:grpSpPr>
            <a:xfrm>
              <a:off x="4054160" y="2644936"/>
              <a:ext cx="7547911" cy="1674487"/>
              <a:chOff x="4061909" y="1565906"/>
              <a:chExt cx="7547911" cy="1882781"/>
            </a:xfrm>
          </p:grpSpPr>
          <p:cxnSp>
            <p:nvCxnSpPr>
              <p:cNvPr id="91" name="Straight Connector 90">
                <a:extLst>
                  <a:ext uri="{FF2B5EF4-FFF2-40B4-BE49-F238E27FC236}">
                    <a16:creationId xmlns:a16="http://schemas.microsoft.com/office/drawing/2014/main" id="{5CDF40CE-92FC-0445-8A94-15FA5B8D57A5}"/>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ADD037"/>
                </a:solidFill>
              </a:ln>
              <a:effectLst/>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3BB68F9F-A1DE-A143-B408-E453830CF8A4}"/>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ADD037"/>
                </a:solidFill>
              </a:ln>
              <a:effectLst/>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2DBD8B09-0DFC-C44F-884F-040F44DFF773}"/>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ADD037"/>
                </a:solidFill>
              </a:ln>
              <a:effectLst/>
            </p:spPr>
            <p:style>
              <a:lnRef idx="1">
                <a:schemeClr val="accent1"/>
              </a:lnRef>
              <a:fillRef idx="0">
                <a:schemeClr val="accent1"/>
              </a:fillRef>
              <a:effectRef idx="0">
                <a:schemeClr val="accent1"/>
              </a:effectRef>
              <a:fontRef idx="minor">
                <a:schemeClr val="tx1"/>
              </a:fontRef>
            </p:style>
          </p:cxnSp>
        </p:grpSp>
        <p:cxnSp>
          <p:nvCxnSpPr>
            <p:cNvPr id="94" name="Straight Connector 93">
              <a:extLst>
                <a:ext uri="{FF2B5EF4-FFF2-40B4-BE49-F238E27FC236}">
                  <a16:creationId xmlns:a16="http://schemas.microsoft.com/office/drawing/2014/main" id="{8A51DA0B-F4B5-6E40-9253-163D9E4B7B55}"/>
                </a:ext>
              </a:extLst>
            </p:cNvPr>
            <p:cNvCxnSpPr>
              <a:cxnSpLocks/>
            </p:cNvCxnSpPr>
            <p:nvPr userDrawn="1"/>
          </p:nvCxnSpPr>
          <p:spPr>
            <a:xfrm>
              <a:off x="4054159" y="3923423"/>
              <a:ext cx="0" cy="396000"/>
            </a:xfrm>
            <a:prstGeom prst="line">
              <a:avLst/>
            </a:prstGeom>
            <a:solidFill>
              <a:schemeClr val="tx1">
                <a:lumMod val="85000"/>
                <a:lumOff val="15000"/>
              </a:schemeClr>
            </a:solidFill>
            <a:ln w="28575">
              <a:solidFill>
                <a:srgbClr val="ADD037"/>
              </a:solidFill>
            </a:ln>
            <a:effectLst/>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A1240572-9F09-0049-973E-7817D777AE1A}"/>
                </a:ext>
              </a:extLst>
            </p:cNvPr>
            <p:cNvCxnSpPr>
              <a:cxnSpLocks/>
            </p:cNvCxnSpPr>
            <p:nvPr userDrawn="1"/>
          </p:nvCxnSpPr>
          <p:spPr>
            <a:xfrm>
              <a:off x="4069658" y="4311378"/>
              <a:ext cx="7547911" cy="0"/>
            </a:xfrm>
            <a:prstGeom prst="line">
              <a:avLst/>
            </a:prstGeom>
            <a:solidFill>
              <a:schemeClr val="tx1">
                <a:lumMod val="85000"/>
                <a:lumOff val="15000"/>
              </a:schemeClr>
            </a:solidFill>
            <a:ln w="28575">
              <a:solidFill>
                <a:srgbClr val="ADD037"/>
              </a:solidFill>
            </a:ln>
            <a:effectLst/>
          </p:spPr>
          <p:style>
            <a:lnRef idx="1">
              <a:schemeClr val="accent1"/>
            </a:lnRef>
            <a:fillRef idx="0">
              <a:schemeClr val="accent1"/>
            </a:fillRef>
            <a:effectRef idx="0">
              <a:schemeClr val="accent1"/>
            </a:effectRef>
            <a:fontRef idx="minor">
              <a:schemeClr val="tx1"/>
            </a:fontRef>
          </p:style>
        </p:cxnSp>
        <p:grpSp>
          <p:nvGrpSpPr>
            <p:cNvPr id="99" name="Group 98">
              <a:extLst>
                <a:ext uri="{FF2B5EF4-FFF2-40B4-BE49-F238E27FC236}">
                  <a16:creationId xmlns:a16="http://schemas.microsoft.com/office/drawing/2014/main" id="{8CF58AFC-A1DF-4E4C-9C1C-A5E6151EFABF}"/>
                </a:ext>
              </a:extLst>
            </p:cNvPr>
            <p:cNvGrpSpPr/>
            <p:nvPr userDrawn="1"/>
          </p:nvGrpSpPr>
          <p:grpSpPr>
            <a:xfrm>
              <a:off x="4069658" y="4508733"/>
              <a:ext cx="7547911" cy="1674487"/>
              <a:chOff x="4061909" y="1565906"/>
              <a:chExt cx="7547911" cy="1882781"/>
            </a:xfrm>
          </p:grpSpPr>
          <p:cxnSp>
            <p:nvCxnSpPr>
              <p:cNvPr id="100" name="Straight Connector 99">
                <a:extLst>
                  <a:ext uri="{FF2B5EF4-FFF2-40B4-BE49-F238E27FC236}">
                    <a16:creationId xmlns:a16="http://schemas.microsoft.com/office/drawing/2014/main" id="{D85508B7-CE0C-8344-B589-BFF7161671C9}"/>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ADD037"/>
                </a:solidFill>
              </a:ln>
              <a:effectLst/>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096EEEAE-0150-F54A-8F31-E97BD8F272EE}"/>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ADD037"/>
                </a:solidFill>
              </a:ln>
              <a:effectLst/>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93C7D4C4-72C2-CA40-899D-544D3BC4581F}"/>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ADD037"/>
                </a:solidFill>
              </a:ln>
              <a:effectLst/>
            </p:spPr>
            <p:style>
              <a:lnRef idx="1">
                <a:schemeClr val="accent1"/>
              </a:lnRef>
              <a:fillRef idx="0">
                <a:schemeClr val="accent1"/>
              </a:fillRef>
              <a:effectRef idx="0">
                <a:schemeClr val="accent1"/>
              </a:effectRef>
              <a:fontRef idx="minor">
                <a:schemeClr val="tx1"/>
              </a:fontRef>
            </p:style>
          </p:cxnSp>
        </p:grpSp>
        <p:cxnSp>
          <p:nvCxnSpPr>
            <p:cNvPr id="103" name="Straight Connector 102">
              <a:extLst>
                <a:ext uri="{FF2B5EF4-FFF2-40B4-BE49-F238E27FC236}">
                  <a16:creationId xmlns:a16="http://schemas.microsoft.com/office/drawing/2014/main" id="{E41E3D45-3A3C-3145-9518-CEEDC3C19579}"/>
                </a:ext>
              </a:extLst>
            </p:cNvPr>
            <p:cNvCxnSpPr>
              <a:cxnSpLocks/>
            </p:cNvCxnSpPr>
            <p:nvPr userDrawn="1"/>
          </p:nvCxnSpPr>
          <p:spPr>
            <a:xfrm>
              <a:off x="4069657" y="5787220"/>
              <a:ext cx="0" cy="396000"/>
            </a:xfrm>
            <a:prstGeom prst="line">
              <a:avLst/>
            </a:prstGeom>
            <a:solidFill>
              <a:schemeClr val="tx1">
                <a:lumMod val="85000"/>
                <a:lumOff val="15000"/>
              </a:schemeClr>
            </a:solidFill>
            <a:ln w="28575">
              <a:solidFill>
                <a:srgbClr val="ADD037"/>
              </a:solidFill>
            </a:ln>
            <a:effectLst/>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A80877FA-B0CE-4540-AF75-52B923CEA30F}"/>
                </a:ext>
              </a:extLst>
            </p:cNvPr>
            <p:cNvCxnSpPr>
              <a:cxnSpLocks/>
            </p:cNvCxnSpPr>
            <p:nvPr userDrawn="1"/>
          </p:nvCxnSpPr>
          <p:spPr>
            <a:xfrm>
              <a:off x="4085156" y="6175175"/>
              <a:ext cx="7547911" cy="0"/>
            </a:xfrm>
            <a:prstGeom prst="line">
              <a:avLst/>
            </a:prstGeom>
            <a:solidFill>
              <a:schemeClr val="tx1">
                <a:lumMod val="85000"/>
                <a:lumOff val="15000"/>
              </a:schemeClr>
            </a:solidFill>
            <a:ln w="28575">
              <a:solidFill>
                <a:srgbClr val="ADD037"/>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964546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5CA6B076-9BFA-2346-A8EF-0964DD60C975}"/>
              </a:ext>
            </a:extLst>
          </p:cNvPr>
          <p:cNvSpPr/>
          <p:nvPr userDrawn="1"/>
        </p:nvSpPr>
        <p:spPr>
          <a:xfrm>
            <a:off x="0" y="0"/>
            <a:ext cx="6417733" cy="6858000"/>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00898B"/>
          </a:solidFill>
          <a:ln w="3060" cap="flat">
            <a:noFill/>
            <a:prstDash val="solid"/>
            <a:miter/>
          </a:ln>
        </p:spPr>
        <p:txBody>
          <a:bodyPr rtlCol="0" anchor="ctr"/>
          <a:lstStyle/>
          <a:p>
            <a:endParaRPr lang="en-US" dirty="0"/>
          </a:p>
        </p:txBody>
      </p:sp>
      <p:sp>
        <p:nvSpPr>
          <p:cNvPr id="26" name="Picture Placeholder 62">
            <a:extLst>
              <a:ext uri="{FF2B5EF4-FFF2-40B4-BE49-F238E27FC236}">
                <a16:creationId xmlns:a16="http://schemas.microsoft.com/office/drawing/2014/main" id="{6F2FA5C4-F5A3-1D40-9151-447AF9FD00A2}"/>
              </a:ext>
            </a:extLst>
          </p:cNvPr>
          <p:cNvSpPr>
            <a:spLocks noGrp="1"/>
          </p:cNvSpPr>
          <p:nvPr>
            <p:ph type="pic" sz="quarter" idx="44" hasCustomPrompt="1"/>
          </p:nvPr>
        </p:nvSpPr>
        <p:spPr>
          <a:xfrm>
            <a:off x="5888002" y="439730"/>
            <a:ext cx="5660531" cy="6045736"/>
          </a:xfrm>
          <a:prstGeom prst="rect">
            <a:avLst/>
          </a:prstGeom>
          <a:solidFill>
            <a:schemeClr val="bg1">
              <a:lumMod val="95000"/>
            </a:schemeClr>
          </a:solidFill>
        </p:spPr>
        <p:txBody>
          <a:bodyPr/>
          <a:lstStyle>
            <a:lvl1pPr>
              <a:defRPr>
                <a:solidFill>
                  <a:schemeClr val="bg1">
                    <a:lumMod val="95000"/>
                  </a:schemeClr>
                </a:solidFill>
                <a:latin typeface="Calibri" panose="020F0502020204030204" pitchFamily="34" charset="0"/>
                <a:cs typeface="Calibri" panose="020F0502020204030204" pitchFamily="34" charset="0"/>
              </a:defRPr>
            </a:lvl1pPr>
          </a:lstStyle>
          <a:p>
            <a:r>
              <a:rPr lang="en-US" dirty="0"/>
              <a:t>g</a:t>
            </a:r>
          </a:p>
        </p:txBody>
      </p:sp>
      <p:sp>
        <p:nvSpPr>
          <p:cNvPr id="3" name="Text Placeholder 17">
            <a:extLst>
              <a:ext uri="{FF2B5EF4-FFF2-40B4-BE49-F238E27FC236}">
                <a16:creationId xmlns:a16="http://schemas.microsoft.com/office/drawing/2014/main" id="{3768FB9D-1C3F-3F8B-67CF-80CAD18DCC5A}"/>
              </a:ext>
            </a:extLst>
          </p:cNvPr>
          <p:cNvSpPr>
            <a:spLocks noGrp="1"/>
          </p:cNvSpPr>
          <p:nvPr>
            <p:ph type="body" sz="quarter" idx="18" hasCustomPrompt="1"/>
          </p:nvPr>
        </p:nvSpPr>
        <p:spPr>
          <a:xfrm>
            <a:off x="898358" y="2107770"/>
            <a:ext cx="4639192" cy="4377696"/>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4" name="Text Placeholder 23">
            <a:extLst>
              <a:ext uri="{FF2B5EF4-FFF2-40B4-BE49-F238E27FC236}">
                <a16:creationId xmlns:a16="http://schemas.microsoft.com/office/drawing/2014/main" id="{3B2B280E-719F-F2F5-A004-29C6D40BEFC3}"/>
              </a:ext>
            </a:extLst>
          </p:cNvPr>
          <p:cNvSpPr>
            <a:spLocks noGrp="1"/>
          </p:cNvSpPr>
          <p:nvPr>
            <p:ph type="body" sz="quarter" idx="16" hasCustomPrompt="1"/>
          </p:nvPr>
        </p:nvSpPr>
        <p:spPr>
          <a:xfrm>
            <a:off x="898358" y="890242"/>
            <a:ext cx="4757375" cy="992652"/>
          </a:xfrm>
          <a:prstGeom prst="rect">
            <a:avLst/>
          </a:prstGeom>
        </p:spPr>
        <p:txBody>
          <a:bodyPr>
            <a:noAutofit/>
          </a:bodyPr>
          <a:lstStyle>
            <a:lvl1pPr marL="0" indent="0" algn="l">
              <a:buNone/>
              <a:defRPr sz="3600" b="1" i="0">
                <a:solidFill>
                  <a:schemeClr val="bg1"/>
                </a:solidFill>
                <a:latin typeface="+mn-lt"/>
              </a:defRPr>
            </a:lvl1pPr>
          </a:lstStyle>
          <a:p>
            <a:pPr lvl="0"/>
            <a:r>
              <a:rPr lang="en-US" dirty="0"/>
              <a:t>Heading</a:t>
            </a:r>
          </a:p>
        </p:txBody>
      </p:sp>
    </p:spTree>
    <p:extLst>
      <p:ext uri="{BB962C8B-B14F-4D97-AF65-F5344CB8AC3E}">
        <p14:creationId xmlns:p14="http://schemas.microsoft.com/office/powerpoint/2010/main" val="492094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Photo Slide">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5CA6B076-9BFA-2346-A8EF-0964DD60C975}"/>
              </a:ext>
            </a:extLst>
          </p:cNvPr>
          <p:cNvSpPr/>
          <p:nvPr userDrawn="1"/>
        </p:nvSpPr>
        <p:spPr>
          <a:xfrm>
            <a:off x="5774267" y="0"/>
            <a:ext cx="6417733" cy="6858000"/>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00898B"/>
          </a:solidFill>
          <a:ln w="3060" cap="flat">
            <a:noFill/>
            <a:prstDash val="solid"/>
            <a:miter/>
          </a:ln>
        </p:spPr>
        <p:txBody>
          <a:bodyPr rtlCol="0" anchor="ctr"/>
          <a:lstStyle/>
          <a:p>
            <a:endParaRPr lang="en-US" dirty="0"/>
          </a:p>
        </p:txBody>
      </p:sp>
      <p:sp>
        <p:nvSpPr>
          <p:cNvPr id="26" name="Picture Placeholder 62">
            <a:extLst>
              <a:ext uri="{FF2B5EF4-FFF2-40B4-BE49-F238E27FC236}">
                <a16:creationId xmlns:a16="http://schemas.microsoft.com/office/drawing/2014/main" id="{6F2FA5C4-F5A3-1D40-9151-447AF9FD00A2}"/>
              </a:ext>
            </a:extLst>
          </p:cNvPr>
          <p:cNvSpPr>
            <a:spLocks noGrp="1"/>
          </p:cNvSpPr>
          <p:nvPr>
            <p:ph type="pic" sz="quarter" idx="44" hasCustomPrompt="1"/>
          </p:nvPr>
        </p:nvSpPr>
        <p:spPr>
          <a:xfrm>
            <a:off x="487160" y="524738"/>
            <a:ext cx="5660531" cy="6045736"/>
          </a:xfrm>
          <a:prstGeom prst="rect">
            <a:avLst/>
          </a:prstGeom>
          <a:solidFill>
            <a:schemeClr val="bg1">
              <a:lumMod val="95000"/>
            </a:schemeClr>
          </a:solidFill>
        </p:spPr>
        <p:txBody>
          <a:bodyPr/>
          <a:lstStyle>
            <a:lvl1pPr>
              <a:defRPr>
                <a:solidFill>
                  <a:schemeClr val="bg1">
                    <a:lumMod val="95000"/>
                  </a:schemeClr>
                </a:solidFill>
                <a:latin typeface="Calibri" panose="020F0502020204030204" pitchFamily="34" charset="0"/>
                <a:cs typeface="Calibri" panose="020F0502020204030204" pitchFamily="34" charset="0"/>
              </a:defRPr>
            </a:lvl1pPr>
          </a:lstStyle>
          <a:p>
            <a:r>
              <a:rPr lang="en-US" dirty="0"/>
              <a:t>g</a:t>
            </a:r>
          </a:p>
        </p:txBody>
      </p:sp>
      <p:sp>
        <p:nvSpPr>
          <p:cNvPr id="3" name="Text Placeholder 17">
            <a:extLst>
              <a:ext uri="{FF2B5EF4-FFF2-40B4-BE49-F238E27FC236}">
                <a16:creationId xmlns:a16="http://schemas.microsoft.com/office/drawing/2014/main" id="{3768FB9D-1C3F-3F8B-67CF-80CAD18DCC5A}"/>
              </a:ext>
            </a:extLst>
          </p:cNvPr>
          <p:cNvSpPr>
            <a:spLocks noGrp="1"/>
          </p:cNvSpPr>
          <p:nvPr>
            <p:ph type="body" sz="quarter" idx="18" hasCustomPrompt="1"/>
          </p:nvPr>
        </p:nvSpPr>
        <p:spPr>
          <a:xfrm>
            <a:off x="6791158" y="2218607"/>
            <a:ext cx="4639192" cy="4377696"/>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4" name="Text Placeholder 23">
            <a:extLst>
              <a:ext uri="{FF2B5EF4-FFF2-40B4-BE49-F238E27FC236}">
                <a16:creationId xmlns:a16="http://schemas.microsoft.com/office/drawing/2014/main" id="{3B2B280E-719F-F2F5-A004-29C6D40BEFC3}"/>
              </a:ext>
            </a:extLst>
          </p:cNvPr>
          <p:cNvSpPr>
            <a:spLocks noGrp="1"/>
          </p:cNvSpPr>
          <p:nvPr>
            <p:ph type="body" sz="quarter" idx="16" hasCustomPrompt="1"/>
          </p:nvPr>
        </p:nvSpPr>
        <p:spPr>
          <a:xfrm>
            <a:off x="6791158" y="475351"/>
            <a:ext cx="4757375" cy="992652"/>
          </a:xfrm>
          <a:prstGeom prst="rect">
            <a:avLst/>
          </a:prstGeom>
        </p:spPr>
        <p:txBody>
          <a:bodyPr>
            <a:noAutofit/>
          </a:bodyPr>
          <a:lstStyle>
            <a:lvl1pPr marL="0" indent="0" algn="l">
              <a:buNone/>
              <a:defRPr sz="3600" b="1" i="0">
                <a:solidFill>
                  <a:schemeClr val="bg1"/>
                </a:solidFill>
                <a:latin typeface="+mn-lt"/>
              </a:defRPr>
            </a:lvl1pPr>
          </a:lstStyle>
          <a:p>
            <a:pPr lvl="0"/>
            <a:r>
              <a:rPr lang="en-US" dirty="0"/>
              <a:t>Heading</a:t>
            </a:r>
          </a:p>
        </p:txBody>
      </p:sp>
    </p:spTree>
    <p:extLst>
      <p:ext uri="{BB962C8B-B14F-4D97-AF65-F5344CB8AC3E}">
        <p14:creationId xmlns:p14="http://schemas.microsoft.com/office/powerpoint/2010/main" val="37394593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4797FF0D-DACD-E343-AAC4-7335CAE89C12}"/>
              </a:ext>
            </a:extLst>
          </p:cNvPr>
          <p:cNvCxnSpPr>
            <a:cxnSpLocks/>
          </p:cNvCxnSpPr>
          <p:nvPr userDrawn="1"/>
        </p:nvCxnSpPr>
        <p:spPr>
          <a:xfrm flipH="1">
            <a:off x="11791088" y="6608548"/>
            <a:ext cx="224149" cy="0"/>
          </a:xfrm>
          <a:prstGeom prst="line">
            <a:avLst/>
          </a:prstGeom>
          <a:noFill/>
          <a:ln w="9525" cap="flat">
            <a:solidFill>
              <a:srgbClr val="51C4C6"/>
            </a:solidFill>
            <a:prstDash val="solid"/>
            <a:miter lim="400000"/>
          </a:ln>
          <a:effectLst/>
          <a:sp3d/>
        </p:spPr>
        <p:style>
          <a:lnRef idx="0">
            <a:scrgbClr r="0" g="0" b="0"/>
          </a:lnRef>
          <a:fillRef idx="0">
            <a:scrgbClr r="0" g="0" b="0"/>
          </a:fillRef>
          <a:effectRef idx="0">
            <a:scrgbClr r="0" g="0" b="0"/>
          </a:effectRef>
          <a:fontRef idx="none"/>
        </p:style>
      </p:cxnSp>
      <p:sp>
        <p:nvSpPr>
          <p:cNvPr id="4" name="TextBox 3">
            <a:extLst>
              <a:ext uri="{FF2B5EF4-FFF2-40B4-BE49-F238E27FC236}">
                <a16:creationId xmlns:a16="http://schemas.microsoft.com/office/drawing/2014/main" id="{8A3D008B-48DB-48C4-0071-B7D9CF7B148A}"/>
              </a:ext>
            </a:extLst>
          </p:cNvPr>
          <p:cNvSpPr txBox="1"/>
          <p:nvPr userDrawn="1"/>
        </p:nvSpPr>
        <p:spPr>
          <a:xfrm rot="16200000">
            <a:off x="9996557" y="4624338"/>
            <a:ext cx="3779520" cy="200055"/>
          </a:xfrm>
          <a:prstGeom prst="rect">
            <a:avLst/>
          </a:prstGeom>
          <a:noFill/>
        </p:spPr>
        <p:txBody>
          <a:bodyPr wrap="square">
            <a:spAutoFit/>
          </a:bodyPr>
          <a:lstStyle/>
          <a:p>
            <a:r>
              <a:rPr lang="en-US" sz="700" dirty="0">
                <a:solidFill>
                  <a:srgbClr val="00898B"/>
                </a:solidFill>
                <a:latin typeface="Calibri" panose="020F0502020204030204" pitchFamily="34" charset="0"/>
                <a:cs typeface="Calibri" panose="020F0502020204030204" pitchFamily="34" charset="0"/>
              </a:rPr>
              <a:t>AI-enhanced Vocational Education for a Sustainable Future</a:t>
            </a:r>
          </a:p>
        </p:txBody>
      </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29" r:id="rId3"/>
    <p:sldLayoutId id="2147483842" r:id="rId4"/>
    <p:sldLayoutId id="2147483840" r:id="rId5"/>
    <p:sldLayoutId id="2147483880" r:id="rId6"/>
    <p:sldLayoutId id="2147483877" r:id="rId7"/>
    <p:sldLayoutId id="2147483841" r:id="rId8"/>
    <p:sldLayoutId id="2147483882" r:id="rId9"/>
    <p:sldLayoutId id="2147483879" r:id="rId10"/>
    <p:sldLayoutId id="2147483878" r:id="rId11"/>
    <p:sldLayoutId id="2147483861" r:id="rId12"/>
    <p:sldLayoutId id="2147483833" r:id="rId13"/>
    <p:sldLayoutId id="2147483847" r:id="rId14"/>
    <p:sldLayoutId id="214748385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hyperlink" Target="https://www.unesco.org/en/articles/ai-competency-framework-teachers" TargetMode="External"/><Relationship Id="rId2" Type="http://schemas.openxmlformats.org/officeDocument/2006/relationships/hyperlink" Target="https://www.unesco.org/en/articles/guidance-generative-ai-education-and-research" TargetMode="Externa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hyperlink" Target="https://www.cedefop.europa.eu/en/news/germany-ai-emerging-key-vet-competence" TargetMode="External"/><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ki-campus.org/en/learning-opportunities/courses/aivet-iv-ai-tool-vocational-education" TargetMode="Externa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www.unesco.org/en/articles/ai-competency-framework-teachers" TargetMode="Externa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1.xml"/><Relationship Id="rId5" Type="http://schemas.openxmlformats.org/officeDocument/2006/relationships/image" Target="../media/image16.png"/><Relationship Id="rId4" Type="http://schemas.openxmlformats.org/officeDocument/2006/relationships/hyperlink" Target="https://eduaiproject.eu/"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www.commonsense.org/education/articles/practical-tips-for-teachers-to-use-ai" TargetMode="Externa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table.media/assets/briefings/bildung/guidelines-on-the-ethical-use-of-artificial-intelligence-nc0125186enn.pdf" TargetMode="Externa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grow.google/ai-for-educators/" TargetMode="Externa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hyperlink" Target="https://www.unesco.org/en/articles/unesco-dedicates-international-day-education-2025-artificial-intelligence" TargetMode="External"/><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3" Type="http://schemas.openxmlformats.org/officeDocument/2006/relationships/hyperlink" Target="https://artificialintelligenceact.eu/the-act/" TargetMode="External"/><Relationship Id="rId2" Type="http://schemas.openxmlformats.org/officeDocument/2006/relationships/notesSlide" Target="../notesSlides/notesSlide14.xml"/><Relationship Id="rId1" Type="http://schemas.openxmlformats.org/officeDocument/2006/relationships/slideLayout" Target="../slideLayouts/slideLayout8.xml"/><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hyperlink" Target="https://privacymatters.dlapiper.com/2024/04/europe-the-eu-ai-acts-relationship-with-data-protection-law-key-takeaways/" TargetMode="External"/><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24.png"/></Relationships>
</file>

<file path=ppt/slides/_rels/slide29.xml.rels><?xml version="1.0" encoding="UTF-8" standalone="yes"?>
<Relationships xmlns="http://schemas.openxmlformats.org/package/2006/relationships"><Relationship Id="rId3" Type="http://schemas.openxmlformats.org/officeDocument/2006/relationships/hyperlink" Target="https://unesdoc.unesco.org/ark:/48223/pf0000386693" TargetMode="External"/><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hyperlink" Target="https://education.ec.europa.eu/focus-topics/digital-education/action-plan/action-6" TargetMode="External"/><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27.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hyperlink" Target="https://web.diffit.me/" TargetMode="External"/><Relationship Id="rId2" Type="http://schemas.openxmlformats.org/officeDocument/2006/relationships/notesSlide" Target="../notesSlides/notesSlide21.xml"/><Relationship Id="rId1" Type="http://schemas.openxmlformats.org/officeDocument/2006/relationships/slideLayout" Target="../slideLayouts/slideLayout14.xml"/><Relationship Id="rId4" Type="http://schemas.openxmlformats.org/officeDocument/2006/relationships/image" Target="../media/image28.jpeg"/></Relationships>
</file>

<file path=ppt/slides/_rels/slide3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hyperlink" Target="https://www.oecd.org/en/publications/ai-to-support-neurodivergent-learners-in-vocational-education-and-training_718d7522-en.html" TargetMode="External"/><Relationship Id="rId2" Type="http://schemas.openxmlformats.org/officeDocument/2006/relationships/notesSlide" Target="../notesSlides/notesSlide24.xml"/><Relationship Id="rId1" Type="http://schemas.openxmlformats.org/officeDocument/2006/relationships/slideLayout" Target="../slideLayouts/slideLayout10.xml"/><Relationship Id="rId4" Type="http://schemas.openxmlformats.org/officeDocument/2006/relationships/hyperlink" Target="https://www.thinglink.com/en/"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hyperlink" Target="https://www.youtube.com/watch?v=hJP5GqnTrNo" TargetMode="External"/><Relationship Id="rId2" Type="http://schemas.openxmlformats.org/officeDocument/2006/relationships/notesSlide" Target="../notesSlides/notesSlide26.xml"/><Relationship Id="rId1" Type="http://schemas.openxmlformats.org/officeDocument/2006/relationships/slideLayout" Target="../slideLayouts/slideLayout13.xml"/><Relationship Id="rId4" Type="http://schemas.openxmlformats.org/officeDocument/2006/relationships/image" Target="../media/image31.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hyperlink" Target="https://www.unesco.org/en/articles/ai-competency-framework-teachers" TargetMode="External"/><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3" Type="http://schemas.openxmlformats.org/officeDocument/2006/relationships/hyperlink" Target="https://web.diffit.me/" TargetMode="External"/><Relationship Id="rId2" Type="http://schemas.openxmlformats.org/officeDocument/2006/relationships/notesSlide" Target="../notesSlides/notesSlide28.xml"/><Relationship Id="rId1" Type="http://schemas.openxmlformats.org/officeDocument/2006/relationships/slideLayout" Target="../slideLayouts/slideLayout9.xml"/><Relationship Id="rId4" Type="http://schemas.openxmlformats.org/officeDocument/2006/relationships/image" Target="../media/image32.png"/></Relationships>
</file>

<file path=ppt/slides/_rels/slide4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hyperlink" Target="https://www.briskteaching.com/" TargetMode="External"/><Relationship Id="rId7"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9.xml"/><Relationship Id="rId6" Type="http://schemas.openxmlformats.org/officeDocument/2006/relationships/image" Target="../media/image33.png"/><Relationship Id="rId5" Type="http://schemas.openxmlformats.org/officeDocument/2006/relationships/hyperlink" Target="https://curipod.com/lang/en-GB" TargetMode="External"/><Relationship Id="rId4" Type="http://schemas.openxmlformats.org/officeDocument/2006/relationships/hyperlink" Target="https://www.canva.com/ai-image-generator/" TargetMode="External"/></Relationships>
</file>

<file path=ppt/slides/_rels/slide44.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hyperlink" Target="https://chatgpt.com/" TargetMode="External"/><Relationship Id="rId7" Type="http://schemas.openxmlformats.org/officeDocument/2006/relationships/image" Target="../media/image37.jpeg"/><Relationship Id="rId2" Type="http://schemas.openxmlformats.org/officeDocument/2006/relationships/notesSlide" Target="../notesSlides/notesSlide30.xml"/><Relationship Id="rId1" Type="http://schemas.openxmlformats.org/officeDocument/2006/relationships/slideLayout" Target="../slideLayouts/slideLayout10.xml"/><Relationship Id="rId6" Type="http://schemas.openxmlformats.org/officeDocument/2006/relationships/image" Target="../media/image36.jpeg"/><Relationship Id="rId5" Type="http://schemas.openxmlformats.org/officeDocument/2006/relationships/hyperlink" Target="https://unevoc.unesco.org/home/UNEVOC+Publications/lang=en/akt=detail/qs=6431" TargetMode="External"/><Relationship Id="rId4" Type="http://schemas.openxmlformats.org/officeDocument/2006/relationships/hyperlink" Target="https://notebooklm.google/" TargetMode="Externa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3" Type="http://schemas.openxmlformats.org/officeDocument/2006/relationships/hyperlink" Target="https://aim4vet.udc.es/" TargetMode="External"/><Relationship Id="rId2" Type="http://schemas.openxmlformats.org/officeDocument/2006/relationships/notesSlide" Target="../notesSlides/notesSlide33.xml"/><Relationship Id="rId1" Type="http://schemas.openxmlformats.org/officeDocument/2006/relationships/slideLayout" Target="../slideLayouts/slideLayout14.xml"/><Relationship Id="rId4" Type="http://schemas.openxmlformats.org/officeDocument/2006/relationships/image" Target="../media/image39.png"/></Relationships>
</file>

<file path=ppt/slides/_rels/slide48.xml.rels><?xml version="1.0" encoding="UTF-8" standalone="yes"?>
<Relationships xmlns="http://schemas.openxmlformats.org/package/2006/relationships"><Relationship Id="rId3" Type="http://schemas.openxmlformats.org/officeDocument/2006/relationships/hyperlink" Target="https://www.unesco.org/en/articles/ai-competency-framework-teachers" TargetMode="External"/><Relationship Id="rId2" Type="http://schemas.openxmlformats.org/officeDocument/2006/relationships/notesSlide" Target="../notesSlides/notesSlide34.xml"/><Relationship Id="rId1" Type="http://schemas.openxmlformats.org/officeDocument/2006/relationships/slideLayout" Target="../slideLayouts/slideLayout13.xml"/><Relationship Id="rId4" Type="http://schemas.openxmlformats.org/officeDocument/2006/relationships/image" Target="../media/image40.png"/></Relationships>
</file>

<file path=ppt/slides/_rels/slide49.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notesSlide" Target="../notesSlides/notesSlide35.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hyperlink" Target="https://www.cedefop.europa.eu/en/publications/9201" TargetMode="External"/><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hyperlink" Target="https://www.oecd.org/content/dam/oecd/en/publications/reports/2025/10/how-the-green-transition-reshapes-vocational-education-and-training_c3ba6762/4819bf34-en.pdf" TargetMode="External"/><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C7A02EA4-4CBF-804E-84A7-7223E815E249}"/>
              </a:ext>
            </a:extLst>
          </p:cNvPr>
          <p:cNvSpPr>
            <a:spLocks noGrp="1"/>
          </p:cNvSpPr>
          <p:nvPr>
            <p:ph type="body" sz="quarter" idx="16"/>
          </p:nvPr>
        </p:nvSpPr>
        <p:spPr>
          <a:xfrm>
            <a:off x="709898" y="3919636"/>
            <a:ext cx="4048714" cy="1008397"/>
          </a:xfrm>
          <a:prstGeom prst="rect">
            <a:avLst/>
          </a:prstGeom>
        </p:spPr>
        <p:txBody>
          <a:bodyPr/>
          <a:lstStyle/>
          <a:p>
            <a:r>
              <a:rPr lang="en-GB" sz="4400" dirty="0"/>
              <a:t>Foundations of AI in VET</a:t>
            </a:r>
            <a:endParaRPr lang="en-US" sz="4400" b="1" dirty="0"/>
          </a:p>
        </p:txBody>
      </p:sp>
      <p:sp>
        <p:nvSpPr>
          <p:cNvPr id="9" name="Text Placeholder 8">
            <a:extLst>
              <a:ext uri="{FF2B5EF4-FFF2-40B4-BE49-F238E27FC236}">
                <a16:creationId xmlns:a16="http://schemas.microsoft.com/office/drawing/2014/main" id="{89177E28-4F22-7E40-AB64-D1BAC04F32A8}"/>
              </a:ext>
            </a:extLst>
          </p:cNvPr>
          <p:cNvSpPr>
            <a:spLocks noGrp="1"/>
          </p:cNvSpPr>
          <p:nvPr>
            <p:ph type="body" sz="quarter" idx="19"/>
          </p:nvPr>
        </p:nvSpPr>
        <p:spPr>
          <a:prstGeom prst="rect">
            <a:avLst/>
          </a:prstGeom>
        </p:spPr>
        <p:txBody>
          <a:bodyPr/>
          <a:lstStyle/>
          <a:p>
            <a:r>
              <a:rPr lang="en-US" b="1" dirty="0"/>
              <a:t>Module 1</a:t>
            </a:r>
          </a:p>
        </p:txBody>
      </p:sp>
      <p:sp>
        <p:nvSpPr>
          <p:cNvPr id="3" name="Text Placeholder 2">
            <a:extLst>
              <a:ext uri="{FF2B5EF4-FFF2-40B4-BE49-F238E27FC236}">
                <a16:creationId xmlns:a16="http://schemas.microsoft.com/office/drawing/2014/main" id="{65B15D0B-CBC7-E04A-B025-FE49C1E6B0D5}"/>
              </a:ext>
            </a:extLst>
          </p:cNvPr>
          <p:cNvSpPr>
            <a:spLocks noGrp="1"/>
          </p:cNvSpPr>
          <p:nvPr>
            <p:ph type="body" sz="quarter" idx="4294967295"/>
          </p:nvPr>
        </p:nvSpPr>
        <p:spPr>
          <a:xfrm>
            <a:off x="8376237" y="5551760"/>
            <a:ext cx="3195486" cy="731140"/>
          </a:xfrm>
          <a:prstGeom prst="rect">
            <a:avLst/>
          </a:prstGeom>
        </p:spPr>
        <p:txBody>
          <a:bodyPr/>
          <a:lstStyle/>
          <a:p>
            <a:pPr marL="0" indent="0">
              <a:buNone/>
            </a:pPr>
            <a:r>
              <a:rPr lang="en-US" b="0" dirty="0"/>
              <a:t>www.</a:t>
            </a:r>
            <a:r>
              <a:rPr lang="en-US" dirty="0"/>
              <a:t>sustainvet.eu</a:t>
            </a:r>
            <a:endParaRPr lang="en-US" b="0" dirty="0"/>
          </a:p>
        </p:txBody>
      </p:sp>
      <p:pic>
        <p:nvPicPr>
          <p:cNvPr id="11" name="Picture Placeholder 4">
            <a:extLst>
              <a:ext uri="{FF2B5EF4-FFF2-40B4-BE49-F238E27FC236}">
                <a16:creationId xmlns:a16="http://schemas.microsoft.com/office/drawing/2014/main" id="{24F62980-F3C7-4ADD-44DC-5DB69C683104}"/>
              </a:ext>
            </a:extLst>
          </p:cNvPr>
          <p:cNvPicPr>
            <a:picLocks noGrp="1" noChangeAspect="1"/>
          </p:cNvPicPr>
          <p:nvPr>
            <p:ph type="pic" sz="quarter" idx="44"/>
          </p:nvPr>
        </p:nvPicPr>
        <p:blipFill>
          <a:blip r:embed="rId3" cstate="screen">
            <a:extLst>
              <a:ext uri="{28A0092B-C50C-407E-A947-70E740481C1C}">
                <a14:useLocalDpi xmlns:a14="http://schemas.microsoft.com/office/drawing/2010/main"/>
              </a:ext>
            </a:extLst>
          </a:blip>
          <a:srcRect/>
          <a:stretch>
            <a:fillRect/>
          </a:stretch>
        </p:blipFill>
        <p:spPr/>
      </p:pic>
      <p:sp>
        <p:nvSpPr>
          <p:cNvPr id="12" name="Freeform 11">
            <a:extLst>
              <a:ext uri="{FF2B5EF4-FFF2-40B4-BE49-F238E27FC236}">
                <a16:creationId xmlns:a16="http://schemas.microsoft.com/office/drawing/2014/main" id="{A491D2E9-853F-F4A8-2BA9-284DE843A771}"/>
              </a:ext>
            </a:extLst>
          </p:cNvPr>
          <p:cNvSpPr/>
          <p:nvPr/>
        </p:nvSpPr>
        <p:spPr>
          <a:xfrm rot="17880873">
            <a:off x="5058977" y="456857"/>
            <a:ext cx="2004280" cy="1613646"/>
          </a:xfrm>
          <a:custGeom>
            <a:avLst/>
            <a:gdLst>
              <a:gd name="connsiteX0" fmla="*/ 2135061 w 2135061"/>
              <a:gd name="connsiteY0" fmla="*/ 804516 h 1718938"/>
              <a:gd name="connsiteX1" fmla="*/ 1330546 w 2135061"/>
              <a:gd name="connsiteY1" fmla="*/ 0 h 1718938"/>
              <a:gd name="connsiteX2" fmla="*/ 1316675 w 2135061"/>
              <a:gd name="connsiteY2" fmla="*/ 13871 h 1718938"/>
              <a:gd name="connsiteX3" fmla="*/ 1316675 w 2135061"/>
              <a:gd name="connsiteY3" fmla="*/ 300360 h 1718938"/>
              <a:gd name="connsiteX4" fmla="*/ 1340148 w 2135061"/>
              <a:gd name="connsiteY4" fmla="*/ 323833 h 1718938"/>
              <a:gd name="connsiteX5" fmla="*/ 1176364 w 2135061"/>
              <a:gd name="connsiteY5" fmla="*/ 487618 h 1718938"/>
              <a:gd name="connsiteX6" fmla="*/ 1201972 w 2135061"/>
              <a:gd name="connsiteY6" fmla="*/ 513225 h 1718938"/>
              <a:gd name="connsiteX7" fmla="*/ 988573 w 2135061"/>
              <a:gd name="connsiteY7" fmla="*/ 726625 h 1718938"/>
              <a:gd name="connsiteX8" fmla="*/ 323834 w 2135061"/>
              <a:gd name="connsiteY8" fmla="*/ 726625 h 1718938"/>
              <a:gd name="connsiteX9" fmla="*/ 311563 w 2135061"/>
              <a:gd name="connsiteY9" fmla="*/ 731426 h 1718938"/>
              <a:gd name="connsiteX10" fmla="*/ 114702 w 2135061"/>
              <a:gd name="connsiteY10" fmla="*/ 928288 h 1718938"/>
              <a:gd name="connsiteX11" fmla="*/ 76290 w 2135061"/>
              <a:gd name="connsiteY11" fmla="*/ 917084 h 1718938"/>
              <a:gd name="connsiteX12" fmla="*/ 0 w 2135061"/>
              <a:gd name="connsiteY12" fmla="*/ 991241 h 1718938"/>
              <a:gd name="connsiteX13" fmla="*/ 74156 w 2135061"/>
              <a:gd name="connsiteY13" fmla="*/ 1067531 h 1718938"/>
              <a:gd name="connsiteX14" fmla="*/ 127506 w 2135061"/>
              <a:gd name="connsiteY14" fmla="*/ 1046191 h 1718938"/>
              <a:gd name="connsiteX15" fmla="*/ 150447 w 2135061"/>
              <a:gd name="connsiteY15" fmla="*/ 993374 h 1718938"/>
              <a:gd name="connsiteX16" fmla="*/ 139243 w 2135061"/>
              <a:gd name="connsiteY16" fmla="*/ 952828 h 1718938"/>
              <a:gd name="connsiteX17" fmla="*/ 331303 w 2135061"/>
              <a:gd name="connsiteY17" fmla="*/ 760769 h 1718938"/>
              <a:gd name="connsiteX18" fmla="*/ 996042 w 2135061"/>
              <a:gd name="connsiteY18" fmla="*/ 760769 h 1718938"/>
              <a:gd name="connsiteX19" fmla="*/ 1008312 w 2135061"/>
              <a:gd name="connsiteY19" fmla="*/ 755967 h 1718938"/>
              <a:gd name="connsiteX20" fmla="*/ 1226513 w 2135061"/>
              <a:gd name="connsiteY20" fmla="*/ 537767 h 1718938"/>
              <a:gd name="connsiteX21" fmla="*/ 1254255 w 2135061"/>
              <a:gd name="connsiteY21" fmla="*/ 565509 h 1718938"/>
              <a:gd name="connsiteX22" fmla="*/ 1418039 w 2135061"/>
              <a:gd name="connsiteY22" fmla="*/ 401725 h 1718938"/>
              <a:gd name="connsiteX23" fmla="*/ 1506600 w 2135061"/>
              <a:gd name="connsiteY23" fmla="*/ 490285 h 1718938"/>
              <a:gd name="connsiteX24" fmla="*/ 1342816 w 2135061"/>
              <a:gd name="connsiteY24" fmla="*/ 654069 h 1718938"/>
              <a:gd name="connsiteX25" fmla="*/ 1368957 w 2135061"/>
              <a:gd name="connsiteY25" fmla="*/ 680211 h 1718938"/>
              <a:gd name="connsiteX26" fmla="*/ 1088337 w 2135061"/>
              <a:gd name="connsiteY26" fmla="*/ 960831 h 1718938"/>
              <a:gd name="connsiteX27" fmla="*/ 760236 w 2135061"/>
              <a:gd name="connsiteY27" fmla="*/ 960831 h 1718938"/>
              <a:gd name="connsiteX28" fmla="*/ 747965 w 2135061"/>
              <a:gd name="connsiteY28" fmla="*/ 965632 h 1718938"/>
              <a:gd name="connsiteX29" fmla="*/ 721824 w 2135061"/>
              <a:gd name="connsiteY29" fmla="*/ 991774 h 1718938"/>
              <a:gd name="connsiteX30" fmla="*/ 721824 w 2135061"/>
              <a:gd name="connsiteY30" fmla="*/ 991774 h 1718938"/>
              <a:gd name="connsiteX31" fmla="*/ 634863 w 2135061"/>
              <a:gd name="connsiteY31" fmla="*/ 1078201 h 1718938"/>
              <a:gd name="connsiteX32" fmla="*/ 600186 w 2135061"/>
              <a:gd name="connsiteY32" fmla="*/ 1069131 h 1718938"/>
              <a:gd name="connsiteX33" fmla="*/ 523896 w 2135061"/>
              <a:gd name="connsiteY33" fmla="*/ 1143288 h 1718938"/>
              <a:gd name="connsiteX34" fmla="*/ 598052 w 2135061"/>
              <a:gd name="connsiteY34" fmla="*/ 1219578 h 1718938"/>
              <a:gd name="connsiteX35" fmla="*/ 651402 w 2135061"/>
              <a:gd name="connsiteY35" fmla="*/ 1198238 h 1718938"/>
              <a:gd name="connsiteX36" fmla="*/ 674342 w 2135061"/>
              <a:gd name="connsiteY36" fmla="*/ 1145421 h 1718938"/>
              <a:gd name="connsiteX37" fmla="*/ 660471 w 2135061"/>
              <a:gd name="connsiteY37" fmla="*/ 1101141 h 1718938"/>
              <a:gd name="connsiteX38" fmla="*/ 667407 w 2135061"/>
              <a:gd name="connsiteY38" fmla="*/ 1094206 h 1718938"/>
              <a:gd name="connsiteX39" fmla="*/ 667407 w 2135061"/>
              <a:gd name="connsiteY39" fmla="*/ 1094206 h 1718938"/>
              <a:gd name="connsiteX40" fmla="*/ 766637 w 2135061"/>
              <a:gd name="connsiteY40" fmla="*/ 994975 h 1718938"/>
              <a:gd name="connsiteX41" fmla="*/ 1094739 w 2135061"/>
              <a:gd name="connsiteY41" fmla="*/ 994975 h 1718938"/>
              <a:gd name="connsiteX42" fmla="*/ 1107010 w 2135061"/>
              <a:gd name="connsiteY42" fmla="*/ 990173 h 1718938"/>
              <a:gd name="connsiteX43" fmla="*/ 1392431 w 2135061"/>
              <a:gd name="connsiteY43" fmla="*/ 704752 h 1718938"/>
              <a:gd name="connsiteX44" fmla="*/ 1419640 w 2135061"/>
              <a:gd name="connsiteY44" fmla="*/ 731960 h 1718938"/>
              <a:gd name="connsiteX45" fmla="*/ 1583424 w 2135061"/>
              <a:gd name="connsiteY45" fmla="*/ 568176 h 1718938"/>
              <a:gd name="connsiteX46" fmla="*/ 1671985 w 2135061"/>
              <a:gd name="connsiteY46" fmla="*/ 656737 h 1718938"/>
              <a:gd name="connsiteX47" fmla="*/ 1508200 w 2135061"/>
              <a:gd name="connsiteY47" fmla="*/ 820521 h 1718938"/>
              <a:gd name="connsiteX48" fmla="*/ 1535942 w 2135061"/>
              <a:gd name="connsiteY48" fmla="*/ 848263 h 1718938"/>
              <a:gd name="connsiteX49" fmla="*/ 1318808 w 2135061"/>
              <a:gd name="connsiteY49" fmla="*/ 1065396 h 1718938"/>
              <a:gd name="connsiteX50" fmla="*/ 1313473 w 2135061"/>
              <a:gd name="connsiteY50" fmla="*/ 1077667 h 1718938"/>
              <a:gd name="connsiteX51" fmla="*/ 1313473 w 2135061"/>
              <a:gd name="connsiteY51" fmla="*/ 1403635 h 1718938"/>
              <a:gd name="connsiteX52" fmla="*/ 1136886 w 2135061"/>
              <a:gd name="connsiteY52" fmla="*/ 1580223 h 1718938"/>
              <a:gd name="connsiteX53" fmla="*/ 1095806 w 2135061"/>
              <a:gd name="connsiteY53" fmla="*/ 1568486 h 1718938"/>
              <a:gd name="connsiteX54" fmla="*/ 1042990 w 2135061"/>
              <a:gd name="connsiteY54" fmla="*/ 1591427 h 1718938"/>
              <a:gd name="connsiteX55" fmla="*/ 1021650 w 2135061"/>
              <a:gd name="connsiteY55" fmla="*/ 1644776 h 1718938"/>
              <a:gd name="connsiteX56" fmla="*/ 1097940 w 2135061"/>
              <a:gd name="connsiteY56" fmla="*/ 1718932 h 1718938"/>
              <a:gd name="connsiteX57" fmla="*/ 1172096 w 2135061"/>
              <a:gd name="connsiteY57" fmla="*/ 1642642 h 1718938"/>
              <a:gd name="connsiteX58" fmla="*/ 1160893 w 2135061"/>
              <a:gd name="connsiteY58" fmla="*/ 1604230 h 1718938"/>
              <a:gd name="connsiteX59" fmla="*/ 1342816 w 2135061"/>
              <a:gd name="connsiteY59" fmla="*/ 1422307 h 1718938"/>
              <a:gd name="connsiteX60" fmla="*/ 1347618 w 2135061"/>
              <a:gd name="connsiteY60" fmla="*/ 1410037 h 1718938"/>
              <a:gd name="connsiteX61" fmla="*/ 1347618 w 2135061"/>
              <a:gd name="connsiteY61" fmla="*/ 1084069 h 1718938"/>
              <a:gd name="connsiteX62" fmla="*/ 1559417 w 2135061"/>
              <a:gd name="connsiteY62" fmla="*/ 872270 h 1718938"/>
              <a:gd name="connsiteX63" fmla="*/ 1585024 w 2135061"/>
              <a:gd name="connsiteY63" fmla="*/ 897878 h 1718938"/>
              <a:gd name="connsiteX64" fmla="*/ 1748809 w 2135061"/>
              <a:gd name="connsiteY64" fmla="*/ 734094 h 1718938"/>
              <a:gd name="connsiteX65" fmla="*/ 1837369 w 2135061"/>
              <a:gd name="connsiteY65" fmla="*/ 822655 h 1718938"/>
              <a:gd name="connsiteX66" fmla="*/ 1673585 w 2135061"/>
              <a:gd name="connsiteY66" fmla="*/ 986439 h 1718938"/>
              <a:gd name="connsiteX67" fmla="*/ 1700260 w 2135061"/>
              <a:gd name="connsiteY67" fmla="*/ 1013114 h 1718938"/>
              <a:gd name="connsiteX68" fmla="*/ 1612233 w 2135061"/>
              <a:gd name="connsiteY68" fmla="*/ 1101141 h 1718938"/>
              <a:gd name="connsiteX69" fmla="*/ 1571687 w 2135061"/>
              <a:gd name="connsiteY69" fmla="*/ 1089938 h 1718938"/>
              <a:gd name="connsiteX70" fmla="*/ 1518870 w 2135061"/>
              <a:gd name="connsiteY70" fmla="*/ 1112878 h 1718938"/>
              <a:gd name="connsiteX71" fmla="*/ 1497531 w 2135061"/>
              <a:gd name="connsiteY71" fmla="*/ 1166228 h 1718938"/>
              <a:gd name="connsiteX72" fmla="*/ 1573821 w 2135061"/>
              <a:gd name="connsiteY72" fmla="*/ 1240384 h 1718938"/>
              <a:gd name="connsiteX73" fmla="*/ 1647977 w 2135061"/>
              <a:gd name="connsiteY73" fmla="*/ 1164094 h 1718938"/>
              <a:gd name="connsiteX74" fmla="*/ 1636774 w 2135061"/>
              <a:gd name="connsiteY74" fmla="*/ 1125682 h 1718938"/>
              <a:gd name="connsiteX75" fmla="*/ 1724801 w 2135061"/>
              <a:gd name="connsiteY75" fmla="*/ 1037655 h 1718938"/>
              <a:gd name="connsiteX76" fmla="*/ 1751476 w 2135061"/>
              <a:gd name="connsiteY76" fmla="*/ 1064330 h 1718938"/>
              <a:gd name="connsiteX77" fmla="*/ 1915260 w 2135061"/>
              <a:gd name="connsiteY77" fmla="*/ 900546 h 1718938"/>
              <a:gd name="connsiteX78" fmla="*/ 1965942 w 2135061"/>
              <a:gd name="connsiteY78" fmla="*/ 951228 h 1718938"/>
              <a:gd name="connsiteX79" fmla="*/ 2051836 w 2135061"/>
              <a:gd name="connsiteY79" fmla="*/ 936823 h 1718938"/>
              <a:gd name="connsiteX80" fmla="*/ 2067841 w 2135061"/>
              <a:gd name="connsiteY80" fmla="*/ 937891 h 1718938"/>
              <a:gd name="connsiteX81" fmla="*/ 2133994 w 2135061"/>
              <a:gd name="connsiteY81" fmla="*/ 805050 h 1718938"/>
              <a:gd name="connsiteX82" fmla="*/ 601253 w 2135061"/>
              <a:gd name="connsiteY82" fmla="*/ 1192369 h 1718938"/>
              <a:gd name="connsiteX83" fmla="*/ 566575 w 2135061"/>
              <a:gd name="connsiteY83" fmla="*/ 1177965 h 1718938"/>
              <a:gd name="connsiteX84" fmla="*/ 552171 w 2135061"/>
              <a:gd name="connsiteY84" fmla="*/ 1144355 h 1718938"/>
              <a:gd name="connsiteX85" fmla="*/ 566042 w 2135061"/>
              <a:gd name="connsiteY85" fmla="*/ 1110210 h 1718938"/>
              <a:gd name="connsiteX86" fmla="*/ 600186 w 2135061"/>
              <a:gd name="connsiteY86" fmla="*/ 1095806 h 1718938"/>
              <a:gd name="connsiteX87" fmla="*/ 648734 w 2135061"/>
              <a:gd name="connsiteY87" fmla="*/ 1143288 h 1718938"/>
              <a:gd name="connsiteX88" fmla="*/ 601253 w 2135061"/>
              <a:gd name="connsiteY88" fmla="*/ 1192369 h 1718938"/>
              <a:gd name="connsiteX89" fmla="*/ 1098474 w 2135061"/>
              <a:gd name="connsiteY89" fmla="*/ 1691724 h 1718938"/>
              <a:gd name="connsiteX90" fmla="*/ 1063796 w 2135061"/>
              <a:gd name="connsiteY90" fmla="*/ 1677320 h 1718938"/>
              <a:gd name="connsiteX91" fmla="*/ 1049925 w 2135061"/>
              <a:gd name="connsiteY91" fmla="*/ 1643709 h 1718938"/>
              <a:gd name="connsiteX92" fmla="*/ 1063796 w 2135061"/>
              <a:gd name="connsiteY92" fmla="*/ 1609565 h 1718938"/>
              <a:gd name="connsiteX93" fmla="*/ 1097940 w 2135061"/>
              <a:gd name="connsiteY93" fmla="*/ 1595161 h 1718938"/>
              <a:gd name="connsiteX94" fmla="*/ 1146488 w 2135061"/>
              <a:gd name="connsiteY94" fmla="*/ 1642642 h 1718938"/>
              <a:gd name="connsiteX95" fmla="*/ 1099007 w 2135061"/>
              <a:gd name="connsiteY95" fmla="*/ 1691724 h 171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135061" h="1718938">
                <a:moveTo>
                  <a:pt x="2135061" y="804516"/>
                </a:moveTo>
                <a:lnTo>
                  <a:pt x="1330546" y="0"/>
                </a:lnTo>
                <a:lnTo>
                  <a:pt x="1316675" y="13871"/>
                </a:lnTo>
                <a:cubicBezTo>
                  <a:pt x="1237717" y="92829"/>
                  <a:pt x="1237717" y="220869"/>
                  <a:pt x="1316675" y="300360"/>
                </a:cubicBezTo>
                <a:lnTo>
                  <a:pt x="1340148" y="323833"/>
                </a:lnTo>
                <a:lnTo>
                  <a:pt x="1176364" y="487618"/>
                </a:lnTo>
                <a:lnTo>
                  <a:pt x="1201972" y="513225"/>
                </a:lnTo>
                <a:lnTo>
                  <a:pt x="988573" y="726625"/>
                </a:lnTo>
                <a:cubicBezTo>
                  <a:pt x="974702" y="726625"/>
                  <a:pt x="323834" y="726625"/>
                  <a:pt x="323834" y="726625"/>
                </a:cubicBezTo>
                <a:cubicBezTo>
                  <a:pt x="319032" y="726625"/>
                  <a:pt x="314764" y="728226"/>
                  <a:pt x="311563" y="731426"/>
                </a:cubicBezTo>
                <a:lnTo>
                  <a:pt x="114702" y="928288"/>
                </a:lnTo>
                <a:cubicBezTo>
                  <a:pt x="103499" y="921352"/>
                  <a:pt x="90161" y="917084"/>
                  <a:pt x="76290" y="917084"/>
                </a:cubicBezTo>
                <a:cubicBezTo>
                  <a:pt x="34677" y="916551"/>
                  <a:pt x="533" y="949628"/>
                  <a:pt x="0" y="991241"/>
                </a:cubicBezTo>
                <a:cubicBezTo>
                  <a:pt x="0" y="1032853"/>
                  <a:pt x="33077" y="1066997"/>
                  <a:pt x="74156" y="1067531"/>
                </a:cubicBezTo>
                <a:cubicBezTo>
                  <a:pt x="94429" y="1067531"/>
                  <a:pt x="113102" y="1060061"/>
                  <a:pt x="127506" y="1046191"/>
                </a:cubicBezTo>
                <a:cubicBezTo>
                  <a:pt x="141911" y="1032320"/>
                  <a:pt x="149913" y="1013114"/>
                  <a:pt x="150447" y="993374"/>
                </a:cubicBezTo>
                <a:cubicBezTo>
                  <a:pt x="150447" y="978437"/>
                  <a:pt x="146712" y="964566"/>
                  <a:pt x="139243" y="952828"/>
                </a:cubicBezTo>
                <a:lnTo>
                  <a:pt x="331303" y="760769"/>
                </a:lnTo>
                <a:lnTo>
                  <a:pt x="996042" y="760769"/>
                </a:lnTo>
                <a:cubicBezTo>
                  <a:pt x="1000843" y="760769"/>
                  <a:pt x="1005111" y="759169"/>
                  <a:pt x="1008312" y="755967"/>
                </a:cubicBezTo>
                <a:lnTo>
                  <a:pt x="1226513" y="537767"/>
                </a:lnTo>
                <a:lnTo>
                  <a:pt x="1254255" y="565509"/>
                </a:lnTo>
                <a:lnTo>
                  <a:pt x="1418039" y="401725"/>
                </a:lnTo>
                <a:lnTo>
                  <a:pt x="1506600" y="490285"/>
                </a:lnTo>
                <a:lnTo>
                  <a:pt x="1342816" y="654069"/>
                </a:lnTo>
                <a:lnTo>
                  <a:pt x="1368957" y="680211"/>
                </a:lnTo>
                <a:lnTo>
                  <a:pt x="1088337" y="960831"/>
                </a:lnTo>
                <a:cubicBezTo>
                  <a:pt x="1074466" y="960831"/>
                  <a:pt x="760236" y="960831"/>
                  <a:pt x="760236" y="960831"/>
                </a:cubicBezTo>
                <a:cubicBezTo>
                  <a:pt x="755434" y="960831"/>
                  <a:pt x="751166" y="962432"/>
                  <a:pt x="747965" y="965632"/>
                </a:cubicBezTo>
                <a:lnTo>
                  <a:pt x="721824" y="991774"/>
                </a:lnTo>
                <a:lnTo>
                  <a:pt x="721824" y="991774"/>
                </a:lnTo>
                <a:cubicBezTo>
                  <a:pt x="721824" y="991774"/>
                  <a:pt x="634863" y="1078201"/>
                  <a:pt x="634863" y="1078201"/>
                </a:cubicBezTo>
                <a:cubicBezTo>
                  <a:pt x="624727" y="1072866"/>
                  <a:pt x="612990" y="1069131"/>
                  <a:pt x="600186" y="1069131"/>
                </a:cubicBezTo>
                <a:cubicBezTo>
                  <a:pt x="558573" y="1068598"/>
                  <a:pt x="524429" y="1101675"/>
                  <a:pt x="523896" y="1143288"/>
                </a:cubicBezTo>
                <a:cubicBezTo>
                  <a:pt x="523362" y="1184900"/>
                  <a:pt x="556439" y="1219044"/>
                  <a:pt x="598052" y="1219578"/>
                </a:cubicBezTo>
                <a:cubicBezTo>
                  <a:pt x="618325" y="1219578"/>
                  <a:pt x="636997" y="1212109"/>
                  <a:pt x="651402" y="1198238"/>
                </a:cubicBezTo>
                <a:cubicBezTo>
                  <a:pt x="665806" y="1184367"/>
                  <a:pt x="673809" y="1165161"/>
                  <a:pt x="674342" y="1145421"/>
                </a:cubicBezTo>
                <a:cubicBezTo>
                  <a:pt x="674342" y="1128883"/>
                  <a:pt x="669541" y="1113411"/>
                  <a:pt x="660471" y="1101141"/>
                </a:cubicBezTo>
                <a:lnTo>
                  <a:pt x="667407" y="1094206"/>
                </a:lnTo>
                <a:lnTo>
                  <a:pt x="667407" y="1094206"/>
                </a:lnTo>
                <a:cubicBezTo>
                  <a:pt x="667407" y="1094206"/>
                  <a:pt x="766637" y="994975"/>
                  <a:pt x="766637" y="994975"/>
                </a:cubicBezTo>
                <a:cubicBezTo>
                  <a:pt x="780508" y="994975"/>
                  <a:pt x="1094739" y="994975"/>
                  <a:pt x="1094739" y="994975"/>
                </a:cubicBezTo>
                <a:cubicBezTo>
                  <a:pt x="1099541" y="994975"/>
                  <a:pt x="1103809" y="993374"/>
                  <a:pt x="1107010" y="990173"/>
                </a:cubicBezTo>
                <a:lnTo>
                  <a:pt x="1392431" y="704752"/>
                </a:lnTo>
                <a:lnTo>
                  <a:pt x="1419640" y="731960"/>
                </a:lnTo>
                <a:lnTo>
                  <a:pt x="1583424" y="568176"/>
                </a:lnTo>
                <a:lnTo>
                  <a:pt x="1671985" y="656737"/>
                </a:lnTo>
                <a:lnTo>
                  <a:pt x="1508200" y="820521"/>
                </a:lnTo>
                <a:lnTo>
                  <a:pt x="1535942" y="848263"/>
                </a:lnTo>
                <a:lnTo>
                  <a:pt x="1318808" y="1065396"/>
                </a:lnTo>
                <a:cubicBezTo>
                  <a:pt x="1315608" y="1068598"/>
                  <a:pt x="1314007" y="1072866"/>
                  <a:pt x="1313473" y="1077667"/>
                </a:cubicBezTo>
                <a:cubicBezTo>
                  <a:pt x="1313473" y="1077667"/>
                  <a:pt x="1313473" y="1390297"/>
                  <a:pt x="1313473" y="1403635"/>
                </a:cubicBezTo>
                <a:lnTo>
                  <a:pt x="1136886" y="1580223"/>
                </a:lnTo>
                <a:cubicBezTo>
                  <a:pt x="1125149" y="1572754"/>
                  <a:pt x="1110744" y="1568486"/>
                  <a:pt x="1095806" y="1568486"/>
                </a:cubicBezTo>
                <a:cubicBezTo>
                  <a:pt x="1075533" y="1568486"/>
                  <a:pt x="1056861" y="1577022"/>
                  <a:pt x="1042990" y="1591427"/>
                </a:cubicBezTo>
                <a:cubicBezTo>
                  <a:pt x="1029119" y="1605831"/>
                  <a:pt x="1021116" y="1625037"/>
                  <a:pt x="1021650" y="1644776"/>
                </a:cubicBezTo>
                <a:cubicBezTo>
                  <a:pt x="1022183" y="1686389"/>
                  <a:pt x="1056327" y="1719466"/>
                  <a:pt x="1097940" y="1718932"/>
                </a:cubicBezTo>
                <a:cubicBezTo>
                  <a:pt x="1139553" y="1718399"/>
                  <a:pt x="1172630" y="1684255"/>
                  <a:pt x="1172096" y="1642642"/>
                </a:cubicBezTo>
                <a:cubicBezTo>
                  <a:pt x="1172096" y="1628772"/>
                  <a:pt x="1167828" y="1615434"/>
                  <a:pt x="1160893" y="1604230"/>
                </a:cubicBezTo>
                <a:lnTo>
                  <a:pt x="1342816" y="1422307"/>
                </a:lnTo>
                <a:cubicBezTo>
                  <a:pt x="1346017" y="1419106"/>
                  <a:pt x="1347618" y="1414838"/>
                  <a:pt x="1347618" y="1410037"/>
                </a:cubicBezTo>
                <a:lnTo>
                  <a:pt x="1347618" y="1084069"/>
                </a:lnTo>
                <a:lnTo>
                  <a:pt x="1559417" y="872270"/>
                </a:lnTo>
                <a:lnTo>
                  <a:pt x="1585024" y="897878"/>
                </a:lnTo>
                <a:lnTo>
                  <a:pt x="1748809" y="734094"/>
                </a:lnTo>
                <a:lnTo>
                  <a:pt x="1837369" y="822655"/>
                </a:lnTo>
                <a:lnTo>
                  <a:pt x="1673585" y="986439"/>
                </a:lnTo>
                <a:lnTo>
                  <a:pt x="1700260" y="1013114"/>
                </a:lnTo>
                <a:lnTo>
                  <a:pt x="1612233" y="1101141"/>
                </a:lnTo>
                <a:cubicBezTo>
                  <a:pt x="1600496" y="1093672"/>
                  <a:pt x="1586625" y="1089404"/>
                  <a:pt x="1571687" y="1089938"/>
                </a:cubicBezTo>
                <a:cubicBezTo>
                  <a:pt x="1551414" y="1089938"/>
                  <a:pt x="1532742" y="1098474"/>
                  <a:pt x="1518870" y="1112878"/>
                </a:cubicBezTo>
                <a:cubicBezTo>
                  <a:pt x="1505000" y="1127283"/>
                  <a:pt x="1496997" y="1146489"/>
                  <a:pt x="1497531" y="1166228"/>
                </a:cubicBezTo>
                <a:cubicBezTo>
                  <a:pt x="1498064" y="1207841"/>
                  <a:pt x="1532208" y="1240918"/>
                  <a:pt x="1573821" y="1240384"/>
                </a:cubicBezTo>
                <a:cubicBezTo>
                  <a:pt x="1615434" y="1239851"/>
                  <a:pt x="1648511" y="1205707"/>
                  <a:pt x="1647977" y="1164094"/>
                </a:cubicBezTo>
                <a:cubicBezTo>
                  <a:pt x="1647977" y="1149690"/>
                  <a:pt x="1643709" y="1136885"/>
                  <a:pt x="1636774" y="1125682"/>
                </a:cubicBezTo>
                <a:lnTo>
                  <a:pt x="1724801" y="1037655"/>
                </a:lnTo>
                <a:lnTo>
                  <a:pt x="1751476" y="1064330"/>
                </a:lnTo>
                <a:lnTo>
                  <a:pt x="1915260" y="900546"/>
                </a:lnTo>
                <a:lnTo>
                  <a:pt x="1965942" y="951228"/>
                </a:lnTo>
                <a:cubicBezTo>
                  <a:pt x="1991550" y="942158"/>
                  <a:pt x="2019826" y="936823"/>
                  <a:pt x="2051836" y="936823"/>
                </a:cubicBezTo>
                <a:cubicBezTo>
                  <a:pt x="2083846" y="936823"/>
                  <a:pt x="2062506" y="937357"/>
                  <a:pt x="2067841" y="937891"/>
                </a:cubicBezTo>
                <a:cubicBezTo>
                  <a:pt x="2076376" y="887742"/>
                  <a:pt x="2098784" y="840794"/>
                  <a:pt x="2133994" y="805050"/>
                </a:cubicBezTo>
                <a:close/>
                <a:moveTo>
                  <a:pt x="601253" y="1192369"/>
                </a:moveTo>
                <a:cubicBezTo>
                  <a:pt x="587915" y="1192369"/>
                  <a:pt x="575645" y="1187034"/>
                  <a:pt x="566575" y="1177965"/>
                </a:cubicBezTo>
                <a:cubicBezTo>
                  <a:pt x="558040" y="1169429"/>
                  <a:pt x="552705" y="1157692"/>
                  <a:pt x="552171" y="1144355"/>
                </a:cubicBezTo>
                <a:cubicBezTo>
                  <a:pt x="552171" y="1131550"/>
                  <a:pt x="556973" y="1119280"/>
                  <a:pt x="566042" y="1110210"/>
                </a:cubicBezTo>
                <a:cubicBezTo>
                  <a:pt x="575111" y="1101141"/>
                  <a:pt x="586848" y="1095806"/>
                  <a:pt x="600186" y="1095806"/>
                </a:cubicBezTo>
                <a:cubicBezTo>
                  <a:pt x="626861" y="1095806"/>
                  <a:pt x="648734" y="1116613"/>
                  <a:pt x="648734" y="1143288"/>
                </a:cubicBezTo>
                <a:cubicBezTo>
                  <a:pt x="648734" y="1169963"/>
                  <a:pt x="627928" y="1191836"/>
                  <a:pt x="601253" y="1192369"/>
                </a:cubicBezTo>
                <a:close/>
                <a:moveTo>
                  <a:pt x="1098474" y="1691724"/>
                </a:moveTo>
                <a:cubicBezTo>
                  <a:pt x="1085136" y="1691724"/>
                  <a:pt x="1072866" y="1686389"/>
                  <a:pt x="1063796" y="1677320"/>
                </a:cubicBezTo>
                <a:cubicBezTo>
                  <a:pt x="1055260" y="1668784"/>
                  <a:pt x="1049925" y="1657047"/>
                  <a:pt x="1049925" y="1643709"/>
                </a:cubicBezTo>
                <a:cubicBezTo>
                  <a:pt x="1049925" y="1630905"/>
                  <a:pt x="1054727" y="1618635"/>
                  <a:pt x="1063796" y="1609565"/>
                </a:cubicBezTo>
                <a:cubicBezTo>
                  <a:pt x="1072866" y="1600496"/>
                  <a:pt x="1084603" y="1595161"/>
                  <a:pt x="1097940" y="1595161"/>
                </a:cubicBezTo>
                <a:cubicBezTo>
                  <a:pt x="1124615" y="1595161"/>
                  <a:pt x="1146488" y="1615967"/>
                  <a:pt x="1146488" y="1642642"/>
                </a:cubicBezTo>
                <a:cubicBezTo>
                  <a:pt x="1146488" y="1669317"/>
                  <a:pt x="1125682" y="1691191"/>
                  <a:pt x="1099007" y="1691724"/>
                </a:cubicBezTo>
                <a:close/>
              </a:path>
            </a:pathLst>
          </a:custGeom>
          <a:solidFill>
            <a:srgbClr val="FFFFFF">
              <a:alpha val="46000"/>
            </a:srgbClr>
          </a:solidFill>
          <a:ln w="5331" cap="flat">
            <a:noFill/>
            <a:prstDash val="solid"/>
            <a:miter/>
          </a:ln>
        </p:spPr>
        <p:txBody>
          <a:bodyPr rtlCol="0" anchor="ctr"/>
          <a:lstStyle/>
          <a:p>
            <a:endParaRPr lang="en-US"/>
          </a:p>
        </p:txBody>
      </p:sp>
    </p:spTree>
    <p:extLst>
      <p:ext uri="{BB962C8B-B14F-4D97-AF65-F5344CB8AC3E}">
        <p14:creationId xmlns:p14="http://schemas.microsoft.com/office/powerpoint/2010/main" val="22882396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8"/>
          </p:nvPr>
        </p:nvSpPr>
        <p:spPr>
          <a:xfrm>
            <a:off x="798380" y="1609270"/>
            <a:ext cx="10595237" cy="3639459"/>
          </a:xfrm>
          <a:prstGeom prst="rect">
            <a:avLst/>
          </a:prstGeom>
        </p:spPr>
        <p:txBody>
          <a:bodyPr/>
          <a:lstStyle/>
          <a:p>
            <a:pPr marL="0"/>
            <a:r>
              <a:rPr lang="en-GB" sz="2000" dirty="0"/>
              <a:t>The EU has put clear policy weight behind AI integration in education. The Digital Education Action Plan 2021–2027 calls for updating digital competence frameworks to include AI-related skills, and the updated </a:t>
            </a:r>
            <a:r>
              <a:rPr lang="en-GB" sz="2000" dirty="0" err="1"/>
              <a:t>DigComp</a:t>
            </a:r>
            <a:r>
              <a:rPr lang="en-GB" sz="2000" dirty="0"/>
              <a:t> 2.2 framework now includes over 70 examples related to AI. Crucially, Article 4 of the EU AI Act , which took effect on 2 February 2025, requires all organisations deploying AI systems to ensure a sufficient level of AI literacy among their staff. For VET institutions, this is not just an aspiration, it is becoming a legal obligation.</a:t>
            </a:r>
          </a:p>
          <a:p>
            <a:pPr marL="0"/>
            <a:r>
              <a:rPr lang="en-GB" sz="2000" dirty="0"/>
              <a:t>Globally, </a:t>
            </a:r>
            <a:r>
              <a:rPr lang="en-GB" sz="2000" b="1" dirty="0">
                <a:hlinkClick r:id="rId2"/>
              </a:rPr>
              <a:t>UNESCO published its landmark Guidance for Generative AI in Education </a:t>
            </a:r>
            <a:r>
              <a:rPr lang="en-GB" sz="2000" dirty="0"/>
              <a:t>and Research in September 2023, the first-ever global framework of its kind. UNESCO's subsequent </a:t>
            </a:r>
            <a:r>
              <a:rPr lang="en-GB" sz="2000" b="1" dirty="0">
                <a:hlinkClick r:id="rId3"/>
              </a:rPr>
              <a:t>AI Competency Framework for Teachers (2024) </a:t>
            </a:r>
            <a:r>
              <a:rPr lang="en-GB" sz="2000" dirty="0"/>
              <a:t>provides a structured pathway from basic AI literacy to confident, innovative use. The direction of travel is clear: VET educators are expected to develop AI competence, and the frameworks to support them now exist.</a:t>
            </a:r>
          </a:p>
        </p:txBody>
      </p:sp>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6"/>
          </p:nvPr>
        </p:nvSpPr>
        <p:spPr>
          <a:xfrm>
            <a:off x="798379" y="735806"/>
            <a:ext cx="10595237" cy="803654"/>
          </a:xfrm>
          <a:prstGeom prst="rect">
            <a:avLst/>
          </a:prstGeom>
        </p:spPr>
        <p:txBody>
          <a:bodyPr/>
          <a:lstStyle/>
          <a:p>
            <a:r>
              <a:rPr lang="en-GB" dirty="0"/>
              <a:t>The policy landscape supports action now</a:t>
            </a:r>
            <a:endParaRPr lang="en-US" dirty="0"/>
          </a:p>
        </p:txBody>
      </p:sp>
    </p:spTree>
    <p:extLst>
      <p:ext uri="{BB962C8B-B14F-4D97-AF65-F5344CB8AC3E}">
        <p14:creationId xmlns:p14="http://schemas.microsoft.com/office/powerpoint/2010/main" val="39335636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A662DB6-7856-1871-9A03-CFA5E4E469E8}"/>
              </a:ext>
            </a:extLst>
          </p:cNvPr>
          <p:cNvSpPr>
            <a:spLocks noGrp="1"/>
          </p:cNvSpPr>
          <p:nvPr>
            <p:ph type="body" sz="quarter" idx="16"/>
          </p:nvPr>
        </p:nvSpPr>
        <p:spPr/>
        <p:txBody>
          <a:bodyPr/>
          <a:lstStyle/>
          <a:p>
            <a:r>
              <a:rPr lang="en-GB" dirty="0"/>
              <a:t>Three reasons AI matters for VET right now</a:t>
            </a:r>
          </a:p>
        </p:txBody>
      </p:sp>
      <p:graphicFrame>
        <p:nvGraphicFramePr>
          <p:cNvPr id="4" name="Table 3">
            <a:extLst>
              <a:ext uri="{FF2B5EF4-FFF2-40B4-BE49-F238E27FC236}">
                <a16:creationId xmlns:a16="http://schemas.microsoft.com/office/drawing/2014/main" id="{0B633A18-55AB-FC0B-54AA-AE8AEDEADB88}"/>
              </a:ext>
            </a:extLst>
          </p:cNvPr>
          <p:cNvGraphicFramePr>
            <a:graphicFrameLocks noGrp="1"/>
          </p:cNvGraphicFramePr>
          <p:nvPr>
            <p:extLst>
              <p:ext uri="{D42A27DB-BD31-4B8C-83A1-F6EECF244321}">
                <p14:modId xmlns:p14="http://schemas.microsoft.com/office/powerpoint/2010/main" val="2658024680"/>
              </p:ext>
            </p:extLst>
          </p:nvPr>
        </p:nvGraphicFramePr>
        <p:xfrm>
          <a:off x="2031999" y="1766268"/>
          <a:ext cx="9357733" cy="3108960"/>
        </p:xfrm>
        <a:graphic>
          <a:graphicData uri="http://schemas.openxmlformats.org/drawingml/2006/table">
            <a:tbl>
              <a:tblPr firstRow="1" bandRow="1">
                <a:tableStyleId>{5C22544A-7EE6-4342-B048-85BDC9FD1C3A}</a:tableStyleId>
              </a:tblPr>
              <a:tblGrid>
                <a:gridCol w="9357733">
                  <a:extLst>
                    <a:ext uri="{9D8B030D-6E8A-4147-A177-3AD203B41FA5}">
                      <a16:colId xmlns:a16="http://schemas.microsoft.com/office/drawing/2014/main" val="1736801365"/>
                    </a:ext>
                  </a:extLst>
                </a:gridCol>
              </a:tblGrid>
              <a:tr h="370840">
                <a:tc>
                  <a:txBody>
                    <a:bodyPr/>
                    <a:lstStyle/>
                    <a:p>
                      <a:r>
                        <a:rPr lang="nb-NO" sz="2000" dirty="0"/>
                        <a:t>Why AI matters for VET</a:t>
                      </a:r>
                      <a:endParaRPr lang="en-GB" sz="2000" dirty="0"/>
                    </a:p>
                  </a:txBody>
                  <a:tcPr/>
                </a:tc>
                <a:extLst>
                  <a:ext uri="{0D108BD9-81ED-4DB2-BD59-A6C34878D82A}">
                    <a16:rowId xmlns:a16="http://schemas.microsoft.com/office/drawing/2014/main" val="357673854"/>
                  </a:ext>
                </a:extLst>
              </a:tr>
              <a:tr h="370840">
                <a:tc>
                  <a:txBody>
                    <a:bodyPr/>
                    <a:lstStyle/>
                    <a:p>
                      <a:r>
                        <a:rPr lang="en-GB" sz="2000" b="1" dirty="0"/>
                        <a:t>The workplace has already changed.  </a:t>
                      </a:r>
                      <a:r>
                        <a:rPr lang="en-GB" sz="2000" dirty="0"/>
                        <a:t>Over 28% of European workers use AI on the job, and six in ten face AI-related task </a:t>
                      </a:r>
                      <a:r>
                        <a:rPr lang="en-GB" sz="2000" dirty="0" err="1"/>
                        <a:t>changes,our</a:t>
                      </a:r>
                      <a:r>
                        <a:rPr lang="en-GB" sz="2000" dirty="0"/>
                        <a:t> learners need to be ready. (</a:t>
                      </a:r>
                      <a:r>
                        <a:rPr lang="en-GB" sz="2000" dirty="0" err="1"/>
                        <a:t>Cedefop</a:t>
                      </a:r>
                      <a:r>
                        <a:rPr lang="en-GB" sz="2000" dirty="0"/>
                        <a:t>, 2025)</a:t>
                      </a:r>
                    </a:p>
                  </a:txBody>
                  <a:tcPr/>
                </a:tc>
                <a:extLst>
                  <a:ext uri="{0D108BD9-81ED-4DB2-BD59-A6C34878D82A}">
                    <a16:rowId xmlns:a16="http://schemas.microsoft.com/office/drawing/2014/main" val="2336103101"/>
                  </a:ext>
                </a:extLst>
              </a:tr>
              <a:tr h="370840">
                <a:tc>
                  <a:txBody>
                    <a:bodyPr/>
                    <a:lstStyle/>
                    <a:p>
                      <a:r>
                        <a:rPr lang="en-GB" sz="2000" b="1" dirty="0"/>
                        <a:t>VET is central to the green transition.  </a:t>
                      </a:r>
                      <a:r>
                        <a:rPr lang="en-GB" sz="2000" dirty="0"/>
                        <a:t>Nearly 25% of young VET graduates work in green-driven jobs; AI is a powerful tool for accelerating sustainability across these sectors. (OECD, 2025)</a:t>
                      </a:r>
                    </a:p>
                  </a:txBody>
                  <a:tcPr/>
                </a:tc>
                <a:extLst>
                  <a:ext uri="{0D108BD9-81ED-4DB2-BD59-A6C34878D82A}">
                    <a16:rowId xmlns:a16="http://schemas.microsoft.com/office/drawing/2014/main" val="1937125301"/>
                  </a:ext>
                </a:extLst>
              </a:tr>
              <a:tr h="370840">
                <a:tc>
                  <a:txBody>
                    <a:bodyPr/>
                    <a:lstStyle/>
                    <a:p>
                      <a:r>
                        <a:rPr lang="en-GB" sz="2000" b="1" dirty="0"/>
                        <a:t>Policy demands action</a:t>
                      </a:r>
                      <a:r>
                        <a:rPr lang="en-GB" sz="2000" dirty="0"/>
                        <a:t>.  The EU AI Act now requires AI literacy for all staff working with AI systems, VET institutions included. (EU AI Act, Article 4, February 2025</a:t>
                      </a:r>
                    </a:p>
                  </a:txBody>
                  <a:tcPr/>
                </a:tc>
                <a:extLst>
                  <a:ext uri="{0D108BD9-81ED-4DB2-BD59-A6C34878D82A}">
                    <a16:rowId xmlns:a16="http://schemas.microsoft.com/office/drawing/2014/main" val="799491685"/>
                  </a:ext>
                </a:extLst>
              </a:tr>
            </a:tbl>
          </a:graphicData>
        </a:graphic>
      </p:graphicFrame>
    </p:spTree>
    <p:extLst>
      <p:ext uri="{BB962C8B-B14F-4D97-AF65-F5344CB8AC3E}">
        <p14:creationId xmlns:p14="http://schemas.microsoft.com/office/powerpoint/2010/main" val="7070984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9E2DF53-C863-F1D5-EBFF-733DE8388E75}"/>
              </a:ext>
            </a:extLst>
          </p:cNvPr>
          <p:cNvSpPr>
            <a:spLocks noGrp="1"/>
          </p:cNvSpPr>
          <p:nvPr>
            <p:ph type="body" sz="quarter" idx="18"/>
          </p:nvPr>
        </p:nvSpPr>
        <p:spPr/>
        <p:txBody>
          <a:bodyPr/>
          <a:lstStyle/>
          <a:p>
            <a:pPr marL="0" indent="0"/>
            <a:r>
              <a:rPr lang="en-GB" sz="2000" b="1" dirty="0">
                <a:hlinkClick r:id="rId3"/>
              </a:rPr>
              <a:t>Germany's KI B³ project </a:t>
            </a:r>
            <a:r>
              <a:rPr lang="en-GB" sz="2000" dirty="0"/>
              <a:t>introduced an additional qualification in AI and machine learning for apprentices in the dual VET system, open across sectors from commercial to industrial to technical trades. A mixed-methods study of 73 learners and 4 educators found strong demand for AI basics combined with practical, workplace-relevant applications. </a:t>
            </a:r>
          </a:p>
          <a:p>
            <a:pPr marL="0" indent="0"/>
            <a:r>
              <a:rPr lang="en-GB" sz="2000" dirty="0"/>
              <a:t>The study also highlighted the urgent need for professional development for VET teachers before AI can be implemented effectively at scale.</a:t>
            </a:r>
          </a:p>
          <a:p>
            <a:pPr marL="0" indent="0"/>
            <a:endParaRPr lang="en-GB" sz="2000" dirty="0"/>
          </a:p>
        </p:txBody>
      </p:sp>
      <p:sp>
        <p:nvSpPr>
          <p:cNvPr id="3" name="Text Placeholder 2">
            <a:extLst>
              <a:ext uri="{FF2B5EF4-FFF2-40B4-BE49-F238E27FC236}">
                <a16:creationId xmlns:a16="http://schemas.microsoft.com/office/drawing/2014/main" id="{B771E13F-2206-83D7-A830-0DC2876DDCAE}"/>
              </a:ext>
            </a:extLst>
          </p:cNvPr>
          <p:cNvSpPr>
            <a:spLocks noGrp="1"/>
          </p:cNvSpPr>
          <p:nvPr>
            <p:ph type="body" sz="quarter" idx="16"/>
          </p:nvPr>
        </p:nvSpPr>
        <p:spPr/>
        <p:txBody>
          <a:bodyPr/>
          <a:lstStyle/>
          <a:p>
            <a:r>
              <a:rPr lang="en-GB" dirty="0"/>
              <a:t>CASE STUDY  Germany's KI B³ Project; Bringing AI into Dual VET</a:t>
            </a:r>
          </a:p>
        </p:txBody>
      </p:sp>
      <p:pic>
        <p:nvPicPr>
          <p:cNvPr id="16" name="Picture Placeholder 15">
            <a:extLst>
              <a:ext uri="{FF2B5EF4-FFF2-40B4-BE49-F238E27FC236}">
                <a16:creationId xmlns:a16="http://schemas.microsoft.com/office/drawing/2014/main" id="{8D139823-907B-034D-7A91-DAB54AEE169A}"/>
              </a:ext>
            </a:extLst>
          </p:cNvPr>
          <p:cNvPicPr>
            <a:picLocks noGrp="1" noChangeAspect="1"/>
          </p:cNvPicPr>
          <p:nvPr>
            <p:ph type="pic" sz="quarter" idx="10"/>
          </p:nvPr>
        </p:nvPicPr>
        <p:blipFill>
          <a:blip r:embed="rId4"/>
          <a:srcRect l="7751" r="7751"/>
          <a:stretch/>
        </p:blipFill>
        <p:spPr>
          <a:prstGeom prst="rect">
            <a:avLst/>
          </a:prstGeom>
          <a:solidFill>
            <a:srgbClr val="FFFFFF">
              <a:lumMod val="85000"/>
            </a:srgbClr>
          </a:solidFill>
        </p:spPr>
      </p:pic>
    </p:spTree>
    <p:extLst>
      <p:ext uri="{BB962C8B-B14F-4D97-AF65-F5344CB8AC3E}">
        <p14:creationId xmlns:p14="http://schemas.microsoft.com/office/powerpoint/2010/main" val="41083113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7CED34C-0A36-5560-0E84-F52E038A9653}"/>
              </a:ext>
            </a:extLst>
          </p:cNvPr>
          <p:cNvSpPr>
            <a:spLocks noGrp="1"/>
          </p:cNvSpPr>
          <p:nvPr>
            <p:ph type="body" sz="quarter" idx="18"/>
          </p:nvPr>
        </p:nvSpPr>
        <p:spPr/>
        <p:txBody>
          <a:bodyPr/>
          <a:lstStyle/>
          <a:p>
            <a:pPr marL="0" indent="0"/>
            <a:r>
              <a:rPr lang="en-GB" b="1" dirty="0"/>
              <a:t>KI-Campus: AI as a Tool in Vocational Education</a:t>
            </a:r>
          </a:p>
          <a:p>
            <a:pPr marL="0" indent="0"/>
            <a:r>
              <a:rPr lang="en-GB" dirty="0"/>
              <a:t>Free self-paced online course for VET contexts, smart classrooms, tutoring systems, chatbots.</a:t>
            </a:r>
          </a:p>
          <a:p>
            <a:pPr marL="0" indent="0"/>
            <a:r>
              <a:rPr lang="en-GB" dirty="0">
                <a:hlinkClick r:id="rId2"/>
              </a:rPr>
              <a:t>https://ki-campus.org/en/learning-opportunities/courses/aivet-iv-ai-tool-vocational-education</a:t>
            </a:r>
            <a:r>
              <a:rPr lang="en-GB" dirty="0"/>
              <a:t> </a:t>
            </a:r>
          </a:p>
          <a:p>
            <a:endParaRPr lang="en-GB" dirty="0"/>
          </a:p>
        </p:txBody>
      </p:sp>
      <p:sp>
        <p:nvSpPr>
          <p:cNvPr id="3" name="Text Placeholder 2">
            <a:extLst>
              <a:ext uri="{FF2B5EF4-FFF2-40B4-BE49-F238E27FC236}">
                <a16:creationId xmlns:a16="http://schemas.microsoft.com/office/drawing/2014/main" id="{478E90CC-BD82-DD2F-6CCE-4AF5F072B8F0}"/>
              </a:ext>
            </a:extLst>
          </p:cNvPr>
          <p:cNvSpPr>
            <a:spLocks noGrp="1"/>
          </p:cNvSpPr>
          <p:nvPr>
            <p:ph type="body" sz="quarter" idx="16"/>
          </p:nvPr>
        </p:nvSpPr>
        <p:spPr/>
        <p:txBody>
          <a:bodyPr/>
          <a:lstStyle/>
          <a:p>
            <a:r>
              <a:rPr lang="en-GB" dirty="0"/>
              <a:t>Additional resource</a:t>
            </a:r>
          </a:p>
        </p:txBody>
      </p:sp>
      <p:pic>
        <p:nvPicPr>
          <p:cNvPr id="6" name="Picture Placeholder 5">
            <a:hlinkClick r:id="rId2"/>
            <a:extLst>
              <a:ext uri="{FF2B5EF4-FFF2-40B4-BE49-F238E27FC236}">
                <a16:creationId xmlns:a16="http://schemas.microsoft.com/office/drawing/2014/main" id="{F04BC9A4-D47A-C54B-A9FF-7CCAC76D9ADC}"/>
              </a:ext>
            </a:extLst>
          </p:cNvPr>
          <p:cNvPicPr>
            <a:picLocks noGrp="1" noChangeAspect="1"/>
          </p:cNvPicPr>
          <p:nvPr>
            <p:ph type="pic" sz="quarter" idx="10"/>
          </p:nvPr>
        </p:nvPicPr>
        <p:blipFill>
          <a:blip r:embed="rId3"/>
          <a:srcRect t="130" r="13366" b="-130"/>
          <a:stretch>
            <a:fillRect/>
          </a:stretch>
        </p:blipFill>
        <p:spPr>
          <a:xfrm>
            <a:off x="0" y="1561018"/>
            <a:ext cx="5130800" cy="3913188"/>
          </a:xfrm>
          <a:prstGeom prst="rect">
            <a:avLst/>
          </a:prstGeom>
          <a:solidFill>
            <a:srgbClr val="FFFFFF">
              <a:lumMod val="85000"/>
            </a:srgbClr>
          </a:solidFill>
        </p:spPr>
      </p:pic>
    </p:spTree>
    <p:extLst>
      <p:ext uri="{BB962C8B-B14F-4D97-AF65-F5344CB8AC3E}">
        <p14:creationId xmlns:p14="http://schemas.microsoft.com/office/powerpoint/2010/main" val="8668389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2EBA56-20EB-E01F-F0EC-A0ECE8DF292C}"/>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E3CED5AB-ECCF-1E09-0468-230860080B78}"/>
              </a:ext>
            </a:extLst>
          </p:cNvPr>
          <p:cNvSpPr>
            <a:spLocks noGrp="1"/>
          </p:cNvSpPr>
          <p:nvPr>
            <p:ph type="body" sz="quarter" idx="16"/>
          </p:nvPr>
        </p:nvSpPr>
        <p:spPr>
          <a:xfrm>
            <a:off x="5297321" y="2639356"/>
            <a:ext cx="6813813" cy="2253043"/>
          </a:xfrm>
        </p:spPr>
        <p:txBody>
          <a:bodyPr/>
          <a:lstStyle/>
          <a:p>
            <a:r>
              <a:rPr lang="en-US" dirty="0"/>
              <a:t>Unit 2</a:t>
            </a:r>
          </a:p>
          <a:p>
            <a:r>
              <a:rPr lang="en-GB" dirty="0"/>
              <a:t>Tips for introduction of AI</a:t>
            </a:r>
            <a:endParaRPr lang="en-US" dirty="0"/>
          </a:p>
        </p:txBody>
      </p:sp>
      <p:sp>
        <p:nvSpPr>
          <p:cNvPr id="5" name="Text Placeholder 4">
            <a:extLst>
              <a:ext uri="{FF2B5EF4-FFF2-40B4-BE49-F238E27FC236}">
                <a16:creationId xmlns:a16="http://schemas.microsoft.com/office/drawing/2014/main" id="{6AF7473C-6E34-0570-FBF3-F3709D99662C}"/>
              </a:ext>
            </a:extLst>
          </p:cNvPr>
          <p:cNvSpPr>
            <a:spLocks noGrp="1"/>
          </p:cNvSpPr>
          <p:nvPr>
            <p:ph type="body" sz="quarter" idx="17"/>
          </p:nvPr>
        </p:nvSpPr>
        <p:spPr/>
        <p:txBody>
          <a:bodyPr/>
          <a:lstStyle/>
          <a:p>
            <a:r>
              <a:rPr lang="en-US" dirty="0"/>
              <a:t>02</a:t>
            </a:r>
          </a:p>
        </p:txBody>
      </p:sp>
    </p:spTree>
    <p:extLst>
      <p:ext uri="{BB962C8B-B14F-4D97-AF65-F5344CB8AC3E}">
        <p14:creationId xmlns:p14="http://schemas.microsoft.com/office/powerpoint/2010/main" val="6783141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EEB237FB-1F2D-5B5C-457C-14BE865D08BF}"/>
              </a:ext>
            </a:extLst>
          </p:cNvPr>
          <p:cNvPicPr>
            <a:picLocks noGrp="1" noChangeAspect="1"/>
          </p:cNvPicPr>
          <p:nvPr>
            <p:ph type="pic" sz="quarter" idx="44"/>
          </p:nvPr>
        </p:nvPicPr>
        <p:blipFill>
          <a:blip r:embed="rId2"/>
          <a:srcRect l="35398" r="11922"/>
          <a:stretch>
            <a:fillRect/>
          </a:stretch>
        </p:blipFill>
        <p:spPr>
          <a:xfrm>
            <a:off x="487160" y="524738"/>
            <a:ext cx="5660531" cy="6045736"/>
          </a:xfrm>
          <a:prstGeom prst="rect">
            <a:avLst/>
          </a:prstGeom>
          <a:solidFill>
            <a:srgbClr val="FFFFFF">
              <a:lumMod val="95000"/>
            </a:srgbClr>
          </a:solidFill>
        </p:spPr>
      </p:pic>
      <p:sp>
        <p:nvSpPr>
          <p:cNvPr id="3" name="Text Placeholder 2">
            <a:extLst>
              <a:ext uri="{FF2B5EF4-FFF2-40B4-BE49-F238E27FC236}">
                <a16:creationId xmlns:a16="http://schemas.microsoft.com/office/drawing/2014/main" id="{C73EF20D-F264-E469-3823-71CBA9A53C9C}"/>
              </a:ext>
            </a:extLst>
          </p:cNvPr>
          <p:cNvSpPr>
            <a:spLocks noGrp="1"/>
          </p:cNvSpPr>
          <p:nvPr>
            <p:ph type="body" sz="quarter" idx="18"/>
          </p:nvPr>
        </p:nvSpPr>
        <p:spPr>
          <a:xfrm>
            <a:off x="6614888" y="2097421"/>
            <a:ext cx="5272312" cy="3554232"/>
          </a:xfrm>
        </p:spPr>
        <p:txBody>
          <a:bodyPr/>
          <a:lstStyle/>
          <a:p>
            <a:pPr marL="0" indent="0"/>
            <a:r>
              <a:rPr lang="en-GB" sz="2000" dirty="0"/>
              <a:t>You do not need to be a technology expert to start using AI in your teaching. The most effective first step is simply to try a tool yourself, with no students watching and no stakes involved. Open ChatGPT or a similar tool and ask it to draft a warm-up question for your next lesson, suggest a workplace scenario for a class discussion, or simplify a technical paragraph for lower-level readers. AI gives you a fast first draft, and your professional judgement turns it into something useful for your learners.</a:t>
            </a:r>
          </a:p>
          <a:p>
            <a:pPr marL="0" indent="0"/>
            <a:endParaRPr lang="en-GB" sz="2000" dirty="0"/>
          </a:p>
          <a:p>
            <a:pPr marL="0" indent="0"/>
            <a:r>
              <a:rPr lang="en-GB" sz="2000" i="1" dirty="0"/>
              <a:t>Common Sense Education (2024)</a:t>
            </a:r>
            <a:endParaRPr lang="en-GB" sz="2000" dirty="0"/>
          </a:p>
          <a:p>
            <a:pPr marL="0" indent="0"/>
            <a:endParaRPr lang="en-GB" sz="2000" dirty="0"/>
          </a:p>
          <a:p>
            <a:endParaRPr lang="en-GB" dirty="0"/>
          </a:p>
        </p:txBody>
      </p:sp>
      <p:sp>
        <p:nvSpPr>
          <p:cNvPr id="4" name="Text Placeholder 3">
            <a:extLst>
              <a:ext uri="{FF2B5EF4-FFF2-40B4-BE49-F238E27FC236}">
                <a16:creationId xmlns:a16="http://schemas.microsoft.com/office/drawing/2014/main" id="{96EED286-6A53-2561-3FA3-42D5721EFD12}"/>
              </a:ext>
            </a:extLst>
          </p:cNvPr>
          <p:cNvSpPr>
            <a:spLocks noGrp="1"/>
          </p:cNvSpPr>
          <p:nvPr>
            <p:ph type="body" sz="quarter" idx="16"/>
          </p:nvPr>
        </p:nvSpPr>
        <p:spPr>
          <a:xfrm>
            <a:off x="6614888" y="618570"/>
            <a:ext cx="4757375" cy="992652"/>
          </a:xfrm>
        </p:spPr>
        <p:txBody>
          <a:bodyPr/>
          <a:lstStyle/>
          <a:p>
            <a:r>
              <a:rPr lang="en-GB" dirty="0"/>
              <a:t>Begin with curiosity, not expertise</a:t>
            </a:r>
          </a:p>
        </p:txBody>
      </p:sp>
    </p:spTree>
    <p:extLst>
      <p:ext uri="{BB962C8B-B14F-4D97-AF65-F5344CB8AC3E}">
        <p14:creationId xmlns:p14="http://schemas.microsoft.com/office/powerpoint/2010/main" val="11797014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4BEDC4-E5A8-424D-0E6A-7AACB3BE95FF}"/>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D3E2A3BB-C8F1-72A3-D2C4-4F8462D3AD7A}"/>
              </a:ext>
            </a:extLst>
          </p:cNvPr>
          <p:cNvSpPr>
            <a:spLocks noGrp="1"/>
          </p:cNvSpPr>
          <p:nvPr>
            <p:ph type="body" sz="quarter" idx="18"/>
          </p:nvPr>
        </p:nvSpPr>
        <p:spPr>
          <a:xfrm>
            <a:off x="6791158" y="2064253"/>
            <a:ext cx="5272312" cy="4377696"/>
          </a:xfrm>
        </p:spPr>
        <p:txBody>
          <a:bodyPr/>
          <a:lstStyle/>
          <a:p>
            <a:pPr marL="0" indent="0"/>
            <a:r>
              <a:rPr lang="en-GB" sz="2000" dirty="0"/>
              <a:t>Common Sense Education (2024) offers a practical starting principle: use AI for language tasks, ideas, explanations, and editing, but never for final research or fact-finding without verification. Generative AI is most helpful as a thought partner and starting place. It is not reliable as a sole source of truth, because it can generate plausible-sounding inaccuracies, known as 'hallucinations.' Treat everything AI produces as a rough draft that requires your professional review before it reaches your learners.</a:t>
            </a:r>
          </a:p>
          <a:p>
            <a:pPr marL="0" indent="0"/>
            <a:endParaRPr lang="en-GB" sz="2000" dirty="0"/>
          </a:p>
          <a:p>
            <a:pPr marL="0" indent="0"/>
            <a:r>
              <a:rPr lang="en-GB" sz="2000" i="1" dirty="0"/>
              <a:t>Common Sense Education (2024)</a:t>
            </a:r>
            <a:endParaRPr lang="en-GB" sz="2000" dirty="0"/>
          </a:p>
          <a:p>
            <a:pPr marL="0" indent="0"/>
            <a:endParaRPr lang="en-GB" sz="2000" dirty="0"/>
          </a:p>
          <a:p>
            <a:endParaRPr lang="en-GB" dirty="0"/>
          </a:p>
        </p:txBody>
      </p:sp>
      <p:sp>
        <p:nvSpPr>
          <p:cNvPr id="4" name="Text Placeholder 3">
            <a:extLst>
              <a:ext uri="{FF2B5EF4-FFF2-40B4-BE49-F238E27FC236}">
                <a16:creationId xmlns:a16="http://schemas.microsoft.com/office/drawing/2014/main" id="{E795AE9C-0287-323D-5E50-C9186F289260}"/>
              </a:ext>
            </a:extLst>
          </p:cNvPr>
          <p:cNvSpPr>
            <a:spLocks noGrp="1"/>
          </p:cNvSpPr>
          <p:nvPr>
            <p:ph type="body" sz="quarter" idx="16"/>
          </p:nvPr>
        </p:nvSpPr>
        <p:spPr/>
        <p:txBody>
          <a:bodyPr/>
          <a:lstStyle/>
          <a:p>
            <a:r>
              <a:rPr lang="en-GB" dirty="0"/>
              <a:t>Begin with curiosity, not expertise</a:t>
            </a:r>
          </a:p>
        </p:txBody>
      </p:sp>
      <p:pic>
        <p:nvPicPr>
          <p:cNvPr id="18" name="Picture Placeholder 17">
            <a:extLst>
              <a:ext uri="{FF2B5EF4-FFF2-40B4-BE49-F238E27FC236}">
                <a16:creationId xmlns:a16="http://schemas.microsoft.com/office/drawing/2014/main" id="{7EEA3057-D85C-9BED-6C17-95EFF96CF551}"/>
              </a:ext>
            </a:extLst>
          </p:cNvPr>
          <p:cNvPicPr>
            <a:picLocks noGrp="1" noChangeAspect="1"/>
          </p:cNvPicPr>
          <p:nvPr>
            <p:ph type="pic" sz="quarter" idx="44"/>
          </p:nvPr>
        </p:nvPicPr>
        <p:blipFill>
          <a:blip r:embed="rId2"/>
          <a:srcRect l="8359" r="29211"/>
          <a:stretch>
            <a:fillRect/>
          </a:stretch>
        </p:blipFill>
        <p:spPr>
          <a:xfrm>
            <a:off x="487160" y="524738"/>
            <a:ext cx="5660531" cy="6045736"/>
          </a:xfrm>
          <a:prstGeom prst="rect">
            <a:avLst/>
          </a:prstGeom>
          <a:solidFill>
            <a:srgbClr val="FFFFFF">
              <a:lumMod val="95000"/>
            </a:srgbClr>
          </a:solidFill>
        </p:spPr>
      </p:pic>
    </p:spTree>
    <p:extLst>
      <p:ext uri="{BB962C8B-B14F-4D97-AF65-F5344CB8AC3E}">
        <p14:creationId xmlns:p14="http://schemas.microsoft.com/office/powerpoint/2010/main" val="38732321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39DBF64-D184-1EAC-7FAD-CAC7FB3C02E2}"/>
              </a:ext>
            </a:extLst>
          </p:cNvPr>
          <p:cNvSpPr>
            <a:spLocks noGrp="1"/>
          </p:cNvSpPr>
          <p:nvPr>
            <p:ph type="body" sz="quarter" idx="18"/>
          </p:nvPr>
        </p:nvSpPr>
        <p:spPr/>
        <p:txBody>
          <a:bodyPr/>
          <a:lstStyle/>
          <a:p>
            <a:pPr marL="0" indent="0"/>
            <a:r>
              <a:rPr lang="en-GB" sz="2000" dirty="0">
                <a:hlinkClick r:id="rId2"/>
              </a:rPr>
              <a:t>UNESCO's AI Competency Framework for Teachers (2024) </a:t>
            </a:r>
            <a:r>
              <a:rPr lang="en-GB" sz="2000" dirty="0"/>
              <a:t>outlines three progression levels: Acquire (basic AI literacy), Deepen (confident, ethical use), and Create (using AI to innovate teaching). Most VET teachers will begin at the Acquire level, and that is exactly the right place to start. The framework's five competency areas, human-centred mindset, ethics, AI foundations, AI pedagogy, and professional learning, provide a useful mental map for your own development journey.</a:t>
            </a:r>
          </a:p>
          <a:p>
            <a:pPr marL="0" indent="0"/>
            <a:endParaRPr lang="en-GB" sz="2000" dirty="0"/>
          </a:p>
          <a:p>
            <a:pPr marL="0" indent="0"/>
            <a:r>
              <a:rPr lang="pt-BR" sz="2000" dirty="0"/>
              <a:t>UNESCO (2024); EDU-AI Erasmus+ Project (2025)</a:t>
            </a:r>
            <a:endParaRPr lang="en-GB" sz="2000" dirty="0"/>
          </a:p>
        </p:txBody>
      </p:sp>
      <p:sp>
        <p:nvSpPr>
          <p:cNvPr id="3" name="Text Placeholder 2">
            <a:extLst>
              <a:ext uri="{FF2B5EF4-FFF2-40B4-BE49-F238E27FC236}">
                <a16:creationId xmlns:a16="http://schemas.microsoft.com/office/drawing/2014/main" id="{6B63245A-C63D-5B46-F8BB-E619C8A4CC4C}"/>
              </a:ext>
            </a:extLst>
          </p:cNvPr>
          <p:cNvSpPr>
            <a:spLocks noGrp="1"/>
          </p:cNvSpPr>
          <p:nvPr>
            <p:ph type="body" sz="quarter" idx="16"/>
          </p:nvPr>
        </p:nvSpPr>
        <p:spPr/>
        <p:txBody>
          <a:bodyPr/>
          <a:lstStyle/>
          <a:p>
            <a:r>
              <a:rPr lang="en-GB" dirty="0"/>
              <a:t>Build your confidence step by step</a:t>
            </a:r>
          </a:p>
        </p:txBody>
      </p:sp>
      <p:pic>
        <p:nvPicPr>
          <p:cNvPr id="12" name="Picture Placeholder 11">
            <a:extLst>
              <a:ext uri="{FF2B5EF4-FFF2-40B4-BE49-F238E27FC236}">
                <a16:creationId xmlns:a16="http://schemas.microsoft.com/office/drawing/2014/main" id="{B950BD61-0C0B-7030-BACC-91EE1B251E04}"/>
              </a:ext>
            </a:extLst>
          </p:cNvPr>
          <p:cNvPicPr>
            <a:picLocks noGrp="1" noChangeAspect="1"/>
          </p:cNvPicPr>
          <p:nvPr>
            <p:ph type="pic" sz="quarter" idx="10"/>
          </p:nvPr>
        </p:nvPicPr>
        <p:blipFill>
          <a:blip r:embed="rId3"/>
          <a:srcRect l="7751" r="7751"/>
          <a:stretch/>
        </p:blipFill>
        <p:spPr>
          <a:prstGeom prst="rect">
            <a:avLst/>
          </a:prstGeom>
          <a:solidFill>
            <a:srgbClr val="FFFFFF">
              <a:lumMod val="85000"/>
            </a:srgbClr>
          </a:solidFill>
        </p:spPr>
      </p:pic>
    </p:spTree>
    <p:extLst>
      <p:ext uri="{BB962C8B-B14F-4D97-AF65-F5344CB8AC3E}">
        <p14:creationId xmlns:p14="http://schemas.microsoft.com/office/powerpoint/2010/main" val="18501230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ED99B21-F1CF-8DC7-9382-1879A4DFD8B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5867"/>
          <a:stretch/>
        </p:blipFill>
        <p:spPr>
          <a:xfrm flipH="1">
            <a:off x="0" y="1960882"/>
            <a:ext cx="8439100" cy="5375657"/>
          </a:xfrm>
          <a:prstGeom prst="rect">
            <a:avLst/>
          </a:prstGeom>
        </p:spPr>
      </p:pic>
      <p:sp>
        <p:nvSpPr>
          <p:cNvPr id="2" name="Text Placeholder 1">
            <a:extLst>
              <a:ext uri="{FF2B5EF4-FFF2-40B4-BE49-F238E27FC236}">
                <a16:creationId xmlns:a16="http://schemas.microsoft.com/office/drawing/2014/main" id="{4E765840-C33E-81B5-9FD5-9AE29D6C30F1}"/>
              </a:ext>
            </a:extLst>
          </p:cNvPr>
          <p:cNvSpPr>
            <a:spLocks noGrp="1"/>
          </p:cNvSpPr>
          <p:nvPr>
            <p:ph type="body" sz="quarter" idx="18"/>
          </p:nvPr>
        </p:nvSpPr>
        <p:spPr>
          <a:xfrm>
            <a:off x="6096001" y="1960882"/>
            <a:ext cx="5626608" cy="4026004"/>
          </a:xfrm>
        </p:spPr>
        <p:txBody>
          <a:bodyPr/>
          <a:lstStyle/>
          <a:p>
            <a:pPr marL="0" indent="0"/>
            <a:r>
              <a:rPr lang="en-GB" sz="2000" dirty="0"/>
              <a:t>Research consistently shows that hands-on, practical training is what makes the difference. The EDU-AI Erasmus+ project (2024–2025), which trained VET teachers across Lithuania, Belgium, and Italy, found that 66.7% of participating educators had received no prior AI training before the programme. </a:t>
            </a:r>
          </a:p>
          <a:p>
            <a:pPr marL="0" indent="0"/>
            <a:r>
              <a:rPr lang="en-GB" sz="2000" dirty="0"/>
              <a:t>After modular, hands-on workshops, the share of teachers with a 'good' AI understanding rose by nearly 30 percentage points. Structured, practical exposure works, you do not need a degree in computer science; you need permission to experiment and a safe space to learn.</a:t>
            </a:r>
          </a:p>
        </p:txBody>
      </p:sp>
      <p:sp>
        <p:nvSpPr>
          <p:cNvPr id="3" name="Text Placeholder 2">
            <a:extLst>
              <a:ext uri="{FF2B5EF4-FFF2-40B4-BE49-F238E27FC236}">
                <a16:creationId xmlns:a16="http://schemas.microsoft.com/office/drawing/2014/main" id="{B04A5806-A157-9690-2F9B-423B44194DB2}"/>
              </a:ext>
            </a:extLst>
          </p:cNvPr>
          <p:cNvSpPr>
            <a:spLocks noGrp="1"/>
          </p:cNvSpPr>
          <p:nvPr>
            <p:ph type="body" sz="quarter" idx="16"/>
          </p:nvPr>
        </p:nvSpPr>
        <p:spPr/>
        <p:txBody>
          <a:bodyPr/>
          <a:lstStyle/>
          <a:p>
            <a:r>
              <a:rPr lang="en-GB" dirty="0"/>
              <a:t>Build your confidence step by step</a:t>
            </a:r>
          </a:p>
        </p:txBody>
      </p:sp>
      <p:pic>
        <p:nvPicPr>
          <p:cNvPr id="5" name="Picture 4">
            <a:hlinkClick r:id="rId4"/>
            <a:extLst>
              <a:ext uri="{FF2B5EF4-FFF2-40B4-BE49-F238E27FC236}">
                <a16:creationId xmlns:a16="http://schemas.microsoft.com/office/drawing/2014/main" id="{A1C9CD14-0142-A1A1-710C-E00BB276E6B6}"/>
              </a:ext>
            </a:extLst>
          </p:cNvPr>
          <p:cNvPicPr>
            <a:picLocks noChangeAspect="1"/>
          </p:cNvPicPr>
          <p:nvPr/>
        </p:nvPicPr>
        <p:blipFill>
          <a:blip r:embed="rId5"/>
          <a:stretch>
            <a:fillRect/>
          </a:stretch>
        </p:blipFill>
        <p:spPr>
          <a:xfrm>
            <a:off x="-152400" y="2167038"/>
            <a:ext cx="5348134" cy="3903562"/>
          </a:xfrm>
          <a:prstGeom prst="rect">
            <a:avLst/>
          </a:prstGeom>
        </p:spPr>
      </p:pic>
    </p:spTree>
    <p:extLst>
      <p:ext uri="{BB962C8B-B14F-4D97-AF65-F5344CB8AC3E}">
        <p14:creationId xmlns:p14="http://schemas.microsoft.com/office/powerpoint/2010/main" val="23963694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B623657-E69D-31A1-C99E-3C8A8FD7EE4A}"/>
              </a:ext>
            </a:extLst>
          </p:cNvPr>
          <p:cNvSpPr>
            <a:spLocks noGrp="1"/>
          </p:cNvSpPr>
          <p:nvPr>
            <p:ph type="body" sz="quarter" idx="18"/>
          </p:nvPr>
        </p:nvSpPr>
        <p:spPr/>
        <p:txBody>
          <a:bodyPr/>
          <a:lstStyle/>
          <a:p>
            <a:pPr marL="0" indent="0"/>
            <a:r>
              <a:rPr lang="en-GB" sz="2000" dirty="0"/>
              <a:t>Two non-negotiable rules apply from day one. First, never enter personally identifiable information about yourself or your students into open AI tools such as ChatGPT or Gemini. These tools may store and process data you input in ways that conflict with GDPR and your institution's data protection policies. If you need to use student-related examples, anonymise them completely or use fictional scenarios. Always consult your institution's data protection officer before using a new AI tool.</a:t>
            </a:r>
          </a:p>
          <a:p>
            <a:pPr marL="0" indent="0"/>
            <a:endParaRPr lang="en-GB" sz="2000" dirty="0"/>
          </a:p>
          <a:p>
            <a:pPr marL="0" indent="0"/>
            <a:r>
              <a:rPr lang="en-GB" sz="2000" dirty="0"/>
              <a:t>Common Sense Education (2024); New guidelines to help teachers lead Europe’s digital education (Mar 2026)</a:t>
            </a:r>
          </a:p>
        </p:txBody>
      </p:sp>
      <p:sp>
        <p:nvSpPr>
          <p:cNvPr id="3" name="Text Placeholder 2">
            <a:extLst>
              <a:ext uri="{FF2B5EF4-FFF2-40B4-BE49-F238E27FC236}">
                <a16:creationId xmlns:a16="http://schemas.microsoft.com/office/drawing/2014/main" id="{78914D51-D7E4-9F91-4912-5705B3E6D581}"/>
              </a:ext>
            </a:extLst>
          </p:cNvPr>
          <p:cNvSpPr>
            <a:spLocks noGrp="1"/>
          </p:cNvSpPr>
          <p:nvPr>
            <p:ph type="body" sz="quarter" idx="16"/>
          </p:nvPr>
        </p:nvSpPr>
        <p:spPr/>
        <p:txBody>
          <a:bodyPr/>
          <a:lstStyle/>
          <a:p>
            <a:r>
              <a:rPr lang="en-GB" dirty="0"/>
              <a:t>Protect privacy and verify everything</a:t>
            </a:r>
          </a:p>
        </p:txBody>
      </p:sp>
      <p:pic>
        <p:nvPicPr>
          <p:cNvPr id="6" name="Picture Placeholder 5">
            <a:hlinkClick r:id="rId2"/>
            <a:extLst>
              <a:ext uri="{FF2B5EF4-FFF2-40B4-BE49-F238E27FC236}">
                <a16:creationId xmlns:a16="http://schemas.microsoft.com/office/drawing/2014/main" id="{55A3CE23-F582-681F-9381-D3E718D429FE}"/>
              </a:ext>
            </a:extLst>
          </p:cNvPr>
          <p:cNvPicPr>
            <a:picLocks noGrp="1" noChangeAspect="1"/>
          </p:cNvPicPr>
          <p:nvPr>
            <p:ph type="pic" sz="quarter" idx="10"/>
          </p:nvPr>
        </p:nvPicPr>
        <p:blipFill>
          <a:blip r:embed="rId3"/>
          <a:srcRect l="8326" r="35938"/>
          <a:stretch>
            <a:fillRect/>
          </a:stretch>
        </p:blipFill>
        <p:spPr>
          <a:xfrm>
            <a:off x="0" y="1561018"/>
            <a:ext cx="5130800" cy="3913188"/>
          </a:xfrm>
          <a:prstGeom prst="rect">
            <a:avLst/>
          </a:prstGeom>
          <a:solidFill>
            <a:srgbClr val="FFFFFF">
              <a:lumMod val="85000"/>
            </a:srgbClr>
          </a:solidFill>
        </p:spPr>
      </p:pic>
    </p:spTree>
    <p:extLst>
      <p:ext uri="{BB962C8B-B14F-4D97-AF65-F5344CB8AC3E}">
        <p14:creationId xmlns:p14="http://schemas.microsoft.com/office/powerpoint/2010/main" val="31011401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BC8CA0EC-3203-874B-818E-A3951341F2E9}"/>
              </a:ext>
            </a:extLst>
          </p:cNvPr>
          <p:cNvSpPr>
            <a:spLocks noGrp="1"/>
          </p:cNvSpPr>
          <p:nvPr>
            <p:ph type="body" sz="quarter" idx="15"/>
          </p:nvPr>
        </p:nvSpPr>
        <p:spPr/>
        <p:txBody>
          <a:bodyPr/>
          <a:lstStyle/>
          <a:p>
            <a:r>
              <a:rPr lang="en-US" dirty="0"/>
              <a:t>01</a:t>
            </a:r>
          </a:p>
        </p:txBody>
      </p:sp>
      <p:sp>
        <p:nvSpPr>
          <p:cNvPr id="15" name="Text Placeholder 14">
            <a:extLst>
              <a:ext uri="{FF2B5EF4-FFF2-40B4-BE49-F238E27FC236}">
                <a16:creationId xmlns:a16="http://schemas.microsoft.com/office/drawing/2014/main" id="{C4E048F0-9773-C54B-A71E-3C9CFEB59C8E}"/>
              </a:ext>
            </a:extLst>
          </p:cNvPr>
          <p:cNvSpPr>
            <a:spLocks noGrp="1"/>
          </p:cNvSpPr>
          <p:nvPr>
            <p:ph type="body" sz="quarter" idx="14"/>
          </p:nvPr>
        </p:nvSpPr>
        <p:spPr/>
        <p:txBody>
          <a:bodyPr/>
          <a:lstStyle/>
          <a:p>
            <a:r>
              <a:rPr lang="en-US" dirty="0"/>
              <a:t>Unit 1- Why AI in VET?</a:t>
            </a:r>
          </a:p>
        </p:txBody>
      </p:sp>
      <p:sp>
        <p:nvSpPr>
          <p:cNvPr id="19" name="Text Placeholder 18">
            <a:extLst>
              <a:ext uri="{FF2B5EF4-FFF2-40B4-BE49-F238E27FC236}">
                <a16:creationId xmlns:a16="http://schemas.microsoft.com/office/drawing/2014/main" id="{5B018A2C-261B-FE40-8CCB-12ABA36272E0}"/>
              </a:ext>
            </a:extLst>
          </p:cNvPr>
          <p:cNvSpPr>
            <a:spLocks noGrp="1"/>
          </p:cNvSpPr>
          <p:nvPr>
            <p:ph type="body" sz="quarter" idx="29"/>
          </p:nvPr>
        </p:nvSpPr>
        <p:spPr/>
        <p:txBody>
          <a:bodyPr/>
          <a:lstStyle/>
          <a:p>
            <a:r>
              <a:rPr lang="en-US" dirty="0"/>
              <a:t>02</a:t>
            </a:r>
          </a:p>
        </p:txBody>
      </p:sp>
      <p:sp>
        <p:nvSpPr>
          <p:cNvPr id="20" name="Text Placeholder 19">
            <a:extLst>
              <a:ext uri="{FF2B5EF4-FFF2-40B4-BE49-F238E27FC236}">
                <a16:creationId xmlns:a16="http://schemas.microsoft.com/office/drawing/2014/main" id="{F1085800-9569-4843-B00A-CC81BB1D9B93}"/>
              </a:ext>
            </a:extLst>
          </p:cNvPr>
          <p:cNvSpPr>
            <a:spLocks noGrp="1"/>
          </p:cNvSpPr>
          <p:nvPr>
            <p:ph type="body" sz="quarter" idx="30"/>
          </p:nvPr>
        </p:nvSpPr>
        <p:spPr>
          <a:xfrm>
            <a:off x="1620473" y="2476259"/>
            <a:ext cx="6874660" cy="689519"/>
          </a:xfrm>
        </p:spPr>
        <p:txBody>
          <a:bodyPr/>
          <a:lstStyle/>
          <a:p>
            <a:r>
              <a:rPr lang="en-GB" dirty="0"/>
              <a:t>Unit 2- Tips for introduction of AI</a:t>
            </a:r>
            <a:endParaRPr lang="en-US" dirty="0"/>
          </a:p>
        </p:txBody>
      </p:sp>
      <p:sp>
        <p:nvSpPr>
          <p:cNvPr id="21" name="Text Placeholder 20">
            <a:extLst>
              <a:ext uri="{FF2B5EF4-FFF2-40B4-BE49-F238E27FC236}">
                <a16:creationId xmlns:a16="http://schemas.microsoft.com/office/drawing/2014/main" id="{E66C7987-60BB-DC47-A0C2-99C652EF4EF7}"/>
              </a:ext>
            </a:extLst>
          </p:cNvPr>
          <p:cNvSpPr>
            <a:spLocks noGrp="1"/>
          </p:cNvSpPr>
          <p:nvPr>
            <p:ph type="body" sz="quarter" idx="31"/>
          </p:nvPr>
        </p:nvSpPr>
        <p:spPr/>
        <p:txBody>
          <a:bodyPr/>
          <a:lstStyle/>
          <a:p>
            <a:r>
              <a:rPr lang="en-US" dirty="0"/>
              <a:t>03</a:t>
            </a:r>
          </a:p>
        </p:txBody>
      </p:sp>
      <p:sp>
        <p:nvSpPr>
          <p:cNvPr id="22" name="Text Placeholder 21">
            <a:extLst>
              <a:ext uri="{FF2B5EF4-FFF2-40B4-BE49-F238E27FC236}">
                <a16:creationId xmlns:a16="http://schemas.microsoft.com/office/drawing/2014/main" id="{4AB945CA-DD37-8744-AC8D-A87A2B36C598}"/>
              </a:ext>
            </a:extLst>
          </p:cNvPr>
          <p:cNvSpPr>
            <a:spLocks noGrp="1"/>
          </p:cNvSpPr>
          <p:nvPr>
            <p:ph type="body" sz="quarter" idx="32"/>
          </p:nvPr>
        </p:nvSpPr>
        <p:spPr/>
        <p:txBody>
          <a:bodyPr/>
          <a:lstStyle/>
          <a:p>
            <a:r>
              <a:rPr lang="en-US" dirty="0"/>
              <a:t>Unit 3- Ethical Considerations</a:t>
            </a:r>
          </a:p>
        </p:txBody>
      </p:sp>
      <p:sp>
        <p:nvSpPr>
          <p:cNvPr id="23" name="Text Placeholder 22">
            <a:extLst>
              <a:ext uri="{FF2B5EF4-FFF2-40B4-BE49-F238E27FC236}">
                <a16:creationId xmlns:a16="http://schemas.microsoft.com/office/drawing/2014/main" id="{8343CF12-FDE6-8849-AC52-1E26D392F86A}"/>
              </a:ext>
            </a:extLst>
          </p:cNvPr>
          <p:cNvSpPr>
            <a:spLocks noGrp="1"/>
          </p:cNvSpPr>
          <p:nvPr>
            <p:ph type="body" sz="quarter" idx="33"/>
          </p:nvPr>
        </p:nvSpPr>
        <p:spPr/>
        <p:txBody>
          <a:bodyPr/>
          <a:lstStyle/>
          <a:p>
            <a:r>
              <a:rPr lang="en-US" dirty="0"/>
              <a:t>04</a:t>
            </a:r>
          </a:p>
        </p:txBody>
      </p:sp>
      <p:sp>
        <p:nvSpPr>
          <p:cNvPr id="24" name="Text Placeholder 23">
            <a:extLst>
              <a:ext uri="{FF2B5EF4-FFF2-40B4-BE49-F238E27FC236}">
                <a16:creationId xmlns:a16="http://schemas.microsoft.com/office/drawing/2014/main" id="{5691577C-B257-3147-BB4B-29D2F40873AE}"/>
              </a:ext>
            </a:extLst>
          </p:cNvPr>
          <p:cNvSpPr>
            <a:spLocks noGrp="1"/>
          </p:cNvSpPr>
          <p:nvPr>
            <p:ph type="body" sz="quarter" idx="34"/>
          </p:nvPr>
        </p:nvSpPr>
        <p:spPr/>
        <p:txBody>
          <a:bodyPr/>
          <a:lstStyle/>
          <a:p>
            <a:r>
              <a:rPr lang="en-US" dirty="0"/>
              <a:t>Unit 4- Benefits of AI in teaching and learning</a:t>
            </a:r>
          </a:p>
        </p:txBody>
      </p:sp>
      <p:sp>
        <p:nvSpPr>
          <p:cNvPr id="25" name="Text Placeholder 24">
            <a:extLst>
              <a:ext uri="{FF2B5EF4-FFF2-40B4-BE49-F238E27FC236}">
                <a16:creationId xmlns:a16="http://schemas.microsoft.com/office/drawing/2014/main" id="{C649836C-4763-0A4B-8068-8B6B3A14D501}"/>
              </a:ext>
            </a:extLst>
          </p:cNvPr>
          <p:cNvSpPr>
            <a:spLocks noGrp="1"/>
          </p:cNvSpPr>
          <p:nvPr>
            <p:ph type="body" sz="quarter" idx="35"/>
          </p:nvPr>
        </p:nvSpPr>
        <p:spPr/>
        <p:txBody>
          <a:bodyPr/>
          <a:lstStyle/>
          <a:p>
            <a:r>
              <a:rPr lang="en-US" dirty="0"/>
              <a:t>05</a:t>
            </a:r>
          </a:p>
        </p:txBody>
      </p:sp>
      <p:sp>
        <p:nvSpPr>
          <p:cNvPr id="26" name="Text Placeholder 25">
            <a:extLst>
              <a:ext uri="{FF2B5EF4-FFF2-40B4-BE49-F238E27FC236}">
                <a16:creationId xmlns:a16="http://schemas.microsoft.com/office/drawing/2014/main" id="{AF2A8952-1670-2F4B-B3F8-033CA2659F15}"/>
              </a:ext>
            </a:extLst>
          </p:cNvPr>
          <p:cNvSpPr>
            <a:spLocks noGrp="1"/>
          </p:cNvSpPr>
          <p:nvPr>
            <p:ph type="body" sz="quarter" idx="36"/>
          </p:nvPr>
        </p:nvSpPr>
        <p:spPr/>
        <p:txBody>
          <a:bodyPr/>
          <a:lstStyle/>
          <a:p>
            <a:r>
              <a:rPr lang="en-US" dirty="0"/>
              <a:t>Unit 5- AI tools for teaching and learning</a:t>
            </a:r>
            <a:endParaRPr lang="en-IE" dirty="0"/>
          </a:p>
        </p:txBody>
      </p:sp>
      <p:sp>
        <p:nvSpPr>
          <p:cNvPr id="18" name="Text Placeholder 17">
            <a:extLst>
              <a:ext uri="{FF2B5EF4-FFF2-40B4-BE49-F238E27FC236}">
                <a16:creationId xmlns:a16="http://schemas.microsoft.com/office/drawing/2014/main" id="{CD062C7B-9BAE-0E43-A6E9-6E98B3E7EBD7}"/>
              </a:ext>
            </a:extLst>
          </p:cNvPr>
          <p:cNvSpPr>
            <a:spLocks noGrp="1"/>
          </p:cNvSpPr>
          <p:nvPr>
            <p:ph type="body" sz="quarter" idx="27"/>
          </p:nvPr>
        </p:nvSpPr>
        <p:spPr>
          <a:xfrm>
            <a:off x="548420" y="416431"/>
            <a:ext cx="5041923" cy="720752"/>
          </a:xfrm>
          <a:prstGeom prst="rect">
            <a:avLst/>
          </a:prstGeom>
        </p:spPr>
        <p:txBody>
          <a:bodyPr/>
          <a:lstStyle/>
          <a:p>
            <a:r>
              <a:rPr lang="en-US" dirty="0"/>
              <a:t>Contents</a:t>
            </a:r>
          </a:p>
        </p:txBody>
      </p:sp>
      <p:sp>
        <p:nvSpPr>
          <p:cNvPr id="2" name="Freeform 1">
            <a:extLst>
              <a:ext uri="{FF2B5EF4-FFF2-40B4-BE49-F238E27FC236}">
                <a16:creationId xmlns:a16="http://schemas.microsoft.com/office/drawing/2014/main" id="{44D3A2D2-9E51-5508-8E44-DD54838C9B97}"/>
              </a:ext>
            </a:extLst>
          </p:cNvPr>
          <p:cNvSpPr/>
          <p:nvPr/>
        </p:nvSpPr>
        <p:spPr>
          <a:xfrm rot="1240913">
            <a:off x="10576783" y="-413266"/>
            <a:ext cx="2016581" cy="1623549"/>
          </a:xfrm>
          <a:custGeom>
            <a:avLst/>
            <a:gdLst>
              <a:gd name="connsiteX0" fmla="*/ 2135061 w 2135061"/>
              <a:gd name="connsiteY0" fmla="*/ 804516 h 1718938"/>
              <a:gd name="connsiteX1" fmla="*/ 1330546 w 2135061"/>
              <a:gd name="connsiteY1" fmla="*/ 0 h 1718938"/>
              <a:gd name="connsiteX2" fmla="*/ 1316675 w 2135061"/>
              <a:gd name="connsiteY2" fmla="*/ 13871 h 1718938"/>
              <a:gd name="connsiteX3" fmla="*/ 1316675 w 2135061"/>
              <a:gd name="connsiteY3" fmla="*/ 300360 h 1718938"/>
              <a:gd name="connsiteX4" fmla="*/ 1340148 w 2135061"/>
              <a:gd name="connsiteY4" fmla="*/ 323833 h 1718938"/>
              <a:gd name="connsiteX5" fmla="*/ 1176364 w 2135061"/>
              <a:gd name="connsiteY5" fmla="*/ 487618 h 1718938"/>
              <a:gd name="connsiteX6" fmla="*/ 1201972 w 2135061"/>
              <a:gd name="connsiteY6" fmla="*/ 513225 h 1718938"/>
              <a:gd name="connsiteX7" fmla="*/ 988573 w 2135061"/>
              <a:gd name="connsiteY7" fmla="*/ 726625 h 1718938"/>
              <a:gd name="connsiteX8" fmla="*/ 323834 w 2135061"/>
              <a:gd name="connsiteY8" fmla="*/ 726625 h 1718938"/>
              <a:gd name="connsiteX9" fmla="*/ 311563 w 2135061"/>
              <a:gd name="connsiteY9" fmla="*/ 731426 h 1718938"/>
              <a:gd name="connsiteX10" fmla="*/ 114702 w 2135061"/>
              <a:gd name="connsiteY10" fmla="*/ 928288 h 1718938"/>
              <a:gd name="connsiteX11" fmla="*/ 76290 w 2135061"/>
              <a:gd name="connsiteY11" fmla="*/ 917084 h 1718938"/>
              <a:gd name="connsiteX12" fmla="*/ 0 w 2135061"/>
              <a:gd name="connsiteY12" fmla="*/ 991241 h 1718938"/>
              <a:gd name="connsiteX13" fmla="*/ 74156 w 2135061"/>
              <a:gd name="connsiteY13" fmla="*/ 1067531 h 1718938"/>
              <a:gd name="connsiteX14" fmla="*/ 127506 w 2135061"/>
              <a:gd name="connsiteY14" fmla="*/ 1046191 h 1718938"/>
              <a:gd name="connsiteX15" fmla="*/ 150447 w 2135061"/>
              <a:gd name="connsiteY15" fmla="*/ 993374 h 1718938"/>
              <a:gd name="connsiteX16" fmla="*/ 139243 w 2135061"/>
              <a:gd name="connsiteY16" fmla="*/ 952828 h 1718938"/>
              <a:gd name="connsiteX17" fmla="*/ 331303 w 2135061"/>
              <a:gd name="connsiteY17" fmla="*/ 760769 h 1718938"/>
              <a:gd name="connsiteX18" fmla="*/ 996042 w 2135061"/>
              <a:gd name="connsiteY18" fmla="*/ 760769 h 1718938"/>
              <a:gd name="connsiteX19" fmla="*/ 1008312 w 2135061"/>
              <a:gd name="connsiteY19" fmla="*/ 755967 h 1718938"/>
              <a:gd name="connsiteX20" fmla="*/ 1226513 w 2135061"/>
              <a:gd name="connsiteY20" fmla="*/ 537767 h 1718938"/>
              <a:gd name="connsiteX21" fmla="*/ 1254255 w 2135061"/>
              <a:gd name="connsiteY21" fmla="*/ 565509 h 1718938"/>
              <a:gd name="connsiteX22" fmla="*/ 1418039 w 2135061"/>
              <a:gd name="connsiteY22" fmla="*/ 401725 h 1718938"/>
              <a:gd name="connsiteX23" fmla="*/ 1506600 w 2135061"/>
              <a:gd name="connsiteY23" fmla="*/ 490285 h 1718938"/>
              <a:gd name="connsiteX24" fmla="*/ 1342816 w 2135061"/>
              <a:gd name="connsiteY24" fmla="*/ 654069 h 1718938"/>
              <a:gd name="connsiteX25" fmla="*/ 1368957 w 2135061"/>
              <a:gd name="connsiteY25" fmla="*/ 680211 h 1718938"/>
              <a:gd name="connsiteX26" fmla="*/ 1088337 w 2135061"/>
              <a:gd name="connsiteY26" fmla="*/ 960831 h 1718938"/>
              <a:gd name="connsiteX27" fmla="*/ 760236 w 2135061"/>
              <a:gd name="connsiteY27" fmla="*/ 960831 h 1718938"/>
              <a:gd name="connsiteX28" fmla="*/ 747965 w 2135061"/>
              <a:gd name="connsiteY28" fmla="*/ 965632 h 1718938"/>
              <a:gd name="connsiteX29" fmla="*/ 721824 w 2135061"/>
              <a:gd name="connsiteY29" fmla="*/ 991774 h 1718938"/>
              <a:gd name="connsiteX30" fmla="*/ 721824 w 2135061"/>
              <a:gd name="connsiteY30" fmla="*/ 991774 h 1718938"/>
              <a:gd name="connsiteX31" fmla="*/ 634863 w 2135061"/>
              <a:gd name="connsiteY31" fmla="*/ 1078201 h 1718938"/>
              <a:gd name="connsiteX32" fmla="*/ 600186 w 2135061"/>
              <a:gd name="connsiteY32" fmla="*/ 1069131 h 1718938"/>
              <a:gd name="connsiteX33" fmla="*/ 523896 w 2135061"/>
              <a:gd name="connsiteY33" fmla="*/ 1143288 h 1718938"/>
              <a:gd name="connsiteX34" fmla="*/ 598052 w 2135061"/>
              <a:gd name="connsiteY34" fmla="*/ 1219578 h 1718938"/>
              <a:gd name="connsiteX35" fmla="*/ 651402 w 2135061"/>
              <a:gd name="connsiteY35" fmla="*/ 1198238 h 1718938"/>
              <a:gd name="connsiteX36" fmla="*/ 674342 w 2135061"/>
              <a:gd name="connsiteY36" fmla="*/ 1145421 h 1718938"/>
              <a:gd name="connsiteX37" fmla="*/ 660471 w 2135061"/>
              <a:gd name="connsiteY37" fmla="*/ 1101141 h 1718938"/>
              <a:gd name="connsiteX38" fmla="*/ 667407 w 2135061"/>
              <a:gd name="connsiteY38" fmla="*/ 1094206 h 1718938"/>
              <a:gd name="connsiteX39" fmla="*/ 667407 w 2135061"/>
              <a:gd name="connsiteY39" fmla="*/ 1094206 h 1718938"/>
              <a:gd name="connsiteX40" fmla="*/ 766637 w 2135061"/>
              <a:gd name="connsiteY40" fmla="*/ 994975 h 1718938"/>
              <a:gd name="connsiteX41" fmla="*/ 1094739 w 2135061"/>
              <a:gd name="connsiteY41" fmla="*/ 994975 h 1718938"/>
              <a:gd name="connsiteX42" fmla="*/ 1107010 w 2135061"/>
              <a:gd name="connsiteY42" fmla="*/ 990173 h 1718938"/>
              <a:gd name="connsiteX43" fmla="*/ 1392431 w 2135061"/>
              <a:gd name="connsiteY43" fmla="*/ 704752 h 1718938"/>
              <a:gd name="connsiteX44" fmla="*/ 1419640 w 2135061"/>
              <a:gd name="connsiteY44" fmla="*/ 731960 h 1718938"/>
              <a:gd name="connsiteX45" fmla="*/ 1583424 w 2135061"/>
              <a:gd name="connsiteY45" fmla="*/ 568176 h 1718938"/>
              <a:gd name="connsiteX46" fmla="*/ 1671985 w 2135061"/>
              <a:gd name="connsiteY46" fmla="*/ 656737 h 1718938"/>
              <a:gd name="connsiteX47" fmla="*/ 1508200 w 2135061"/>
              <a:gd name="connsiteY47" fmla="*/ 820521 h 1718938"/>
              <a:gd name="connsiteX48" fmla="*/ 1535942 w 2135061"/>
              <a:gd name="connsiteY48" fmla="*/ 848263 h 1718938"/>
              <a:gd name="connsiteX49" fmla="*/ 1318808 w 2135061"/>
              <a:gd name="connsiteY49" fmla="*/ 1065396 h 1718938"/>
              <a:gd name="connsiteX50" fmla="*/ 1313473 w 2135061"/>
              <a:gd name="connsiteY50" fmla="*/ 1077667 h 1718938"/>
              <a:gd name="connsiteX51" fmla="*/ 1313473 w 2135061"/>
              <a:gd name="connsiteY51" fmla="*/ 1403635 h 1718938"/>
              <a:gd name="connsiteX52" fmla="*/ 1136886 w 2135061"/>
              <a:gd name="connsiteY52" fmla="*/ 1580223 h 1718938"/>
              <a:gd name="connsiteX53" fmla="*/ 1095806 w 2135061"/>
              <a:gd name="connsiteY53" fmla="*/ 1568486 h 1718938"/>
              <a:gd name="connsiteX54" fmla="*/ 1042990 w 2135061"/>
              <a:gd name="connsiteY54" fmla="*/ 1591427 h 1718938"/>
              <a:gd name="connsiteX55" fmla="*/ 1021650 w 2135061"/>
              <a:gd name="connsiteY55" fmla="*/ 1644776 h 1718938"/>
              <a:gd name="connsiteX56" fmla="*/ 1097940 w 2135061"/>
              <a:gd name="connsiteY56" fmla="*/ 1718932 h 1718938"/>
              <a:gd name="connsiteX57" fmla="*/ 1172096 w 2135061"/>
              <a:gd name="connsiteY57" fmla="*/ 1642642 h 1718938"/>
              <a:gd name="connsiteX58" fmla="*/ 1160893 w 2135061"/>
              <a:gd name="connsiteY58" fmla="*/ 1604230 h 1718938"/>
              <a:gd name="connsiteX59" fmla="*/ 1342816 w 2135061"/>
              <a:gd name="connsiteY59" fmla="*/ 1422307 h 1718938"/>
              <a:gd name="connsiteX60" fmla="*/ 1347618 w 2135061"/>
              <a:gd name="connsiteY60" fmla="*/ 1410037 h 1718938"/>
              <a:gd name="connsiteX61" fmla="*/ 1347618 w 2135061"/>
              <a:gd name="connsiteY61" fmla="*/ 1084069 h 1718938"/>
              <a:gd name="connsiteX62" fmla="*/ 1559417 w 2135061"/>
              <a:gd name="connsiteY62" fmla="*/ 872270 h 1718938"/>
              <a:gd name="connsiteX63" fmla="*/ 1585024 w 2135061"/>
              <a:gd name="connsiteY63" fmla="*/ 897878 h 1718938"/>
              <a:gd name="connsiteX64" fmla="*/ 1748809 w 2135061"/>
              <a:gd name="connsiteY64" fmla="*/ 734094 h 1718938"/>
              <a:gd name="connsiteX65" fmla="*/ 1837369 w 2135061"/>
              <a:gd name="connsiteY65" fmla="*/ 822655 h 1718938"/>
              <a:gd name="connsiteX66" fmla="*/ 1673585 w 2135061"/>
              <a:gd name="connsiteY66" fmla="*/ 986439 h 1718938"/>
              <a:gd name="connsiteX67" fmla="*/ 1700260 w 2135061"/>
              <a:gd name="connsiteY67" fmla="*/ 1013114 h 1718938"/>
              <a:gd name="connsiteX68" fmla="*/ 1612233 w 2135061"/>
              <a:gd name="connsiteY68" fmla="*/ 1101141 h 1718938"/>
              <a:gd name="connsiteX69" fmla="*/ 1571687 w 2135061"/>
              <a:gd name="connsiteY69" fmla="*/ 1089938 h 1718938"/>
              <a:gd name="connsiteX70" fmla="*/ 1518870 w 2135061"/>
              <a:gd name="connsiteY70" fmla="*/ 1112878 h 1718938"/>
              <a:gd name="connsiteX71" fmla="*/ 1497531 w 2135061"/>
              <a:gd name="connsiteY71" fmla="*/ 1166228 h 1718938"/>
              <a:gd name="connsiteX72" fmla="*/ 1573821 w 2135061"/>
              <a:gd name="connsiteY72" fmla="*/ 1240384 h 1718938"/>
              <a:gd name="connsiteX73" fmla="*/ 1647977 w 2135061"/>
              <a:gd name="connsiteY73" fmla="*/ 1164094 h 1718938"/>
              <a:gd name="connsiteX74" fmla="*/ 1636774 w 2135061"/>
              <a:gd name="connsiteY74" fmla="*/ 1125682 h 1718938"/>
              <a:gd name="connsiteX75" fmla="*/ 1724801 w 2135061"/>
              <a:gd name="connsiteY75" fmla="*/ 1037655 h 1718938"/>
              <a:gd name="connsiteX76" fmla="*/ 1751476 w 2135061"/>
              <a:gd name="connsiteY76" fmla="*/ 1064330 h 1718938"/>
              <a:gd name="connsiteX77" fmla="*/ 1915260 w 2135061"/>
              <a:gd name="connsiteY77" fmla="*/ 900546 h 1718938"/>
              <a:gd name="connsiteX78" fmla="*/ 1965942 w 2135061"/>
              <a:gd name="connsiteY78" fmla="*/ 951228 h 1718938"/>
              <a:gd name="connsiteX79" fmla="*/ 2051836 w 2135061"/>
              <a:gd name="connsiteY79" fmla="*/ 936823 h 1718938"/>
              <a:gd name="connsiteX80" fmla="*/ 2067841 w 2135061"/>
              <a:gd name="connsiteY80" fmla="*/ 937891 h 1718938"/>
              <a:gd name="connsiteX81" fmla="*/ 2133994 w 2135061"/>
              <a:gd name="connsiteY81" fmla="*/ 805050 h 1718938"/>
              <a:gd name="connsiteX82" fmla="*/ 601253 w 2135061"/>
              <a:gd name="connsiteY82" fmla="*/ 1192369 h 1718938"/>
              <a:gd name="connsiteX83" fmla="*/ 566575 w 2135061"/>
              <a:gd name="connsiteY83" fmla="*/ 1177965 h 1718938"/>
              <a:gd name="connsiteX84" fmla="*/ 552171 w 2135061"/>
              <a:gd name="connsiteY84" fmla="*/ 1144355 h 1718938"/>
              <a:gd name="connsiteX85" fmla="*/ 566042 w 2135061"/>
              <a:gd name="connsiteY85" fmla="*/ 1110210 h 1718938"/>
              <a:gd name="connsiteX86" fmla="*/ 600186 w 2135061"/>
              <a:gd name="connsiteY86" fmla="*/ 1095806 h 1718938"/>
              <a:gd name="connsiteX87" fmla="*/ 648734 w 2135061"/>
              <a:gd name="connsiteY87" fmla="*/ 1143288 h 1718938"/>
              <a:gd name="connsiteX88" fmla="*/ 601253 w 2135061"/>
              <a:gd name="connsiteY88" fmla="*/ 1192369 h 1718938"/>
              <a:gd name="connsiteX89" fmla="*/ 1098474 w 2135061"/>
              <a:gd name="connsiteY89" fmla="*/ 1691724 h 1718938"/>
              <a:gd name="connsiteX90" fmla="*/ 1063796 w 2135061"/>
              <a:gd name="connsiteY90" fmla="*/ 1677320 h 1718938"/>
              <a:gd name="connsiteX91" fmla="*/ 1049925 w 2135061"/>
              <a:gd name="connsiteY91" fmla="*/ 1643709 h 1718938"/>
              <a:gd name="connsiteX92" fmla="*/ 1063796 w 2135061"/>
              <a:gd name="connsiteY92" fmla="*/ 1609565 h 1718938"/>
              <a:gd name="connsiteX93" fmla="*/ 1097940 w 2135061"/>
              <a:gd name="connsiteY93" fmla="*/ 1595161 h 1718938"/>
              <a:gd name="connsiteX94" fmla="*/ 1146488 w 2135061"/>
              <a:gd name="connsiteY94" fmla="*/ 1642642 h 1718938"/>
              <a:gd name="connsiteX95" fmla="*/ 1099007 w 2135061"/>
              <a:gd name="connsiteY95" fmla="*/ 1691724 h 171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135061" h="1718938">
                <a:moveTo>
                  <a:pt x="2135061" y="804516"/>
                </a:moveTo>
                <a:lnTo>
                  <a:pt x="1330546" y="0"/>
                </a:lnTo>
                <a:lnTo>
                  <a:pt x="1316675" y="13871"/>
                </a:lnTo>
                <a:cubicBezTo>
                  <a:pt x="1237717" y="92829"/>
                  <a:pt x="1237717" y="220869"/>
                  <a:pt x="1316675" y="300360"/>
                </a:cubicBezTo>
                <a:lnTo>
                  <a:pt x="1340148" y="323833"/>
                </a:lnTo>
                <a:lnTo>
                  <a:pt x="1176364" y="487618"/>
                </a:lnTo>
                <a:lnTo>
                  <a:pt x="1201972" y="513225"/>
                </a:lnTo>
                <a:lnTo>
                  <a:pt x="988573" y="726625"/>
                </a:lnTo>
                <a:cubicBezTo>
                  <a:pt x="974702" y="726625"/>
                  <a:pt x="323834" y="726625"/>
                  <a:pt x="323834" y="726625"/>
                </a:cubicBezTo>
                <a:cubicBezTo>
                  <a:pt x="319032" y="726625"/>
                  <a:pt x="314764" y="728226"/>
                  <a:pt x="311563" y="731426"/>
                </a:cubicBezTo>
                <a:lnTo>
                  <a:pt x="114702" y="928288"/>
                </a:lnTo>
                <a:cubicBezTo>
                  <a:pt x="103499" y="921352"/>
                  <a:pt x="90161" y="917084"/>
                  <a:pt x="76290" y="917084"/>
                </a:cubicBezTo>
                <a:cubicBezTo>
                  <a:pt x="34677" y="916551"/>
                  <a:pt x="533" y="949628"/>
                  <a:pt x="0" y="991241"/>
                </a:cubicBezTo>
                <a:cubicBezTo>
                  <a:pt x="0" y="1032853"/>
                  <a:pt x="33077" y="1066997"/>
                  <a:pt x="74156" y="1067531"/>
                </a:cubicBezTo>
                <a:cubicBezTo>
                  <a:pt x="94429" y="1067531"/>
                  <a:pt x="113102" y="1060061"/>
                  <a:pt x="127506" y="1046191"/>
                </a:cubicBezTo>
                <a:cubicBezTo>
                  <a:pt x="141911" y="1032320"/>
                  <a:pt x="149913" y="1013114"/>
                  <a:pt x="150447" y="993374"/>
                </a:cubicBezTo>
                <a:cubicBezTo>
                  <a:pt x="150447" y="978437"/>
                  <a:pt x="146712" y="964566"/>
                  <a:pt x="139243" y="952828"/>
                </a:cubicBezTo>
                <a:lnTo>
                  <a:pt x="331303" y="760769"/>
                </a:lnTo>
                <a:lnTo>
                  <a:pt x="996042" y="760769"/>
                </a:lnTo>
                <a:cubicBezTo>
                  <a:pt x="1000843" y="760769"/>
                  <a:pt x="1005111" y="759169"/>
                  <a:pt x="1008312" y="755967"/>
                </a:cubicBezTo>
                <a:lnTo>
                  <a:pt x="1226513" y="537767"/>
                </a:lnTo>
                <a:lnTo>
                  <a:pt x="1254255" y="565509"/>
                </a:lnTo>
                <a:lnTo>
                  <a:pt x="1418039" y="401725"/>
                </a:lnTo>
                <a:lnTo>
                  <a:pt x="1506600" y="490285"/>
                </a:lnTo>
                <a:lnTo>
                  <a:pt x="1342816" y="654069"/>
                </a:lnTo>
                <a:lnTo>
                  <a:pt x="1368957" y="680211"/>
                </a:lnTo>
                <a:lnTo>
                  <a:pt x="1088337" y="960831"/>
                </a:lnTo>
                <a:cubicBezTo>
                  <a:pt x="1074466" y="960831"/>
                  <a:pt x="760236" y="960831"/>
                  <a:pt x="760236" y="960831"/>
                </a:cubicBezTo>
                <a:cubicBezTo>
                  <a:pt x="755434" y="960831"/>
                  <a:pt x="751166" y="962432"/>
                  <a:pt x="747965" y="965632"/>
                </a:cubicBezTo>
                <a:lnTo>
                  <a:pt x="721824" y="991774"/>
                </a:lnTo>
                <a:lnTo>
                  <a:pt x="721824" y="991774"/>
                </a:lnTo>
                <a:cubicBezTo>
                  <a:pt x="721824" y="991774"/>
                  <a:pt x="634863" y="1078201"/>
                  <a:pt x="634863" y="1078201"/>
                </a:cubicBezTo>
                <a:cubicBezTo>
                  <a:pt x="624727" y="1072866"/>
                  <a:pt x="612990" y="1069131"/>
                  <a:pt x="600186" y="1069131"/>
                </a:cubicBezTo>
                <a:cubicBezTo>
                  <a:pt x="558573" y="1068598"/>
                  <a:pt x="524429" y="1101675"/>
                  <a:pt x="523896" y="1143288"/>
                </a:cubicBezTo>
                <a:cubicBezTo>
                  <a:pt x="523362" y="1184900"/>
                  <a:pt x="556439" y="1219044"/>
                  <a:pt x="598052" y="1219578"/>
                </a:cubicBezTo>
                <a:cubicBezTo>
                  <a:pt x="618325" y="1219578"/>
                  <a:pt x="636997" y="1212109"/>
                  <a:pt x="651402" y="1198238"/>
                </a:cubicBezTo>
                <a:cubicBezTo>
                  <a:pt x="665806" y="1184367"/>
                  <a:pt x="673809" y="1165161"/>
                  <a:pt x="674342" y="1145421"/>
                </a:cubicBezTo>
                <a:cubicBezTo>
                  <a:pt x="674342" y="1128883"/>
                  <a:pt x="669541" y="1113411"/>
                  <a:pt x="660471" y="1101141"/>
                </a:cubicBezTo>
                <a:lnTo>
                  <a:pt x="667407" y="1094206"/>
                </a:lnTo>
                <a:lnTo>
                  <a:pt x="667407" y="1094206"/>
                </a:lnTo>
                <a:cubicBezTo>
                  <a:pt x="667407" y="1094206"/>
                  <a:pt x="766637" y="994975"/>
                  <a:pt x="766637" y="994975"/>
                </a:cubicBezTo>
                <a:cubicBezTo>
                  <a:pt x="780508" y="994975"/>
                  <a:pt x="1094739" y="994975"/>
                  <a:pt x="1094739" y="994975"/>
                </a:cubicBezTo>
                <a:cubicBezTo>
                  <a:pt x="1099541" y="994975"/>
                  <a:pt x="1103809" y="993374"/>
                  <a:pt x="1107010" y="990173"/>
                </a:cubicBezTo>
                <a:lnTo>
                  <a:pt x="1392431" y="704752"/>
                </a:lnTo>
                <a:lnTo>
                  <a:pt x="1419640" y="731960"/>
                </a:lnTo>
                <a:lnTo>
                  <a:pt x="1583424" y="568176"/>
                </a:lnTo>
                <a:lnTo>
                  <a:pt x="1671985" y="656737"/>
                </a:lnTo>
                <a:lnTo>
                  <a:pt x="1508200" y="820521"/>
                </a:lnTo>
                <a:lnTo>
                  <a:pt x="1535942" y="848263"/>
                </a:lnTo>
                <a:lnTo>
                  <a:pt x="1318808" y="1065396"/>
                </a:lnTo>
                <a:cubicBezTo>
                  <a:pt x="1315608" y="1068598"/>
                  <a:pt x="1314007" y="1072866"/>
                  <a:pt x="1313473" y="1077667"/>
                </a:cubicBezTo>
                <a:cubicBezTo>
                  <a:pt x="1313473" y="1077667"/>
                  <a:pt x="1313473" y="1390297"/>
                  <a:pt x="1313473" y="1403635"/>
                </a:cubicBezTo>
                <a:lnTo>
                  <a:pt x="1136886" y="1580223"/>
                </a:lnTo>
                <a:cubicBezTo>
                  <a:pt x="1125149" y="1572754"/>
                  <a:pt x="1110744" y="1568486"/>
                  <a:pt x="1095806" y="1568486"/>
                </a:cubicBezTo>
                <a:cubicBezTo>
                  <a:pt x="1075533" y="1568486"/>
                  <a:pt x="1056861" y="1577022"/>
                  <a:pt x="1042990" y="1591427"/>
                </a:cubicBezTo>
                <a:cubicBezTo>
                  <a:pt x="1029119" y="1605831"/>
                  <a:pt x="1021116" y="1625037"/>
                  <a:pt x="1021650" y="1644776"/>
                </a:cubicBezTo>
                <a:cubicBezTo>
                  <a:pt x="1022183" y="1686389"/>
                  <a:pt x="1056327" y="1719466"/>
                  <a:pt x="1097940" y="1718932"/>
                </a:cubicBezTo>
                <a:cubicBezTo>
                  <a:pt x="1139553" y="1718399"/>
                  <a:pt x="1172630" y="1684255"/>
                  <a:pt x="1172096" y="1642642"/>
                </a:cubicBezTo>
                <a:cubicBezTo>
                  <a:pt x="1172096" y="1628772"/>
                  <a:pt x="1167828" y="1615434"/>
                  <a:pt x="1160893" y="1604230"/>
                </a:cubicBezTo>
                <a:lnTo>
                  <a:pt x="1342816" y="1422307"/>
                </a:lnTo>
                <a:cubicBezTo>
                  <a:pt x="1346017" y="1419106"/>
                  <a:pt x="1347618" y="1414838"/>
                  <a:pt x="1347618" y="1410037"/>
                </a:cubicBezTo>
                <a:lnTo>
                  <a:pt x="1347618" y="1084069"/>
                </a:lnTo>
                <a:lnTo>
                  <a:pt x="1559417" y="872270"/>
                </a:lnTo>
                <a:lnTo>
                  <a:pt x="1585024" y="897878"/>
                </a:lnTo>
                <a:lnTo>
                  <a:pt x="1748809" y="734094"/>
                </a:lnTo>
                <a:lnTo>
                  <a:pt x="1837369" y="822655"/>
                </a:lnTo>
                <a:lnTo>
                  <a:pt x="1673585" y="986439"/>
                </a:lnTo>
                <a:lnTo>
                  <a:pt x="1700260" y="1013114"/>
                </a:lnTo>
                <a:lnTo>
                  <a:pt x="1612233" y="1101141"/>
                </a:lnTo>
                <a:cubicBezTo>
                  <a:pt x="1600496" y="1093672"/>
                  <a:pt x="1586625" y="1089404"/>
                  <a:pt x="1571687" y="1089938"/>
                </a:cubicBezTo>
                <a:cubicBezTo>
                  <a:pt x="1551414" y="1089938"/>
                  <a:pt x="1532742" y="1098474"/>
                  <a:pt x="1518870" y="1112878"/>
                </a:cubicBezTo>
                <a:cubicBezTo>
                  <a:pt x="1505000" y="1127283"/>
                  <a:pt x="1496997" y="1146489"/>
                  <a:pt x="1497531" y="1166228"/>
                </a:cubicBezTo>
                <a:cubicBezTo>
                  <a:pt x="1498064" y="1207841"/>
                  <a:pt x="1532208" y="1240918"/>
                  <a:pt x="1573821" y="1240384"/>
                </a:cubicBezTo>
                <a:cubicBezTo>
                  <a:pt x="1615434" y="1239851"/>
                  <a:pt x="1648511" y="1205707"/>
                  <a:pt x="1647977" y="1164094"/>
                </a:cubicBezTo>
                <a:cubicBezTo>
                  <a:pt x="1647977" y="1149690"/>
                  <a:pt x="1643709" y="1136885"/>
                  <a:pt x="1636774" y="1125682"/>
                </a:cubicBezTo>
                <a:lnTo>
                  <a:pt x="1724801" y="1037655"/>
                </a:lnTo>
                <a:lnTo>
                  <a:pt x="1751476" y="1064330"/>
                </a:lnTo>
                <a:lnTo>
                  <a:pt x="1915260" y="900546"/>
                </a:lnTo>
                <a:lnTo>
                  <a:pt x="1965942" y="951228"/>
                </a:lnTo>
                <a:cubicBezTo>
                  <a:pt x="1991550" y="942158"/>
                  <a:pt x="2019826" y="936823"/>
                  <a:pt x="2051836" y="936823"/>
                </a:cubicBezTo>
                <a:cubicBezTo>
                  <a:pt x="2083846" y="936823"/>
                  <a:pt x="2062506" y="937357"/>
                  <a:pt x="2067841" y="937891"/>
                </a:cubicBezTo>
                <a:cubicBezTo>
                  <a:pt x="2076376" y="887742"/>
                  <a:pt x="2098784" y="840794"/>
                  <a:pt x="2133994" y="805050"/>
                </a:cubicBezTo>
                <a:close/>
                <a:moveTo>
                  <a:pt x="601253" y="1192369"/>
                </a:moveTo>
                <a:cubicBezTo>
                  <a:pt x="587915" y="1192369"/>
                  <a:pt x="575645" y="1187034"/>
                  <a:pt x="566575" y="1177965"/>
                </a:cubicBezTo>
                <a:cubicBezTo>
                  <a:pt x="558040" y="1169429"/>
                  <a:pt x="552705" y="1157692"/>
                  <a:pt x="552171" y="1144355"/>
                </a:cubicBezTo>
                <a:cubicBezTo>
                  <a:pt x="552171" y="1131550"/>
                  <a:pt x="556973" y="1119280"/>
                  <a:pt x="566042" y="1110210"/>
                </a:cubicBezTo>
                <a:cubicBezTo>
                  <a:pt x="575111" y="1101141"/>
                  <a:pt x="586848" y="1095806"/>
                  <a:pt x="600186" y="1095806"/>
                </a:cubicBezTo>
                <a:cubicBezTo>
                  <a:pt x="626861" y="1095806"/>
                  <a:pt x="648734" y="1116613"/>
                  <a:pt x="648734" y="1143288"/>
                </a:cubicBezTo>
                <a:cubicBezTo>
                  <a:pt x="648734" y="1169963"/>
                  <a:pt x="627928" y="1191836"/>
                  <a:pt x="601253" y="1192369"/>
                </a:cubicBezTo>
                <a:close/>
                <a:moveTo>
                  <a:pt x="1098474" y="1691724"/>
                </a:moveTo>
                <a:cubicBezTo>
                  <a:pt x="1085136" y="1691724"/>
                  <a:pt x="1072866" y="1686389"/>
                  <a:pt x="1063796" y="1677320"/>
                </a:cubicBezTo>
                <a:cubicBezTo>
                  <a:pt x="1055260" y="1668784"/>
                  <a:pt x="1049925" y="1657047"/>
                  <a:pt x="1049925" y="1643709"/>
                </a:cubicBezTo>
                <a:cubicBezTo>
                  <a:pt x="1049925" y="1630905"/>
                  <a:pt x="1054727" y="1618635"/>
                  <a:pt x="1063796" y="1609565"/>
                </a:cubicBezTo>
                <a:cubicBezTo>
                  <a:pt x="1072866" y="1600496"/>
                  <a:pt x="1084603" y="1595161"/>
                  <a:pt x="1097940" y="1595161"/>
                </a:cubicBezTo>
                <a:cubicBezTo>
                  <a:pt x="1124615" y="1595161"/>
                  <a:pt x="1146488" y="1615967"/>
                  <a:pt x="1146488" y="1642642"/>
                </a:cubicBezTo>
                <a:cubicBezTo>
                  <a:pt x="1146488" y="1669317"/>
                  <a:pt x="1125682" y="1691191"/>
                  <a:pt x="1099007" y="1691724"/>
                </a:cubicBezTo>
                <a:close/>
              </a:path>
            </a:pathLst>
          </a:custGeom>
          <a:solidFill>
            <a:srgbClr val="FFFFFF">
              <a:alpha val="46000"/>
            </a:srgbClr>
          </a:solidFill>
          <a:ln w="5331" cap="flat">
            <a:noFill/>
            <a:prstDash val="solid"/>
            <a:miter/>
          </a:ln>
        </p:spPr>
        <p:txBody>
          <a:bodyPr rtlCol="0" anchor="ctr"/>
          <a:lstStyle/>
          <a:p>
            <a:endParaRPr lang="en-US"/>
          </a:p>
        </p:txBody>
      </p:sp>
    </p:spTree>
    <p:extLst>
      <p:ext uri="{BB962C8B-B14F-4D97-AF65-F5344CB8AC3E}">
        <p14:creationId xmlns:p14="http://schemas.microsoft.com/office/powerpoint/2010/main" val="302860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E3207B-A116-A629-0C94-79C3F8188C44}"/>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85235402-CFA3-8CCF-FBAB-3A574509E6B6}"/>
              </a:ext>
            </a:extLst>
          </p:cNvPr>
          <p:cNvSpPr>
            <a:spLocks noGrp="1"/>
          </p:cNvSpPr>
          <p:nvPr>
            <p:ph type="body" sz="quarter" idx="18"/>
          </p:nvPr>
        </p:nvSpPr>
        <p:spPr>
          <a:xfrm>
            <a:off x="6174954" y="1998980"/>
            <a:ext cx="4867011" cy="4859020"/>
          </a:xfrm>
        </p:spPr>
        <p:txBody>
          <a:bodyPr/>
          <a:lstStyle/>
          <a:p>
            <a:pPr marL="0" indent="0"/>
            <a:r>
              <a:rPr lang="en-GB" sz="2000" dirty="0"/>
              <a:t>Second, always verify AI-generated content before using it with learners. AI tools can produce text that reads confidently but may contain factual errors, outdated information, or fabricated references. This is especially important in VET, where inaccurate safety information or incorrect technical procedures could have real consequences. Build a habit of checking AI outputs against trusted sources, and model this critical evaluation practice for your students, teaching them to question AI is as important as teaching them to use it.</a:t>
            </a:r>
          </a:p>
          <a:p>
            <a:pPr marL="0" indent="0"/>
            <a:r>
              <a:rPr lang="en-GB" sz="2000" dirty="0"/>
              <a:t>Common Sense Education (2024); New guidelines to help teachers lead Europe’s digital education (Mar 2026)</a:t>
            </a:r>
          </a:p>
        </p:txBody>
      </p:sp>
      <p:sp>
        <p:nvSpPr>
          <p:cNvPr id="3" name="Text Placeholder 2">
            <a:extLst>
              <a:ext uri="{FF2B5EF4-FFF2-40B4-BE49-F238E27FC236}">
                <a16:creationId xmlns:a16="http://schemas.microsoft.com/office/drawing/2014/main" id="{FD26BC28-5E0C-793A-A68A-736B32A62F0C}"/>
              </a:ext>
            </a:extLst>
          </p:cNvPr>
          <p:cNvSpPr>
            <a:spLocks noGrp="1"/>
          </p:cNvSpPr>
          <p:nvPr>
            <p:ph type="body" sz="quarter" idx="16"/>
          </p:nvPr>
        </p:nvSpPr>
        <p:spPr/>
        <p:txBody>
          <a:bodyPr/>
          <a:lstStyle/>
          <a:p>
            <a:r>
              <a:rPr lang="en-GB" dirty="0"/>
              <a:t>Protect privacy and verify everything</a:t>
            </a:r>
          </a:p>
        </p:txBody>
      </p:sp>
      <p:pic>
        <p:nvPicPr>
          <p:cNvPr id="10" name="Picture Placeholder 9">
            <a:hlinkClick r:id="rId2"/>
            <a:extLst>
              <a:ext uri="{FF2B5EF4-FFF2-40B4-BE49-F238E27FC236}">
                <a16:creationId xmlns:a16="http://schemas.microsoft.com/office/drawing/2014/main" id="{1D28A976-1CC6-2E8D-D123-F55250551C30}"/>
              </a:ext>
            </a:extLst>
          </p:cNvPr>
          <p:cNvPicPr>
            <a:picLocks noGrp="1" noChangeAspect="1"/>
          </p:cNvPicPr>
          <p:nvPr>
            <p:ph type="pic" sz="quarter" idx="10"/>
          </p:nvPr>
        </p:nvPicPr>
        <p:blipFill>
          <a:blip r:embed="rId3"/>
          <a:srcRect t="22896" b="22896"/>
          <a:stretch/>
        </p:blipFill>
        <p:spPr>
          <a:prstGeom prst="rect">
            <a:avLst/>
          </a:prstGeom>
          <a:solidFill>
            <a:srgbClr val="FFFFFF">
              <a:lumMod val="85000"/>
            </a:srgbClr>
          </a:solidFill>
        </p:spPr>
      </p:pic>
    </p:spTree>
    <p:extLst>
      <p:ext uri="{BB962C8B-B14F-4D97-AF65-F5344CB8AC3E}">
        <p14:creationId xmlns:p14="http://schemas.microsoft.com/office/powerpoint/2010/main" val="9662829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5C08D818-88AD-7343-A803-2FC550F0CC72}"/>
              </a:ext>
            </a:extLst>
          </p:cNvPr>
          <p:cNvSpPr>
            <a:spLocks noGrp="1"/>
          </p:cNvSpPr>
          <p:nvPr>
            <p:ph type="body" sz="quarter" idx="35"/>
          </p:nvPr>
        </p:nvSpPr>
        <p:spPr>
          <a:xfrm>
            <a:off x="2908301" y="78468"/>
            <a:ext cx="8807244" cy="1384300"/>
          </a:xfrm>
        </p:spPr>
        <p:txBody>
          <a:bodyPr/>
          <a:lstStyle/>
          <a:p>
            <a:r>
              <a:rPr lang="en-GB" sz="3200" dirty="0"/>
              <a:t>Three habits of effective AI-using educators</a:t>
            </a:r>
            <a:r>
              <a:rPr lang="en-US" sz="3200" dirty="0"/>
              <a:t>?</a:t>
            </a:r>
          </a:p>
        </p:txBody>
      </p:sp>
      <p:sp>
        <p:nvSpPr>
          <p:cNvPr id="5" name="Text Placeholder 4">
            <a:extLst>
              <a:ext uri="{FF2B5EF4-FFF2-40B4-BE49-F238E27FC236}">
                <a16:creationId xmlns:a16="http://schemas.microsoft.com/office/drawing/2014/main" id="{459AD9BB-4E46-B84B-9D80-8E6CCE2ECCC2}"/>
              </a:ext>
            </a:extLst>
          </p:cNvPr>
          <p:cNvSpPr>
            <a:spLocks noGrp="1"/>
          </p:cNvSpPr>
          <p:nvPr>
            <p:ph type="body" sz="quarter" idx="36"/>
          </p:nvPr>
        </p:nvSpPr>
        <p:spPr>
          <a:xfrm>
            <a:off x="5051023" y="942882"/>
            <a:ext cx="6423945" cy="999383"/>
          </a:xfrm>
        </p:spPr>
        <p:txBody>
          <a:bodyPr/>
          <a:lstStyle/>
          <a:p>
            <a:r>
              <a:rPr lang="en-GB" sz="2000" b="1" dirty="0"/>
              <a:t>Verify before you share.  </a:t>
            </a:r>
            <a:r>
              <a:rPr lang="en-GB" sz="2000" dirty="0"/>
              <a:t>AI tools can generate plausible errors and fabricated references, always fact-check outputs against trusted sources before using them with learners. (UNESCO, 2023)</a:t>
            </a:r>
            <a:endParaRPr lang="en-US" sz="2000" dirty="0"/>
          </a:p>
        </p:txBody>
      </p:sp>
      <p:sp>
        <p:nvSpPr>
          <p:cNvPr id="6" name="Text Placeholder 5">
            <a:extLst>
              <a:ext uri="{FF2B5EF4-FFF2-40B4-BE49-F238E27FC236}">
                <a16:creationId xmlns:a16="http://schemas.microsoft.com/office/drawing/2014/main" id="{AABCC17E-FEFA-3D46-B2F1-B026276D7600}"/>
              </a:ext>
            </a:extLst>
          </p:cNvPr>
          <p:cNvSpPr>
            <a:spLocks noGrp="1"/>
          </p:cNvSpPr>
          <p:nvPr>
            <p:ph type="body" sz="quarter" idx="37"/>
          </p:nvPr>
        </p:nvSpPr>
        <p:spPr/>
        <p:txBody>
          <a:bodyPr/>
          <a:lstStyle/>
          <a:p>
            <a:r>
              <a:rPr lang="en-US" dirty="0"/>
              <a:t>01</a:t>
            </a:r>
          </a:p>
        </p:txBody>
      </p:sp>
      <p:sp>
        <p:nvSpPr>
          <p:cNvPr id="9" name="Text Placeholder 8">
            <a:extLst>
              <a:ext uri="{FF2B5EF4-FFF2-40B4-BE49-F238E27FC236}">
                <a16:creationId xmlns:a16="http://schemas.microsoft.com/office/drawing/2014/main" id="{C611E378-7FF0-F548-BFF2-58F292A29080}"/>
              </a:ext>
            </a:extLst>
          </p:cNvPr>
          <p:cNvSpPr>
            <a:spLocks noGrp="1"/>
          </p:cNvSpPr>
          <p:nvPr>
            <p:ph type="body" sz="quarter" idx="43"/>
          </p:nvPr>
        </p:nvSpPr>
        <p:spPr>
          <a:xfrm>
            <a:off x="4543268" y="2874763"/>
            <a:ext cx="6819014" cy="1384300"/>
          </a:xfrm>
        </p:spPr>
        <p:txBody>
          <a:bodyPr/>
          <a:lstStyle/>
          <a:p>
            <a:r>
              <a:rPr lang="en-GB" sz="2000" b="1" dirty="0"/>
              <a:t>Protect data at all times.  </a:t>
            </a:r>
            <a:r>
              <a:rPr lang="en-GB" sz="2000" dirty="0"/>
              <a:t>Never input student names, grades, or personal details into open AI platforms, use anonymised or fictional examples instead. (New guidelines to help teachers lead Europe’s digital education, Mar 2026); GDPR)</a:t>
            </a:r>
            <a:endParaRPr lang="en-US" sz="2000" dirty="0"/>
          </a:p>
        </p:txBody>
      </p:sp>
      <p:sp>
        <p:nvSpPr>
          <p:cNvPr id="10" name="Text Placeholder 9">
            <a:extLst>
              <a:ext uri="{FF2B5EF4-FFF2-40B4-BE49-F238E27FC236}">
                <a16:creationId xmlns:a16="http://schemas.microsoft.com/office/drawing/2014/main" id="{0B4DA29B-2063-2947-BF10-324FE66A42B0}"/>
              </a:ext>
            </a:extLst>
          </p:cNvPr>
          <p:cNvSpPr>
            <a:spLocks noGrp="1"/>
          </p:cNvSpPr>
          <p:nvPr>
            <p:ph type="body" sz="quarter" idx="44"/>
          </p:nvPr>
        </p:nvSpPr>
        <p:spPr/>
        <p:txBody>
          <a:bodyPr/>
          <a:lstStyle/>
          <a:p>
            <a:r>
              <a:rPr lang="en-US" dirty="0"/>
              <a:t>02</a:t>
            </a:r>
          </a:p>
        </p:txBody>
      </p:sp>
      <p:sp>
        <p:nvSpPr>
          <p:cNvPr id="12" name="Text Placeholder 11">
            <a:extLst>
              <a:ext uri="{FF2B5EF4-FFF2-40B4-BE49-F238E27FC236}">
                <a16:creationId xmlns:a16="http://schemas.microsoft.com/office/drawing/2014/main" id="{9BC75645-F9FD-244F-9028-F3DE8F14BD2C}"/>
              </a:ext>
            </a:extLst>
          </p:cNvPr>
          <p:cNvSpPr>
            <a:spLocks noGrp="1"/>
          </p:cNvSpPr>
          <p:nvPr>
            <p:ph type="body" sz="quarter" idx="46"/>
          </p:nvPr>
        </p:nvSpPr>
        <p:spPr>
          <a:xfrm>
            <a:off x="4527769" y="4632854"/>
            <a:ext cx="6953256" cy="1653646"/>
          </a:xfrm>
        </p:spPr>
        <p:txBody>
          <a:bodyPr/>
          <a:lstStyle/>
          <a:p>
            <a:r>
              <a:rPr lang="en-GB" sz="2000" b="1" dirty="0"/>
              <a:t>Reflect on what you gain and lose.  </a:t>
            </a:r>
            <a:r>
              <a:rPr lang="en-GB" sz="2000" dirty="0"/>
              <a:t>AI may save time on brainstorming or drafting, but be intentional about preserving the creative, relational, and critical-thinking elements of your teaching. (Common Sense Education, 2024)</a:t>
            </a:r>
            <a:endParaRPr lang="en-US" sz="2000" dirty="0"/>
          </a:p>
        </p:txBody>
      </p:sp>
      <p:sp>
        <p:nvSpPr>
          <p:cNvPr id="13" name="Text Placeholder 12">
            <a:extLst>
              <a:ext uri="{FF2B5EF4-FFF2-40B4-BE49-F238E27FC236}">
                <a16:creationId xmlns:a16="http://schemas.microsoft.com/office/drawing/2014/main" id="{EDE17FFD-854F-B743-AE68-82CB098A6F42}"/>
              </a:ext>
            </a:extLst>
          </p:cNvPr>
          <p:cNvSpPr>
            <a:spLocks noGrp="1"/>
          </p:cNvSpPr>
          <p:nvPr>
            <p:ph type="body" sz="quarter" idx="47"/>
          </p:nvPr>
        </p:nvSpPr>
        <p:spPr/>
        <p:txBody>
          <a:bodyPr/>
          <a:lstStyle/>
          <a:p>
            <a:r>
              <a:rPr lang="en-US" dirty="0"/>
              <a:t>03</a:t>
            </a:r>
          </a:p>
        </p:txBody>
      </p:sp>
      <p:pic>
        <p:nvPicPr>
          <p:cNvPr id="4" name="Picture Placeholder 5">
            <a:extLst>
              <a:ext uri="{FF2B5EF4-FFF2-40B4-BE49-F238E27FC236}">
                <a16:creationId xmlns:a16="http://schemas.microsoft.com/office/drawing/2014/main" id="{574A63B1-4C66-FDEB-0014-7B9BA91E4A46}"/>
              </a:ext>
            </a:extLst>
          </p:cNvPr>
          <p:cNvPicPr>
            <a:picLocks noGrp="1" noChangeAspect="1"/>
          </p:cNvPicPr>
          <p:nvPr>
            <p:ph type="pic" sz="quarter" idx="41"/>
          </p:nvPr>
        </p:nvPicPr>
        <p:blipFill>
          <a:blip r:embed="rId3" cstate="screen">
            <a:extLst>
              <a:ext uri="{28A0092B-C50C-407E-A947-70E740481C1C}">
                <a14:useLocalDpi xmlns:a14="http://schemas.microsoft.com/office/drawing/2010/main"/>
              </a:ext>
            </a:extLst>
          </a:blip>
          <a:srcRect/>
          <a:stretch>
            <a:fillRect/>
          </a:stretch>
        </p:blipFill>
        <p:spPr/>
      </p:pic>
      <p:sp>
        <p:nvSpPr>
          <p:cNvPr id="7" name="Freeform 6">
            <a:extLst>
              <a:ext uri="{FF2B5EF4-FFF2-40B4-BE49-F238E27FC236}">
                <a16:creationId xmlns:a16="http://schemas.microsoft.com/office/drawing/2014/main" id="{2720F4E6-5EDD-6EF7-92F1-6950EF417AC0}"/>
              </a:ext>
            </a:extLst>
          </p:cNvPr>
          <p:cNvSpPr/>
          <p:nvPr/>
        </p:nvSpPr>
        <p:spPr>
          <a:xfrm rot="9727022">
            <a:off x="-481078" y="5498436"/>
            <a:ext cx="2016581" cy="1623549"/>
          </a:xfrm>
          <a:custGeom>
            <a:avLst/>
            <a:gdLst>
              <a:gd name="connsiteX0" fmla="*/ 2135061 w 2135061"/>
              <a:gd name="connsiteY0" fmla="*/ 804516 h 1718938"/>
              <a:gd name="connsiteX1" fmla="*/ 1330546 w 2135061"/>
              <a:gd name="connsiteY1" fmla="*/ 0 h 1718938"/>
              <a:gd name="connsiteX2" fmla="*/ 1316675 w 2135061"/>
              <a:gd name="connsiteY2" fmla="*/ 13871 h 1718938"/>
              <a:gd name="connsiteX3" fmla="*/ 1316675 w 2135061"/>
              <a:gd name="connsiteY3" fmla="*/ 300360 h 1718938"/>
              <a:gd name="connsiteX4" fmla="*/ 1340148 w 2135061"/>
              <a:gd name="connsiteY4" fmla="*/ 323833 h 1718938"/>
              <a:gd name="connsiteX5" fmla="*/ 1176364 w 2135061"/>
              <a:gd name="connsiteY5" fmla="*/ 487618 h 1718938"/>
              <a:gd name="connsiteX6" fmla="*/ 1201972 w 2135061"/>
              <a:gd name="connsiteY6" fmla="*/ 513225 h 1718938"/>
              <a:gd name="connsiteX7" fmla="*/ 988573 w 2135061"/>
              <a:gd name="connsiteY7" fmla="*/ 726625 h 1718938"/>
              <a:gd name="connsiteX8" fmla="*/ 323834 w 2135061"/>
              <a:gd name="connsiteY8" fmla="*/ 726625 h 1718938"/>
              <a:gd name="connsiteX9" fmla="*/ 311563 w 2135061"/>
              <a:gd name="connsiteY9" fmla="*/ 731426 h 1718938"/>
              <a:gd name="connsiteX10" fmla="*/ 114702 w 2135061"/>
              <a:gd name="connsiteY10" fmla="*/ 928288 h 1718938"/>
              <a:gd name="connsiteX11" fmla="*/ 76290 w 2135061"/>
              <a:gd name="connsiteY11" fmla="*/ 917084 h 1718938"/>
              <a:gd name="connsiteX12" fmla="*/ 0 w 2135061"/>
              <a:gd name="connsiteY12" fmla="*/ 991241 h 1718938"/>
              <a:gd name="connsiteX13" fmla="*/ 74156 w 2135061"/>
              <a:gd name="connsiteY13" fmla="*/ 1067531 h 1718938"/>
              <a:gd name="connsiteX14" fmla="*/ 127506 w 2135061"/>
              <a:gd name="connsiteY14" fmla="*/ 1046191 h 1718938"/>
              <a:gd name="connsiteX15" fmla="*/ 150447 w 2135061"/>
              <a:gd name="connsiteY15" fmla="*/ 993374 h 1718938"/>
              <a:gd name="connsiteX16" fmla="*/ 139243 w 2135061"/>
              <a:gd name="connsiteY16" fmla="*/ 952828 h 1718938"/>
              <a:gd name="connsiteX17" fmla="*/ 331303 w 2135061"/>
              <a:gd name="connsiteY17" fmla="*/ 760769 h 1718938"/>
              <a:gd name="connsiteX18" fmla="*/ 996042 w 2135061"/>
              <a:gd name="connsiteY18" fmla="*/ 760769 h 1718938"/>
              <a:gd name="connsiteX19" fmla="*/ 1008312 w 2135061"/>
              <a:gd name="connsiteY19" fmla="*/ 755967 h 1718938"/>
              <a:gd name="connsiteX20" fmla="*/ 1226513 w 2135061"/>
              <a:gd name="connsiteY20" fmla="*/ 537767 h 1718938"/>
              <a:gd name="connsiteX21" fmla="*/ 1254255 w 2135061"/>
              <a:gd name="connsiteY21" fmla="*/ 565509 h 1718938"/>
              <a:gd name="connsiteX22" fmla="*/ 1418039 w 2135061"/>
              <a:gd name="connsiteY22" fmla="*/ 401725 h 1718938"/>
              <a:gd name="connsiteX23" fmla="*/ 1506600 w 2135061"/>
              <a:gd name="connsiteY23" fmla="*/ 490285 h 1718938"/>
              <a:gd name="connsiteX24" fmla="*/ 1342816 w 2135061"/>
              <a:gd name="connsiteY24" fmla="*/ 654069 h 1718938"/>
              <a:gd name="connsiteX25" fmla="*/ 1368957 w 2135061"/>
              <a:gd name="connsiteY25" fmla="*/ 680211 h 1718938"/>
              <a:gd name="connsiteX26" fmla="*/ 1088337 w 2135061"/>
              <a:gd name="connsiteY26" fmla="*/ 960831 h 1718938"/>
              <a:gd name="connsiteX27" fmla="*/ 760236 w 2135061"/>
              <a:gd name="connsiteY27" fmla="*/ 960831 h 1718938"/>
              <a:gd name="connsiteX28" fmla="*/ 747965 w 2135061"/>
              <a:gd name="connsiteY28" fmla="*/ 965632 h 1718938"/>
              <a:gd name="connsiteX29" fmla="*/ 721824 w 2135061"/>
              <a:gd name="connsiteY29" fmla="*/ 991774 h 1718938"/>
              <a:gd name="connsiteX30" fmla="*/ 721824 w 2135061"/>
              <a:gd name="connsiteY30" fmla="*/ 991774 h 1718938"/>
              <a:gd name="connsiteX31" fmla="*/ 634863 w 2135061"/>
              <a:gd name="connsiteY31" fmla="*/ 1078201 h 1718938"/>
              <a:gd name="connsiteX32" fmla="*/ 600186 w 2135061"/>
              <a:gd name="connsiteY32" fmla="*/ 1069131 h 1718938"/>
              <a:gd name="connsiteX33" fmla="*/ 523896 w 2135061"/>
              <a:gd name="connsiteY33" fmla="*/ 1143288 h 1718938"/>
              <a:gd name="connsiteX34" fmla="*/ 598052 w 2135061"/>
              <a:gd name="connsiteY34" fmla="*/ 1219578 h 1718938"/>
              <a:gd name="connsiteX35" fmla="*/ 651402 w 2135061"/>
              <a:gd name="connsiteY35" fmla="*/ 1198238 h 1718938"/>
              <a:gd name="connsiteX36" fmla="*/ 674342 w 2135061"/>
              <a:gd name="connsiteY36" fmla="*/ 1145421 h 1718938"/>
              <a:gd name="connsiteX37" fmla="*/ 660471 w 2135061"/>
              <a:gd name="connsiteY37" fmla="*/ 1101141 h 1718938"/>
              <a:gd name="connsiteX38" fmla="*/ 667407 w 2135061"/>
              <a:gd name="connsiteY38" fmla="*/ 1094206 h 1718938"/>
              <a:gd name="connsiteX39" fmla="*/ 667407 w 2135061"/>
              <a:gd name="connsiteY39" fmla="*/ 1094206 h 1718938"/>
              <a:gd name="connsiteX40" fmla="*/ 766637 w 2135061"/>
              <a:gd name="connsiteY40" fmla="*/ 994975 h 1718938"/>
              <a:gd name="connsiteX41" fmla="*/ 1094739 w 2135061"/>
              <a:gd name="connsiteY41" fmla="*/ 994975 h 1718938"/>
              <a:gd name="connsiteX42" fmla="*/ 1107010 w 2135061"/>
              <a:gd name="connsiteY42" fmla="*/ 990173 h 1718938"/>
              <a:gd name="connsiteX43" fmla="*/ 1392431 w 2135061"/>
              <a:gd name="connsiteY43" fmla="*/ 704752 h 1718938"/>
              <a:gd name="connsiteX44" fmla="*/ 1419640 w 2135061"/>
              <a:gd name="connsiteY44" fmla="*/ 731960 h 1718938"/>
              <a:gd name="connsiteX45" fmla="*/ 1583424 w 2135061"/>
              <a:gd name="connsiteY45" fmla="*/ 568176 h 1718938"/>
              <a:gd name="connsiteX46" fmla="*/ 1671985 w 2135061"/>
              <a:gd name="connsiteY46" fmla="*/ 656737 h 1718938"/>
              <a:gd name="connsiteX47" fmla="*/ 1508200 w 2135061"/>
              <a:gd name="connsiteY47" fmla="*/ 820521 h 1718938"/>
              <a:gd name="connsiteX48" fmla="*/ 1535942 w 2135061"/>
              <a:gd name="connsiteY48" fmla="*/ 848263 h 1718938"/>
              <a:gd name="connsiteX49" fmla="*/ 1318808 w 2135061"/>
              <a:gd name="connsiteY49" fmla="*/ 1065396 h 1718938"/>
              <a:gd name="connsiteX50" fmla="*/ 1313473 w 2135061"/>
              <a:gd name="connsiteY50" fmla="*/ 1077667 h 1718938"/>
              <a:gd name="connsiteX51" fmla="*/ 1313473 w 2135061"/>
              <a:gd name="connsiteY51" fmla="*/ 1403635 h 1718938"/>
              <a:gd name="connsiteX52" fmla="*/ 1136886 w 2135061"/>
              <a:gd name="connsiteY52" fmla="*/ 1580223 h 1718938"/>
              <a:gd name="connsiteX53" fmla="*/ 1095806 w 2135061"/>
              <a:gd name="connsiteY53" fmla="*/ 1568486 h 1718938"/>
              <a:gd name="connsiteX54" fmla="*/ 1042990 w 2135061"/>
              <a:gd name="connsiteY54" fmla="*/ 1591427 h 1718938"/>
              <a:gd name="connsiteX55" fmla="*/ 1021650 w 2135061"/>
              <a:gd name="connsiteY55" fmla="*/ 1644776 h 1718938"/>
              <a:gd name="connsiteX56" fmla="*/ 1097940 w 2135061"/>
              <a:gd name="connsiteY56" fmla="*/ 1718932 h 1718938"/>
              <a:gd name="connsiteX57" fmla="*/ 1172096 w 2135061"/>
              <a:gd name="connsiteY57" fmla="*/ 1642642 h 1718938"/>
              <a:gd name="connsiteX58" fmla="*/ 1160893 w 2135061"/>
              <a:gd name="connsiteY58" fmla="*/ 1604230 h 1718938"/>
              <a:gd name="connsiteX59" fmla="*/ 1342816 w 2135061"/>
              <a:gd name="connsiteY59" fmla="*/ 1422307 h 1718938"/>
              <a:gd name="connsiteX60" fmla="*/ 1347618 w 2135061"/>
              <a:gd name="connsiteY60" fmla="*/ 1410037 h 1718938"/>
              <a:gd name="connsiteX61" fmla="*/ 1347618 w 2135061"/>
              <a:gd name="connsiteY61" fmla="*/ 1084069 h 1718938"/>
              <a:gd name="connsiteX62" fmla="*/ 1559417 w 2135061"/>
              <a:gd name="connsiteY62" fmla="*/ 872270 h 1718938"/>
              <a:gd name="connsiteX63" fmla="*/ 1585024 w 2135061"/>
              <a:gd name="connsiteY63" fmla="*/ 897878 h 1718938"/>
              <a:gd name="connsiteX64" fmla="*/ 1748809 w 2135061"/>
              <a:gd name="connsiteY64" fmla="*/ 734094 h 1718938"/>
              <a:gd name="connsiteX65" fmla="*/ 1837369 w 2135061"/>
              <a:gd name="connsiteY65" fmla="*/ 822655 h 1718938"/>
              <a:gd name="connsiteX66" fmla="*/ 1673585 w 2135061"/>
              <a:gd name="connsiteY66" fmla="*/ 986439 h 1718938"/>
              <a:gd name="connsiteX67" fmla="*/ 1700260 w 2135061"/>
              <a:gd name="connsiteY67" fmla="*/ 1013114 h 1718938"/>
              <a:gd name="connsiteX68" fmla="*/ 1612233 w 2135061"/>
              <a:gd name="connsiteY68" fmla="*/ 1101141 h 1718938"/>
              <a:gd name="connsiteX69" fmla="*/ 1571687 w 2135061"/>
              <a:gd name="connsiteY69" fmla="*/ 1089938 h 1718938"/>
              <a:gd name="connsiteX70" fmla="*/ 1518870 w 2135061"/>
              <a:gd name="connsiteY70" fmla="*/ 1112878 h 1718938"/>
              <a:gd name="connsiteX71" fmla="*/ 1497531 w 2135061"/>
              <a:gd name="connsiteY71" fmla="*/ 1166228 h 1718938"/>
              <a:gd name="connsiteX72" fmla="*/ 1573821 w 2135061"/>
              <a:gd name="connsiteY72" fmla="*/ 1240384 h 1718938"/>
              <a:gd name="connsiteX73" fmla="*/ 1647977 w 2135061"/>
              <a:gd name="connsiteY73" fmla="*/ 1164094 h 1718938"/>
              <a:gd name="connsiteX74" fmla="*/ 1636774 w 2135061"/>
              <a:gd name="connsiteY74" fmla="*/ 1125682 h 1718938"/>
              <a:gd name="connsiteX75" fmla="*/ 1724801 w 2135061"/>
              <a:gd name="connsiteY75" fmla="*/ 1037655 h 1718938"/>
              <a:gd name="connsiteX76" fmla="*/ 1751476 w 2135061"/>
              <a:gd name="connsiteY76" fmla="*/ 1064330 h 1718938"/>
              <a:gd name="connsiteX77" fmla="*/ 1915260 w 2135061"/>
              <a:gd name="connsiteY77" fmla="*/ 900546 h 1718938"/>
              <a:gd name="connsiteX78" fmla="*/ 1965942 w 2135061"/>
              <a:gd name="connsiteY78" fmla="*/ 951228 h 1718938"/>
              <a:gd name="connsiteX79" fmla="*/ 2051836 w 2135061"/>
              <a:gd name="connsiteY79" fmla="*/ 936823 h 1718938"/>
              <a:gd name="connsiteX80" fmla="*/ 2067841 w 2135061"/>
              <a:gd name="connsiteY80" fmla="*/ 937891 h 1718938"/>
              <a:gd name="connsiteX81" fmla="*/ 2133994 w 2135061"/>
              <a:gd name="connsiteY81" fmla="*/ 805050 h 1718938"/>
              <a:gd name="connsiteX82" fmla="*/ 601253 w 2135061"/>
              <a:gd name="connsiteY82" fmla="*/ 1192369 h 1718938"/>
              <a:gd name="connsiteX83" fmla="*/ 566575 w 2135061"/>
              <a:gd name="connsiteY83" fmla="*/ 1177965 h 1718938"/>
              <a:gd name="connsiteX84" fmla="*/ 552171 w 2135061"/>
              <a:gd name="connsiteY84" fmla="*/ 1144355 h 1718938"/>
              <a:gd name="connsiteX85" fmla="*/ 566042 w 2135061"/>
              <a:gd name="connsiteY85" fmla="*/ 1110210 h 1718938"/>
              <a:gd name="connsiteX86" fmla="*/ 600186 w 2135061"/>
              <a:gd name="connsiteY86" fmla="*/ 1095806 h 1718938"/>
              <a:gd name="connsiteX87" fmla="*/ 648734 w 2135061"/>
              <a:gd name="connsiteY87" fmla="*/ 1143288 h 1718938"/>
              <a:gd name="connsiteX88" fmla="*/ 601253 w 2135061"/>
              <a:gd name="connsiteY88" fmla="*/ 1192369 h 1718938"/>
              <a:gd name="connsiteX89" fmla="*/ 1098474 w 2135061"/>
              <a:gd name="connsiteY89" fmla="*/ 1691724 h 1718938"/>
              <a:gd name="connsiteX90" fmla="*/ 1063796 w 2135061"/>
              <a:gd name="connsiteY90" fmla="*/ 1677320 h 1718938"/>
              <a:gd name="connsiteX91" fmla="*/ 1049925 w 2135061"/>
              <a:gd name="connsiteY91" fmla="*/ 1643709 h 1718938"/>
              <a:gd name="connsiteX92" fmla="*/ 1063796 w 2135061"/>
              <a:gd name="connsiteY92" fmla="*/ 1609565 h 1718938"/>
              <a:gd name="connsiteX93" fmla="*/ 1097940 w 2135061"/>
              <a:gd name="connsiteY93" fmla="*/ 1595161 h 1718938"/>
              <a:gd name="connsiteX94" fmla="*/ 1146488 w 2135061"/>
              <a:gd name="connsiteY94" fmla="*/ 1642642 h 1718938"/>
              <a:gd name="connsiteX95" fmla="*/ 1099007 w 2135061"/>
              <a:gd name="connsiteY95" fmla="*/ 1691724 h 171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135061" h="1718938">
                <a:moveTo>
                  <a:pt x="2135061" y="804516"/>
                </a:moveTo>
                <a:lnTo>
                  <a:pt x="1330546" y="0"/>
                </a:lnTo>
                <a:lnTo>
                  <a:pt x="1316675" y="13871"/>
                </a:lnTo>
                <a:cubicBezTo>
                  <a:pt x="1237717" y="92829"/>
                  <a:pt x="1237717" y="220869"/>
                  <a:pt x="1316675" y="300360"/>
                </a:cubicBezTo>
                <a:lnTo>
                  <a:pt x="1340148" y="323833"/>
                </a:lnTo>
                <a:lnTo>
                  <a:pt x="1176364" y="487618"/>
                </a:lnTo>
                <a:lnTo>
                  <a:pt x="1201972" y="513225"/>
                </a:lnTo>
                <a:lnTo>
                  <a:pt x="988573" y="726625"/>
                </a:lnTo>
                <a:cubicBezTo>
                  <a:pt x="974702" y="726625"/>
                  <a:pt x="323834" y="726625"/>
                  <a:pt x="323834" y="726625"/>
                </a:cubicBezTo>
                <a:cubicBezTo>
                  <a:pt x="319032" y="726625"/>
                  <a:pt x="314764" y="728226"/>
                  <a:pt x="311563" y="731426"/>
                </a:cubicBezTo>
                <a:lnTo>
                  <a:pt x="114702" y="928288"/>
                </a:lnTo>
                <a:cubicBezTo>
                  <a:pt x="103499" y="921352"/>
                  <a:pt x="90161" y="917084"/>
                  <a:pt x="76290" y="917084"/>
                </a:cubicBezTo>
                <a:cubicBezTo>
                  <a:pt x="34677" y="916551"/>
                  <a:pt x="533" y="949628"/>
                  <a:pt x="0" y="991241"/>
                </a:cubicBezTo>
                <a:cubicBezTo>
                  <a:pt x="0" y="1032853"/>
                  <a:pt x="33077" y="1066997"/>
                  <a:pt x="74156" y="1067531"/>
                </a:cubicBezTo>
                <a:cubicBezTo>
                  <a:pt x="94429" y="1067531"/>
                  <a:pt x="113102" y="1060061"/>
                  <a:pt x="127506" y="1046191"/>
                </a:cubicBezTo>
                <a:cubicBezTo>
                  <a:pt x="141911" y="1032320"/>
                  <a:pt x="149913" y="1013114"/>
                  <a:pt x="150447" y="993374"/>
                </a:cubicBezTo>
                <a:cubicBezTo>
                  <a:pt x="150447" y="978437"/>
                  <a:pt x="146712" y="964566"/>
                  <a:pt x="139243" y="952828"/>
                </a:cubicBezTo>
                <a:lnTo>
                  <a:pt x="331303" y="760769"/>
                </a:lnTo>
                <a:lnTo>
                  <a:pt x="996042" y="760769"/>
                </a:lnTo>
                <a:cubicBezTo>
                  <a:pt x="1000843" y="760769"/>
                  <a:pt x="1005111" y="759169"/>
                  <a:pt x="1008312" y="755967"/>
                </a:cubicBezTo>
                <a:lnTo>
                  <a:pt x="1226513" y="537767"/>
                </a:lnTo>
                <a:lnTo>
                  <a:pt x="1254255" y="565509"/>
                </a:lnTo>
                <a:lnTo>
                  <a:pt x="1418039" y="401725"/>
                </a:lnTo>
                <a:lnTo>
                  <a:pt x="1506600" y="490285"/>
                </a:lnTo>
                <a:lnTo>
                  <a:pt x="1342816" y="654069"/>
                </a:lnTo>
                <a:lnTo>
                  <a:pt x="1368957" y="680211"/>
                </a:lnTo>
                <a:lnTo>
                  <a:pt x="1088337" y="960831"/>
                </a:lnTo>
                <a:cubicBezTo>
                  <a:pt x="1074466" y="960831"/>
                  <a:pt x="760236" y="960831"/>
                  <a:pt x="760236" y="960831"/>
                </a:cubicBezTo>
                <a:cubicBezTo>
                  <a:pt x="755434" y="960831"/>
                  <a:pt x="751166" y="962432"/>
                  <a:pt x="747965" y="965632"/>
                </a:cubicBezTo>
                <a:lnTo>
                  <a:pt x="721824" y="991774"/>
                </a:lnTo>
                <a:lnTo>
                  <a:pt x="721824" y="991774"/>
                </a:lnTo>
                <a:cubicBezTo>
                  <a:pt x="721824" y="991774"/>
                  <a:pt x="634863" y="1078201"/>
                  <a:pt x="634863" y="1078201"/>
                </a:cubicBezTo>
                <a:cubicBezTo>
                  <a:pt x="624727" y="1072866"/>
                  <a:pt x="612990" y="1069131"/>
                  <a:pt x="600186" y="1069131"/>
                </a:cubicBezTo>
                <a:cubicBezTo>
                  <a:pt x="558573" y="1068598"/>
                  <a:pt x="524429" y="1101675"/>
                  <a:pt x="523896" y="1143288"/>
                </a:cubicBezTo>
                <a:cubicBezTo>
                  <a:pt x="523362" y="1184900"/>
                  <a:pt x="556439" y="1219044"/>
                  <a:pt x="598052" y="1219578"/>
                </a:cubicBezTo>
                <a:cubicBezTo>
                  <a:pt x="618325" y="1219578"/>
                  <a:pt x="636997" y="1212109"/>
                  <a:pt x="651402" y="1198238"/>
                </a:cubicBezTo>
                <a:cubicBezTo>
                  <a:pt x="665806" y="1184367"/>
                  <a:pt x="673809" y="1165161"/>
                  <a:pt x="674342" y="1145421"/>
                </a:cubicBezTo>
                <a:cubicBezTo>
                  <a:pt x="674342" y="1128883"/>
                  <a:pt x="669541" y="1113411"/>
                  <a:pt x="660471" y="1101141"/>
                </a:cubicBezTo>
                <a:lnTo>
                  <a:pt x="667407" y="1094206"/>
                </a:lnTo>
                <a:lnTo>
                  <a:pt x="667407" y="1094206"/>
                </a:lnTo>
                <a:cubicBezTo>
                  <a:pt x="667407" y="1094206"/>
                  <a:pt x="766637" y="994975"/>
                  <a:pt x="766637" y="994975"/>
                </a:cubicBezTo>
                <a:cubicBezTo>
                  <a:pt x="780508" y="994975"/>
                  <a:pt x="1094739" y="994975"/>
                  <a:pt x="1094739" y="994975"/>
                </a:cubicBezTo>
                <a:cubicBezTo>
                  <a:pt x="1099541" y="994975"/>
                  <a:pt x="1103809" y="993374"/>
                  <a:pt x="1107010" y="990173"/>
                </a:cubicBezTo>
                <a:lnTo>
                  <a:pt x="1392431" y="704752"/>
                </a:lnTo>
                <a:lnTo>
                  <a:pt x="1419640" y="731960"/>
                </a:lnTo>
                <a:lnTo>
                  <a:pt x="1583424" y="568176"/>
                </a:lnTo>
                <a:lnTo>
                  <a:pt x="1671985" y="656737"/>
                </a:lnTo>
                <a:lnTo>
                  <a:pt x="1508200" y="820521"/>
                </a:lnTo>
                <a:lnTo>
                  <a:pt x="1535942" y="848263"/>
                </a:lnTo>
                <a:lnTo>
                  <a:pt x="1318808" y="1065396"/>
                </a:lnTo>
                <a:cubicBezTo>
                  <a:pt x="1315608" y="1068598"/>
                  <a:pt x="1314007" y="1072866"/>
                  <a:pt x="1313473" y="1077667"/>
                </a:cubicBezTo>
                <a:cubicBezTo>
                  <a:pt x="1313473" y="1077667"/>
                  <a:pt x="1313473" y="1390297"/>
                  <a:pt x="1313473" y="1403635"/>
                </a:cubicBezTo>
                <a:lnTo>
                  <a:pt x="1136886" y="1580223"/>
                </a:lnTo>
                <a:cubicBezTo>
                  <a:pt x="1125149" y="1572754"/>
                  <a:pt x="1110744" y="1568486"/>
                  <a:pt x="1095806" y="1568486"/>
                </a:cubicBezTo>
                <a:cubicBezTo>
                  <a:pt x="1075533" y="1568486"/>
                  <a:pt x="1056861" y="1577022"/>
                  <a:pt x="1042990" y="1591427"/>
                </a:cubicBezTo>
                <a:cubicBezTo>
                  <a:pt x="1029119" y="1605831"/>
                  <a:pt x="1021116" y="1625037"/>
                  <a:pt x="1021650" y="1644776"/>
                </a:cubicBezTo>
                <a:cubicBezTo>
                  <a:pt x="1022183" y="1686389"/>
                  <a:pt x="1056327" y="1719466"/>
                  <a:pt x="1097940" y="1718932"/>
                </a:cubicBezTo>
                <a:cubicBezTo>
                  <a:pt x="1139553" y="1718399"/>
                  <a:pt x="1172630" y="1684255"/>
                  <a:pt x="1172096" y="1642642"/>
                </a:cubicBezTo>
                <a:cubicBezTo>
                  <a:pt x="1172096" y="1628772"/>
                  <a:pt x="1167828" y="1615434"/>
                  <a:pt x="1160893" y="1604230"/>
                </a:cubicBezTo>
                <a:lnTo>
                  <a:pt x="1342816" y="1422307"/>
                </a:lnTo>
                <a:cubicBezTo>
                  <a:pt x="1346017" y="1419106"/>
                  <a:pt x="1347618" y="1414838"/>
                  <a:pt x="1347618" y="1410037"/>
                </a:cubicBezTo>
                <a:lnTo>
                  <a:pt x="1347618" y="1084069"/>
                </a:lnTo>
                <a:lnTo>
                  <a:pt x="1559417" y="872270"/>
                </a:lnTo>
                <a:lnTo>
                  <a:pt x="1585024" y="897878"/>
                </a:lnTo>
                <a:lnTo>
                  <a:pt x="1748809" y="734094"/>
                </a:lnTo>
                <a:lnTo>
                  <a:pt x="1837369" y="822655"/>
                </a:lnTo>
                <a:lnTo>
                  <a:pt x="1673585" y="986439"/>
                </a:lnTo>
                <a:lnTo>
                  <a:pt x="1700260" y="1013114"/>
                </a:lnTo>
                <a:lnTo>
                  <a:pt x="1612233" y="1101141"/>
                </a:lnTo>
                <a:cubicBezTo>
                  <a:pt x="1600496" y="1093672"/>
                  <a:pt x="1586625" y="1089404"/>
                  <a:pt x="1571687" y="1089938"/>
                </a:cubicBezTo>
                <a:cubicBezTo>
                  <a:pt x="1551414" y="1089938"/>
                  <a:pt x="1532742" y="1098474"/>
                  <a:pt x="1518870" y="1112878"/>
                </a:cubicBezTo>
                <a:cubicBezTo>
                  <a:pt x="1505000" y="1127283"/>
                  <a:pt x="1496997" y="1146489"/>
                  <a:pt x="1497531" y="1166228"/>
                </a:cubicBezTo>
                <a:cubicBezTo>
                  <a:pt x="1498064" y="1207841"/>
                  <a:pt x="1532208" y="1240918"/>
                  <a:pt x="1573821" y="1240384"/>
                </a:cubicBezTo>
                <a:cubicBezTo>
                  <a:pt x="1615434" y="1239851"/>
                  <a:pt x="1648511" y="1205707"/>
                  <a:pt x="1647977" y="1164094"/>
                </a:cubicBezTo>
                <a:cubicBezTo>
                  <a:pt x="1647977" y="1149690"/>
                  <a:pt x="1643709" y="1136885"/>
                  <a:pt x="1636774" y="1125682"/>
                </a:cubicBezTo>
                <a:lnTo>
                  <a:pt x="1724801" y="1037655"/>
                </a:lnTo>
                <a:lnTo>
                  <a:pt x="1751476" y="1064330"/>
                </a:lnTo>
                <a:lnTo>
                  <a:pt x="1915260" y="900546"/>
                </a:lnTo>
                <a:lnTo>
                  <a:pt x="1965942" y="951228"/>
                </a:lnTo>
                <a:cubicBezTo>
                  <a:pt x="1991550" y="942158"/>
                  <a:pt x="2019826" y="936823"/>
                  <a:pt x="2051836" y="936823"/>
                </a:cubicBezTo>
                <a:cubicBezTo>
                  <a:pt x="2083846" y="936823"/>
                  <a:pt x="2062506" y="937357"/>
                  <a:pt x="2067841" y="937891"/>
                </a:cubicBezTo>
                <a:cubicBezTo>
                  <a:pt x="2076376" y="887742"/>
                  <a:pt x="2098784" y="840794"/>
                  <a:pt x="2133994" y="805050"/>
                </a:cubicBezTo>
                <a:close/>
                <a:moveTo>
                  <a:pt x="601253" y="1192369"/>
                </a:moveTo>
                <a:cubicBezTo>
                  <a:pt x="587915" y="1192369"/>
                  <a:pt x="575645" y="1187034"/>
                  <a:pt x="566575" y="1177965"/>
                </a:cubicBezTo>
                <a:cubicBezTo>
                  <a:pt x="558040" y="1169429"/>
                  <a:pt x="552705" y="1157692"/>
                  <a:pt x="552171" y="1144355"/>
                </a:cubicBezTo>
                <a:cubicBezTo>
                  <a:pt x="552171" y="1131550"/>
                  <a:pt x="556973" y="1119280"/>
                  <a:pt x="566042" y="1110210"/>
                </a:cubicBezTo>
                <a:cubicBezTo>
                  <a:pt x="575111" y="1101141"/>
                  <a:pt x="586848" y="1095806"/>
                  <a:pt x="600186" y="1095806"/>
                </a:cubicBezTo>
                <a:cubicBezTo>
                  <a:pt x="626861" y="1095806"/>
                  <a:pt x="648734" y="1116613"/>
                  <a:pt x="648734" y="1143288"/>
                </a:cubicBezTo>
                <a:cubicBezTo>
                  <a:pt x="648734" y="1169963"/>
                  <a:pt x="627928" y="1191836"/>
                  <a:pt x="601253" y="1192369"/>
                </a:cubicBezTo>
                <a:close/>
                <a:moveTo>
                  <a:pt x="1098474" y="1691724"/>
                </a:moveTo>
                <a:cubicBezTo>
                  <a:pt x="1085136" y="1691724"/>
                  <a:pt x="1072866" y="1686389"/>
                  <a:pt x="1063796" y="1677320"/>
                </a:cubicBezTo>
                <a:cubicBezTo>
                  <a:pt x="1055260" y="1668784"/>
                  <a:pt x="1049925" y="1657047"/>
                  <a:pt x="1049925" y="1643709"/>
                </a:cubicBezTo>
                <a:cubicBezTo>
                  <a:pt x="1049925" y="1630905"/>
                  <a:pt x="1054727" y="1618635"/>
                  <a:pt x="1063796" y="1609565"/>
                </a:cubicBezTo>
                <a:cubicBezTo>
                  <a:pt x="1072866" y="1600496"/>
                  <a:pt x="1084603" y="1595161"/>
                  <a:pt x="1097940" y="1595161"/>
                </a:cubicBezTo>
                <a:cubicBezTo>
                  <a:pt x="1124615" y="1595161"/>
                  <a:pt x="1146488" y="1615967"/>
                  <a:pt x="1146488" y="1642642"/>
                </a:cubicBezTo>
                <a:cubicBezTo>
                  <a:pt x="1146488" y="1669317"/>
                  <a:pt x="1125682" y="1691191"/>
                  <a:pt x="1099007" y="1691724"/>
                </a:cubicBezTo>
                <a:close/>
              </a:path>
            </a:pathLst>
          </a:custGeom>
          <a:solidFill>
            <a:srgbClr val="FFFFFF">
              <a:alpha val="46000"/>
            </a:srgbClr>
          </a:solidFill>
          <a:ln w="5331" cap="flat">
            <a:noFill/>
            <a:prstDash val="solid"/>
            <a:miter/>
          </a:ln>
        </p:spPr>
        <p:txBody>
          <a:bodyPr rtlCol="0" anchor="ctr"/>
          <a:lstStyle/>
          <a:p>
            <a:endParaRPr lang="en-US"/>
          </a:p>
        </p:txBody>
      </p:sp>
    </p:spTree>
    <p:extLst>
      <p:ext uri="{BB962C8B-B14F-4D97-AF65-F5344CB8AC3E}">
        <p14:creationId xmlns:p14="http://schemas.microsoft.com/office/powerpoint/2010/main" val="1614880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869C36-461C-49BA-557D-7513E1AB93B8}"/>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2B8295B2-8FA6-2C6F-4E05-1DB7F2AAF6D9}"/>
              </a:ext>
            </a:extLst>
          </p:cNvPr>
          <p:cNvSpPr>
            <a:spLocks noGrp="1"/>
          </p:cNvSpPr>
          <p:nvPr>
            <p:ph type="body" sz="quarter" idx="18"/>
          </p:nvPr>
        </p:nvSpPr>
        <p:spPr/>
        <p:txBody>
          <a:bodyPr/>
          <a:lstStyle/>
          <a:p>
            <a:pPr marL="0" indent="0"/>
            <a:r>
              <a:rPr lang="en-GB" sz="2000" dirty="0"/>
              <a:t>The EDU-AI project (2024–2025), coordinated by ART+INN in Lithuania, trained VET teachers across Lithuania, Belgium, and Italy to integrate AI into their practice through a multilingual digital toolkit with micro-learning modules at basic, intermediate, and advanced levels. Before the project, 66.7% of participants had no prior AI training. After hands-on workshops, teachers' self-rated 'good' understanding of AI rose by nearly 30 percentage points, demonstrating that structured, practical training can rapidly build confidence.</a:t>
            </a:r>
          </a:p>
          <a:p>
            <a:pPr marL="0" indent="0"/>
            <a:r>
              <a:rPr lang="en-GB" sz="2000" dirty="0"/>
              <a:t>EDU-AI Project (2025)</a:t>
            </a:r>
          </a:p>
        </p:txBody>
      </p:sp>
      <p:sp>
        <p:nvSpPr>
          <p:cNvPr id="3" name="Text Placeholder 2">
            <a:extLst>
              <a:ext uri="{FF2B5EF4-FFF2-40B4-BE49-F238E27FC236}">
                <a16:creationId xmlns:a16="http://schemas.microsoft.com/office/drawing/2014/main" id="{1E6EFB99-4BD4-4ADC-2D4F-E45F7C6CC86E}"/>
              </a:ext>
            </a:extLst>
          </p:cNvPr>
          <p:cNvSpPr>
            <a:spLocks noGrp="1"/>
          </p:cNvSpPr>
          <p:nvPr>
            <p:ph type="body" sz="quarter" idx="16"/>
          </p:nvPr>
        </p:nvSpPr>
        <p:spPr>
          <a:xfrm>
            <a:off x="533400" y="818657"/>
            <a:ext cx="7480445" cy="1031625"/>
          </a:xfrm>
        </p:spPr>
        <p:txBody>
          <a:bodyPr/>
          <a:lstStyle/>
          <a:p>
            <a:r>
              <a:rPr lang="en-GB" dirty="0"/>
              <a:t>CASE STUDY  EDU-AI Erasmus+ </a:t>
            </a:r>
            <a:r>
              <a:rPr lang="en-GB" dirty="0" err="1"/>
              <a:t>Project,Training</a:t>
            </a:r>
            <a:r>
              <a:rPr lang="en-GB" dirty="0"/>
              <a:t> VET Teachers in Three Countries</a:t>
            </a:r>
          </a:p>
        </p:txBody>
      </p:sp>
      <p:pic>
        <p:nvPicPr>
          <p:cNvPr id="8" name="Picture Placeholder 7">
            <a:extLst>
              <a:ext uri="{FF2B5EF4-FFF2-40B4-BE49-F238E27FC236}">
                <a16:creationId xmlns:a16="http://schemas.microsoft.com/office/drawing/2014/main" id="{1EC3AA24-3FFE-57FA-C47E-9808DFFD478F}"/>
              </a:ext>
            </a:extLst>
          </p:cNvPr>
          <p:cNvPicPr>
            <a:picLocks noGrp="1" noChangeAspect="1"/>
          </p:cNvPicPr>
          <p:nvPr>
            <p:ph type="pic" sz="quarter" idx="10"/>
          </p:nvPr>
        </p:nvPicPr>
        <p:blipFill>
          <a:blip r:embed="rId2"/>
          <a:srcRect l="34151" r="34151"/>
          <a:stretch/>
        </p:blipFill>
        <p:spPr>
          <a:prstGeom prst="rect">
            <a:avLst/>
          </a:prstGeom>
          <a:solidFill>
            <a:srgbClr val="FFFFFF">
              <a:lumMod val="85000"/>
            </a:srgbClr>
          </a:solidFill>
        </p:spPr>
      </p:pic>
    </p:spTree>
    <p:extLst>
      <p:ext uri="{BB962C8B-B14F-4D97-AF65-F5344CB8AC3E}">
        <p14:creationId xmlns:p14="http://schemas.microsoft.com/office/powerpoint/2010/main" val="8037108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4905B7-A2F3-A969-042B-FB9ACC22191C}"/>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FFF4595C-16BA-B9C5-770E-CBDCD4193EC4}"/>
              </a:ext>
            </a:extLst>
          </p:cNvPr>
          <p:cNvSpPr>
            <a:spLocks noGrp="1"/>
          </p:cNvSpPr>
          <p:nvPr>
            <p:ph type="body" sz="quarter" idx="18"/>
          </p:nvPr>
        </p:nvSpPr>
        <p:spPr>
          <a:xfrm>
            <a:off x="5842000" y="2076098"/>
            <a:ext cx="4968611" cy="3913188"/>
          </a:xfrm>
        </p:spPr>
        <p:txBody>
          <a:bodyPr/>
          <a:lstStyle/>
          <a:p>
            <a:pPr marL="0" indent="0"/>
            <a:r>
              <a:rPr lang="en-GB" b="1" dirty="0"/>
              <a:t>Google: Generative AI for Educators</a:t>
            </a:r>
          </a:p>
          <a:p>
            <a:pPr marL="0" indent="0"/>
            <a:endParaRPr lang="en-GB" b="1" dirty="0"/>
          </a:p>
          <a:p>
            <a:pPr marL="0" indent="0"/>
            <a:r>
              <a:rPr lang="en-GB" dirty="0"/>
              <a:t>Free ~2-hour self-paced course covering hands-on use of Google Gemini and </a:t>
            </a:r>
            <a:r>
              <a:rPr lang="en-GB" dirty="0" err="1"/>
              <a:t>NotebookLM</a:t>
            </a:r>
            <a:r>
              <a:rPr lang="en-GB" dirty="0"/>
              <a:t> for lesson planning, assessment, and feedback. Includes a certificate of completion.</a:t>
            </a:r>
          </a:p>
          <a:p>
            <a:pPr marL="0" indent="0"/>
            <a:r>
              <a:rPr lang="en-GB" dirty="0"/>
              <a:t>https://grow.google/ai-for-educators/</a:t>
            </a:r>
          </a:p>
          <a:p>
            <a:pPr marL="0" indent="0"/>
            <a:endParaRPr lang="en-GB" dirty="0"/>
          </a:p>
        </p:txBody>
      </p:sp>
      <p:sp>
        <p:nvSpPr>
          <p:cNvPr id="3" name="Text Placeholder 2">
            <a:extLst>
              <a:ext uri="{FF2B5EF4-FFF2-40B4-BE49-F238E27FC236}">
                <a16:creationId xmlns:a16="http://schemas.microsoft.com/office/drawing/2014/main" id="{E751AF2C-603C-5E9C-5331-0360E62DD8F3}"/>
              </a:ext>
            </a:extLst>
          </p:cNvPr>
          <p:cNvSpPr>
            <a:spLocks noGrp="1"/>
          </p:cNvSpPr>
          <p:nvPr>
            <p:ph type="body" sz="quarter" idx="16"/>
          </p:nvPr>
        </p:nvSpPr>
        <p:spPr/>
        <p:txBody>
          <a:bodyPr/>
          <a:lstStyle/>
          <a:p>
            <a:r>
              <a:rPr lang="en-GB" dirty="0"/>
              <a:t>Additional resource</a:t>
            </a:r>
          </a:p>
        </p:txBody>
      </p:sp>
      <p:pic>
        <p:nvPicPr>
          <p:cNvPr id="8" name="Picture Placeholder 7">
            <a:hlinkClick r:id="rId2"/>
            <a:extLst>
              <a:ext uri="{FF2B5EF4-FFF2-40B4-BE49-F238E27FC236}">
                <a16:creationId xmlns:a16="http://schemas.microsoft.com/office/drawing/2014/main" id="{98657BD8-1FEE-310D-3909-7C9DE5011C8F}"/>
              </a:ext>
            </a:extLst>
          </p:cNvPr>
          <p:cNvPicPr>
            <a:picLocks noGrp="1" noChangeAspect="1"/>
          </p:cNvPicPr>
          <p:nvPr>
            <p:ph type="pic" sz="quarter" idx="10"/>
          </p:nvPr>
        </p:nvPicPr>
        <p:blipFill>
          <a:blip r:embed="rId3"/>
          <a:srcRect l="10389" r="20874"/>
          <a:stretch>
            <a:fillRect/>
          </a:stretch>
        </p:blipFill>
        <p:spPr>
          <a:xfrm>
            <a:off x="1" y="1472406"/>
            <a:ext cx="5235902" cy="3913188"/>
          </a:xfrm>
          <a:prstGeom prst="rect">
            <a:avLst/>
          </a:prstGeom>
          <a:solidFill>
            <a:srgbClr val="FFFFFF">
              <a:lumMod val="85000"/>
            </a:srgbClr>
          </a:solidFill>
        </p:spPr>
      </p:pic>
    </p:spTree>
    <p:extLst>
      <p:ext uri="{BB962C8B-B14F-4D97-AF65-F5344CB8AC3E}">
        <p14:creationId xmlns:p14="http://schemas.microsoft.com/office/powerpoint/2010/main" val="34172764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E6B06-E517-A44D-93E9-58E8C9D1D2E9}"/>
              </a:ext>
            </a:extLst>
          </p:cNvPr>
          <p:cNvSpPr>
            <a:spLocks noGrp="1"/>
          </p:cNvSpPr>
          <p:nvPr>
            <p:ph type="body" sz="quarter" idx="16"/>
          </p:nvPr>
        </p:nvSpPr>
        <p:spPr>
          <a:xfrm>
            <a:off x="5434696" y="2622424"/>
            <a:ext cx="6010480" cy="2253043"/>
          </a:xfrm>
        </p:spPr>
        <p:txBody>
          <a:bodyPr/>
          <a:lstStyle/>
          <a:p>
            <a:r>
              <a:rPr lang="en-US" dirty="0"/>
              <a:t>Unit 3- </a:t>
            </a:r>
          </a:p>
          <a:p>
            <a:r>
              <a:rPr lang="en-US" dirty="0"/>
              <a:t>Ethical Considerations</a:t>
            </a:r>
          </a:p>
        </p:txBody>
      </p:sp>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p:txBody>
          <a:bodyPr/>
          <a:lstStyle/>
          <a:p>
            <a:r>
              <a:rPr lang="en-US" dirty="0"/>
              <a:t>03</a:t>
            </a:r>
          </a:p>
        </p:txBody>
      </p:sp>
    </p:spTree>
    <p:extLst>
      <p:ext uri="{BB962C8B-B14F-4D97-AF65-F5344CB8AC3E}">
        <p14:creationId xmlns:p14="http://schemas.microsoft.com/office/powerpoint/2010/main" val="3156689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8252AB-A2AE-CB87-F9EC-353509A0FC16}"/>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80ABA088-BAAD-9115-309D-322BD6D1275B}"/>
              </a:ext>
            </a:extLst>
          </p:cNvPr>
          <p:cNvSpPr>
            <a:spLocks noGrp="1"/>
          </p:cNvSpPr>
          <p:nvPr>
            <p:ph type="body" sz="quarter" idx="18"/>
          </p:nvPr>
        </p:nvSpPr>
        <p:spPr>
          <a:xfrm>
            <a:off x="6613876" y="1726635"/>
            <a:ext cx="5090964" cy="4377696"/>
          </a:xfrm>
        </p:spPr>
        <p:txBody>
          <a:bodyPr/>
          <a:lstStyle/>
          <a:p>
            <a:pPr marL="0"/>
            <a:r>
              <a:rPr lang="en-GB" sz="2000" dirty="0"/>
              <a:t>As AI tools become more accessible, the temptation is to focus on what they can do and worry about ethics later. This is a mistake. </a:t>
            </a:r>
          </a:p>
          <a:p>
            <a:pPr marL="0"/>
            <a:r>
              <a:rPr lang="en-GB" sz="2000" b="1" dirty="0">
                <a:solidFill>
                  <a:schemeClr val="tx1">
                    <a:lumMod val="40000"/>
                    <a:lumOff val="60000"/>
                  </a:schemeClr>
                </a:solidFill>
                <a:hlinkClick r:id="rId3">
                  <a:extLst>
                    <a:ext uri="{A12FA001-AC4F-418D-AE19-62706E023703}">
                      <ahyp:hlinkClr xmlns:ahyp="http://schemas.microsoft.com/office/drawing/2018/hyperlinkcolor" val="tx"/>
                    </a:ext>
                  </a:extLst>
                </a:hlinkClick>
              </a:rPr>
              <a:t>UNESCO Director-General Audrey Azoulay stated on International Day of Education 2025</a:t>
            </a:r>
            <a:r>
              <a:rPr lang="en-GB" sz="2000" dirty="0"/>
              <a:t>: 'AI offers major opportunities for education, provided that its deployment in schools is guided by clear ethical principles.' The ethical dimensions of AI- bias, privacy, transparency, fairness, and environmental impact, are foundational to using AI well, and </a:t>
            </a:r>
            <a:r>
              <a:rPr lang="en-GB" sz="2000" b="1" dirty="0"/>
              <a:t>VET educators have a responsibility to model ethical practice from the very first interaction</a:t>
            </a:r>
            <a:r>
              <a:rPr lang="en-GB" sz="2000" dirty="0"/>
              <a:t>.</a:t>
            </a:r>
            <a:endParaRPr lang="en-IE" sz="2000" dirty="0"/>
          </a:p>
        </p:txBody>
      </p:sp>
      <p:sp>
        <p:nvSpPr>
          <p:cNvPr id="7" name="Text Placeholder 6">
            <a:extLst>
              <a:ext uri="{FF2B5EF4-FFF2-40B4-BE49-F238E27FC236}">
                <a16:creationId xmlns:a16="http://schemas.microsoft.com/office/drawing/2014/main" id="{46C73B72-01B4-14E9-28B3-4BC6D8B51ECD}"/>
              </a:ext>
            </a:extLst>
          </p:cNvPr>
          <p:cNvSpPr>
            <a:spLocks noGrp="1"/>
          </p:cNvSpPr>
          <p:nvPr>
            <p:ph type="body" sz="quarter" idx="16"/>
          </p:nvPr>
        </p:nvSpPr>
        <p:spPr>
          <a:xfrm>
            <a:off x="6791158" y="260747"/>
            <a:ext cx="4913682" cy="992652"/>
          </a:xfrm>
        </p:spPr>
        <p:txBody>
          <a:bodyPr/>
          <a:lstStyle/>
          <a:p>
            <a:r>
              <a:rPr lang="en-GB" dirty="0"/>
              <a:t>Ethics must travel alongside adoption</a:t>
            </a:r>
            <a:endParaRPr lang="en-IE" dirty="0"/>
          </a:p>
        </p:txBody>
      </p:sp>
      <p:sp>
        <p:nvSpPr>
          <p:cNvPr id="17" name="Freeform 16">
            <a:extLst>
              <a:ext uri="{FF2B5EF4-FFF2-40B4-BE49-F238E27FC236}">
                <a16:creationId xmlns:a16="http://schemas.microsoft.com/office/drawing/2014/main" id="{DC62731C-F2FD-33D7-65DB-AE2084A33F7F}"/>
              </a:ext>
            </a:extLst>
          </p:cNvPr>
          <p:cNvSpPr/>
          <p:nvPr/>
        </p:nvSpPr>
        <p:spPr>
          <a:xfrm rot="5551673">
            <a:off x="10696721" y="5034762"/>
            <a:ext cx="2447505" cy="1970486"/>
          </a:xfrm>
          <a:custGeom>
            <a:avLst/>
            <a:gdLst>
              <a:gd name="connsiteX0" fmla="*/ 2135061 w 2135061"/>
              <a:gd name="connsiteY0" fmla="*/ 804516 h 1718938"/>
              <a:gd name="connsiteX1" fmla="*/ 1330546 w 2135061"/>
              <a:gd name="connsiteY1" fmla="*/ 0 h 1718938"/>
              <a:gd name="connsiteX2" fmla="*/ 1316675 w 2135061"/>
              <a:gd name="connsiteY2" fmla="*/ 13871 h 1718938"/>
              <a:gd name="connsiteX3" fmla="*/ 1316675 w 2135061"/>
              <a:gd name="connsiteY3" fmla="*/ 300360 h 1718938"/>
              <a:gd name="connsiteX4" fmla="*/ 1340148 w 2135061"/>
              <a:gd name="connsiteY4" fmla="*/ 323833 h 1718938"/>
              <a:gd name="connsiteX5" fmla="*/ 1176364 w 2135061"/>
              <a:gd name="connsiteY5" fmla="*/ 487618 h 1718938"/>
              <a:gd name="connsiteX6" fmla="*/ 1201972 w 2135061"/>
              <a:gd name="connsiteY6" fmla="*/ 513225 h 1718938"/>
              <a:gd name="connsiteX7" fmla="*/ 988573 w 2135061"/>
              <a:gd name="connsiteY7" fmla="*/ 726625 h 1718938"/>
              <a:gd name="connsiteX8" fmla="*/ 323834 w 2135061"/>
              <a:gd name="connsiteY8" fmla="*/ 726625 h 1718938"/>
              <a:gd name="connsiteX9" fmla="*/ 311563 w 2135061"/>
              <a:gd name="connsiteY9" fmla="*/ 731426 h 1718938"/>
              <a:gd name="connsiteX10" fmla="*/ 114702 w 2135061"/>
              <a:gd name="connsiteY10" fmla="*/ 928288 h 1718938"/>
              <a:gd name="connsiteX11" fmla="*/ 76290 w 2135061"/>
              <a:gd name="connsiteY11" fmla="*/ 917084 h 1718938"/>
              <a:gd name="connsiteX12" fmla="*/ 0 w 2135061"/>
              <a:gd name="connsiteY12" fmla="*/ 991241 h 1718938"/>
              <a:gd name="connsiteX13" fmla="*/ 74156 w 2135061"/>
              <a:gd name="connsiteY13" fmla="*/ 1067531 h 1718938"/>
              <a:gd name="connsiteX14" fmla="*/ 127506 w 2135061"/>
              <a:gd name="connsiteY14" fmla="*/ 1046191 h 1718938"/>
              <a:gd name="connsiteX15" fmla="*/ 150447 w 2135061"/>
              <a:gd name="connsiteY15" fmla="*/ 993374 h 1718938"/>
              <a:gd name="connsiteX16" fmla="*/ 139243 w 2135061"/>
              <a:gd name="connsiteY16" fmla="*/ 952828 h 1718938"/>
              <a:gd name="connsiteX17" fmla="*/ 331303 w 2135061"/>
              <a:gd name="connsiteY17" fmla="*/ 760769 h 1718938"/>
              <a:gd name="connsiteX18" fmla="*/ 996042 w 2135061"/>
              <a:gd name="connsiteY18" fmla="*/ 760769 h 1718938"/>
              <a:gd name="connsiteX19" fmla="*/ 1008312 w 2135061"/>
              <a:gd name="connsiteY19" fmla="*/ 755967 h 1718938"/>
              <a:gd name="connsiteX20" fmla="*/ 1226513 w 2135061"/>
              <a:gd name="connsiteY20" fmla="*/ 537767 h 1718938"/>
              <a:gd name="connsiteX21" fmla="*/ 1254255 w 2135061"/>
              <a:gd name="connsiteY21" fmla="*/ 565509 h 1718938"/>
              <a:gd name="connsiteX22" fmla="*/ 1418039 w 2135061"/>
              <a:gd name="connsiteY22" fmla="*/ 401725 h 1718938"/>
              <a:gd name="connsiteX23" fmla="*/ 1506600 w 2135061"/>
              <a:gd name="connsiteY23" fmla="*/ 490285 h 1718938"/>
              <a:gd name="connsiteX24" fmla="*/ 1342816 w 2135061"/>
              <a:gd name="connsiteY24" fmla="*/ 654069 h 1718938"/>
              <a:gd name="connsiteX25" fmla="*/ 1368957 w 2135061"/>
              <a:gd name="connsiteY25" fmla="*/ 680211 h 1718938"/>
              <a:gd name="connsiteX26" fmla="*/ 1088337 w 2135061"/>
              <a:gd name="connsiteY26" fmla="*/ 960831 h 1718938"/>
              <a:gd name="connsiteX27" fmla="*/ 760236 w 2135061"/>
              <a:gd name="connsiteY27" fmla="*/ 960831 h 1718938"/>
              <a:gd name="connsiteX28" fmla="*/ 747965 w 2135061"/>
              <a:gd name="connsiteY28" fmla="*/ 965632 h 1718938"/>
              <a:gd name="connsiteX29" fmla="*/ 721824 w 2135061"/>
              <a:gd name="connsiteY29" fmla="*/ 991774 h 1718938"/>
              <a:gd name="connsiteX30" fmla="*/ 721824 w 2135061"/>
              <a:gd name="connsiteY30" fmla="*/ 991774 h 1718938"/>
              <a:gd name="connsiteX31" fmla="*/ 634863 w 2135061"/>
              <a:gd name="connsiteY31" fmla="*/ 1078201 h 1718938"/>
              <a:gd name="connsiteX32" fmla="*/ 600186 w 2135061"/>
              <a:gd name="connsiteY32" fmla="*/ 1069131 h 1718938"/>
              <a:gd name="connsiteX33" fmla="*/ 523896 w 2135061"/>
              <a:gd name="connsiteY33" fmla="*/ 1143288 h 1718938"/>
              <a:gd name="connsiteX34" fmla="*/ 598052 w 2135061"/>
              <a:gd name="connsiteY34" fmla="*/ 1219578 h 1718938"/>
              <a:gd name="connsiteX35" fmla="*/ 651402 w 2135061"/>
              <a:gd name="connsiteY35" fmla="*/ 1198238 h 1718938"/>
              <a:gd name="connsiteX36" fmla="*/ 674342 w 2135061"/>
              <a:gd name="connsiteY36" fmla="*/ 1145421 h 1718938"/>
              <a:gd name="connsiteX37" fmla="*/ 660471 w 2135061"/>
              <a:gd name="connsiteY37" fmla="*/ 1101141 h 1718938"/>
              <a:gd name="connsiteX38" fmla="*/ 667407 w 2135061"/>
              <a:gd name="connsiteY38" fmla="*/ 1094206 h 1718938"/>
              <a:gd name="connsiteX39" fmla="*/ 667407 w 2135061"/>
              <a:gd name="connsiteY39" fmla="*/ 1094206 h 1718938"/>
              <a:gd name="connsiteX40" fmla="*/ 766637 w 2135061"/>
              <a:gd name="connsiteY40" fmla="*/ 994975 h 1718938"/>
              <a:gd name="connsiteX41" fmla="*/ 1094739 w 2135061"/>
              <a:gd name="connsiteY41" fmla="*/ 994975 h 1718938"/>
              <a:gd name="connsiteX42" fmla="*/ 1107010 w 2135061"/>
              <a:gd name="connsiteY42" fmla="*/ 990173 h 1718938"/>
              <a:gd name="connsiteX43" fmla="*/ 1392431 w 2135061"/>
              <a:gd name="connsiteY43" fmla="*/ 704752 h 1718938"/>
              <a:gd name="connsiteX44" fmla="*/ 1419640 w 2135061"/>
              <a:gd name="connsiteY44" fmla="*/ 731960 h 1718938"/>
              <a:gd name="connsiteX45" fmla="*/ 1583424 w 2135061"/>
              <a:gd name="connsiteY45" fmla="*/ 568176 h 1718938"/>
              <a:gd name="connsiteX46" fmla="*/ 1671985 w 2135061"/>
              <a:gd name="connsiteY46" fmla="*/ 656737 h 1718938"/>
              <a:gd name="connsiteX47" fmla="*/ 1508200 w 2135061"/>
              <a:gd name="connsiteY47" fmla="*/ 820521 h 1718938"/>
              <a:gd name="connsiteX48" fmla="*/ 1535942 w 2135061"/>
              <a:gd name="connsiteY48" fmla="*/ 848263 h 1718938"/>
              <a:gd name="connsiteX49" fmla="*/ 1318808 w 2135061"/>
              <a:gd name="connsiteY49" fmla="*/ 1065396 h 1718938"/>
              <a:gd name="connsiteX50" fmla="*/ 1313473 w 2135061"/>
              <a:gd name="connsiteY50" fmla="*/ 1077667 h 1718938"/>
              <a:gd name="connsiteX51" fmla="*/ 1313473 w 2135061"/>
              <a:gd name="connsiteY51" fmla="*/ 1403635 h 1718938"/>
              <a:gd name="connsiteX52" fmla="*/ 1136886 w 2135061"/>
              <a:gd name="connsiteY52" fmla="*/ 1580223 h 1718938"/>
              <a:gd name="connsiteX53" fmla="*/ 1095806 w 2135061"/>
              <a:gd name="connsiteY53" fmla="*/ 1568486 h 1718938"/>
              <a:gd name="connsiteX54" fmla="*/ 1042990 w 2135061"/>
              <a:gd name="connsiteY54" fmla="*/ 1591427 h 1718938"/>
              <a:gd name="connsiteX55" fmla="*/ 1021650 w 2135061"/>
              <a:gd name="connsiteY55" fmla="*/ 1644776 h 1718938"/>
              <a:gd name="connsiteX56" fmla="*/ 1097940 w 2135061"/>
              <a:gd name="connsiteY56" fmla="*/ 1718932 h 1718938"/>
              <a:gd name="connsiteX57" fmla="*/ 1172096 w 2135061"/>
              <a:gd name="connsiteY57" fmla="*/ 1642642 h 1718938"/>
              <a:gd name="connsiteX58" fmla="*/ 1160893 w 2135061"/>
              <a:gd name="connsiteY58" fmla="*/ 1604230 h 1718938"/>
              <a:gd name="connsiteX59" fmla="*/ 1342816 w 2135061"/>
              <a:gd name="connsiteY59" fmla="*/ 1422307 h 1718938"/>
              <a:gd name="connsiteX60" fmla="*/ 1347618 w 2135061"/>
              <a:gd name="connsiteY60" fmla="*/ 1410037 h 1718938"/>
              <a:gd name="connsiteX61" fmla="*/ 1347618 w 2135061"/>
              <a:gd name="connsiteY61" fmla="*/ 1084069 h 1718938"/>
              <a:gd name="connsiteX62" fmla="*/ 1559417 w 2135061"/>
              <a:gd name="connsiteY62" fmla="*/ 872270 h 1718938"/>
              <a:gd name="connsiteX63" fmla="*/ 1585024 w 2135061"/>
              <a:gd name="connsiteY63" fmla="*/ 897878 h 1718938"/>
              <a:gd name="connsiteX64" fmla="*/ 1748809 w 2135061"/>
              <a:gd name="connsiteY64" fmla="*/ 734094 h 1718938"/>
              <a:gd name="connsiteX65" fmla="*/ 1837369 w 2135061"/>
              <a:gd name="connsiteY65" fmla="*/ 822655 h 1718938"/>
              <a:gd name="connsiteX66" fmla="*/ 1673585 w 2135061"/>
              <a:gd name="connsiteY66" fmla="*/ 986439 h 1718938"/>
              <a:gd name="connsiteX67" fmla="*/ 1700260 w 2135061"/>
              <a:gd name="connsiteY67" fmla="*/ 1013114 h 1718938"/>
              <a:gd name="connsiteX68" fmla="*/ 1612233 w 2135061"/>
              <a:gd name="connsiteY68" fmla="*/ 1101141 h 1718938"/>
              <a:gd name="connsiteX69" fmla="*/ 1571687 w 2135061"/>
              <a:gd name="connsiteY69" fmla="*/ 1089938 h 1718938"/>
              <a:gd name="connsiteX70" fmla="*/ 1518870 w 2135061"/>
              <a:gd name="connsiteY70" fmla="*/ 1112878 h 1718938"/>
              <a:gd name="connsiteX71" fmla="*/ 1497531 w 2135061"/>
              <a:gd name="connsiteY71" fmla="*/ 1166228 h 1718938"/>
              <a:gd name="connsiteX72" fmla="*/ 1573821 w 2135061"/>
              <a:gd name="connsiteY72" fmla="*/ 1240384 h 1718938"/>
              <a:gd name="connsiteX73" fmla="*/ 1647977 w 2135061"/>
              <a:gd name="connsiteY73" fmla="*/ 1164094 h 1718938"/>
              <a:gd name="connsiteX74" fmla="*/ 1636774 w 2135061"/>
              <a:gd name="connsiteY74" fmla="*/ 1125682 h 1718938"/>
              <a:gd name="connsiteX75" fmla="*/ 1724801 w 2135061"/>
              <a:gd name="connsiteY75" fmla="*/ 1037655 h 1718938"/>
              <a:gd name="connsiteX76" fmla="*/ 1751476 w 2135061"/>
              <a:gd name="connsiteY76" fmla="*/ 1064330 h 1718938"/>
              <a:gd name="connsiteX77" fmla="*/ 1915260 w 2135061"/>
              <a:gd name="connsiteY77" fmla="*/ 900546 h 1718938"/>
              <a:gd name="connsiteX78" fmla="*/ 1965942 w 2135061"/>
              <a:gd name="connsiteY78" fmla="*/ 951228 h 1718938"/>
              <a:gd name="connsiteX79" fmla="*/ 2051836 w 2135061"/>
              <a:gd name="connsiteY79" fmla="*/ 936823 h 1718938"/>
              <a:gd name="connsiteX80" fmla="*/ 2067841 w 2135061"/>
              <a:gd name="connsiteY80" fmla="*/ 937891 h 1718938"/>
              <a:gd name="connsiteX81" fmla="*/ 2133994 w 2135061"/>
              <a:gd name="connsiteY81" fmla="*/ 805050 h 1718938"/>
              <a:gd name="connsiteX82" fmla="*/ 601253 w 2135061"/>
              <a:gd name="connsiteY82" fmla="*/ 1192369 h 1718938"/>
              <a:gd name="connsiteX83" fmla="*/ 566575 w 2135061"/>
              <a:gd name="connsiteY83" fmla="*/ 1177965 h 1718938"/>
              <a:gd name="connsiteX84" fmla="*/ 552171 w 2135061"/>
              <a:gd name="connsiteY84" fmla="*/ 1144355 h 1718938"/>
              <a:gd name="connsiteX85" fmla="*/ 566042 w 2135061"/>
              <a:gd name="connsiteY85" fmla="*/ 1110210 h 1718938"/>
              <a:gd name="connsiteX86" fmla="*/ 600186 w 2135061"/>
              <a:gd name="connsiteY86" fmla="*/ 1095806 h 1718938"/>
              <a:gd name="connsiteX87" fmla="*/ 648734 w 2135061"/>
              <a:gd name="connsiteY87" fmla="*/ 1143288 h 1718938"/>
              <a:gd name="connsiteX88" fmla="*/ 601253 w 2135061"/>
              <a:gd name="connsiteY88" fmla="*/ 1192369 h 1718938"/>
              <a:gd name="connsiteX89" fmla="*/ 1098474 w 2135061"/>
              <a:gd name="connsiteY89" fmla="*/ 1691724 h 1718938"/>
              <a:gd name="connsiteX90" fmla="*/ 1063796 w 2135061"/>
              <a:gd name="connsiteY90" fmla="*/ 1677320 h 1718938"/>
              <a:gd name="connsiteX91" fmla="*/ 1049925 w 2135061"/>
              <a:gd name="connsiteY91" fmla="*/ 1643709 h 1718938"/>
              <a:gd name="connsiteX92" fmla="*/ 1063796 w 2135061"/>
              <a:gd name="connsiteY92" fmla="*/ 1609565 h 1718938"/>
              <a:gd name="connsiteX93" fmla="*/ 1097940 w 2135061"/>
              <a:gd name="connsiteY93" fmla="*/ 1595161 h 1718938"/>
              <a:gd name="connsiteX94" fmla="*/ 1146488 w 2135061"/>
              <a:gd name="connsiteY94" fmla="*/ 1642642 h 1718938"/>
              <a:gd name="connsiteX95" fmla="*/ 1099007 w 2135061"/>
              <a:gd name="connsiteY95" fmla="*/ 1691724 h 171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135061" h="1718938">
                <a:moveTo>
                  <a:pt x="2135061" y="804516"/>
                </a:moveTo>
                <a:lnTo>
                  <a:pt x="1330546" y="0"/>
                </a:lnTo>
                <a:lnTo>
                  <a:pt x="1316675" y="13871"/>
                </a:lnTo>
                <a:cubicBezTo>
                  <a:pt x="1237717" y="92829"/>
                  <a:pt x="1237717" y="220869"/>
                  <a:pt x="1316675" y="300360"/>
                </a:cubicBezTo>
                <a:lnTo>
                  <a:pt x="1340148" y="323833"/>
                </a:lnTo>
                <a:lnTo>
                  <a:pt x="1176364" y="487618"/>
                </a:lnTo>
                <a:lnTo>
                  <a:pt x="1201972" y="513225"/>
                </a:lnTo>
                <a:lnTo>
                  <a:pt x="988573" y="726625"/>
                </a:lnTo>
                <a:cubicBezTo>
                  <a:pt x="974702" y="726625"/>
                  <a:pt x="323834" y="726625"/>
                  <a:pt x="323834" y="726625"/>
                </a:cubicBezTo>
                <a:cubicBezTo>
                  <a:pt x="319032" y="726625"/>
                  <a:pt x="314764" y="728226"/>
                  <a:pt x="311563" y="731426"/>
                </a:cubicBezTo>
                <a:lnTo>
                  <a:pt x="114702" y="928288"/>
                </a:lnTo>
                <a:cubicBezTo>
                  <a:pt x="103499" y="921352"/>
                  <a:pt x="90161" y="917084"/>
                  <a:pt x="76290" y="917084"/>
                </a:cubicBezTo>
                <a:cubicBezTo>
                  <a:pt x="34677" y="916551"/>
                  <a:pt x="533" y="949628"/>
                  <a:pt x="0" y="991241"/>
                </a:cubicBezTo>
                <a:cubicBezTo>
                  <a:pt x="0" y="1032853"/>
                  <a:pt x="33077" y="1066997"/>
                  <a:pt x="74156" y="1067531"/>
                </a:cubicBezTo>
                <a:cubicBezTo>
                  <a:pt x="94429" y="1067531"/>
                  <a:pt x="113102" y="1060061"/>
                  <a:pt x="127506" y="1046191"/>
                </a:cubicBezTo>
                <a:cubicBezTo>
                  <a:pt x="141911" y="1032320"/>
                  <a:pt x="149913" y="1013114"/>
                  <a:pt x="150447" y="993374"/>
                </a:cubicBezTo>
                <a:cubicBezTo>
                  <a:pt x="150447" y="978437"/>
                  <a:pt x="146712" y="964566"/>
                  <a:pt x="139243" y="952828"/>
                </a:cubicBezTo>
                <a:lnTo>
                  <a:pt x="331303" y="760769"/>
                </a:lnTo>
                <a:lnTo>
                  <a:pt x="996042" y="760769"/>
                </a:lnTo>
                <a:cubicBezTo>
                  <a:pt x="1000843" y="760769"/>
                  <a:pt x="1005111" y="759169"/>
                  <a:pt x="1008312" y="755967"/>
                </a:cubicBezTo>
                <a:lnTo>
                  <a:pt x="1226513" y="537767"/>
                </a:lnTo>
                <a:lnTo>
                  <a:pt x="1254255" y="565509"/>
                </a:lnTo>
                <a:lnTo>
                  <a:pt x="1418039" y="401725"/>
                </a:lnTo>
                <a:lnTo>
                  <a:pt x="1506600" y="490285"/>
                </a:lnTo>
                <a:lnTo>
                  <a:pt x="1342816" y="654069"/>
                </a:lnTo>
                <a:lnTo>
                  <a:pt x="1368957" y="680211"/>
                </a:lnTo>
                <a:lnTo>
                  <a:pt x="1088337" y="960831"/>
                </a:lnTo>
                <a:cubicBezTo>
                  <a:pt x="1074466" y="960831"/>
                  <a:pt x="760236" y="960831"/>
                  <a:pt x="760236" y="960831"/>
                </a:cubicBezTo>
                <a:cubicBezTo>
                  <a:pt x="755434" y="960831"/>
                  <a:pt x="751166" y="962432"/>
                  <a:pt x="747965" y="965632"/>
                </a:cubicBezTo>
                <a:lnTo>
                  <a:pt x="721824" y="991774"/>
                </a:lnTo>
                <a:lnTo>
                  <a:pt x="721824" y="991774"/>
                </a:lnTo>
                <a:cubicBezTo>
                  <a:pt x="721824" y="991774"/>
                  <a:pt x="634863" y="1078201"/>
                  <a:pt x="634863" y="1078201"/>
                </a:cubicBezTo>
                <a:cubicBezTo>
                  <a:pt x="624727" y="1072866"/>
                  <a:pt x="612990" y="1069131"/>
                  <a:pt x="600186" y="1069131"/>
                </a:cubicBezTo>
                <a:cubicBezTo>
                  <a:pt x="558573" y="1068598"/>
                  <a:pt x="524429" y="1101675"/>
                  <a:pt x="523896" y="1143288"/>
                </a:cubicBezTo>
                <a:cubicBezTo>
                  <a:pt x="523362" y="1184900"/>
                  <a:pt x="556439" y="1219044"/>
                  <a:pt x="598052" y="1219578"/>
                </a:cubicBezTo>
                <a:cubicBezTo>
                  <a:pt x="618325" y="1219578"/>
                  <a:pt x="636997" y="1212109"/>
                  <a:pt x="651402" y="1198238"/>
                </a:cubicBezTo>
                <a:cubicBezTo>
                  <a:pt x="665806" y="1184367"/>
                  <a:pt x="673809" y="1165161"/>
                  <a:pt x="674342" y="1145421"/>
                </a:cubicBezTo>
                <a:cubicBezTo>
                  <a:pt x="674342" y="1128883"/>
                  <a:pt x="669541" y="1113411"/>
                  <a:pt x="660471" y="1101141"/>
                </a:cubicBezTo>
                <a:lnTo>
                  <a:pt x="667407" y="1094206"/>
                </a:lnTo>
                <a:lnTo>
                  <a:pt x="667407" y="1094206"/>
                </a:lnTo>
                <a:cubicBezTo>
                  <a:pt x="667407" y="1094206"/>
                  <a:pt x="766637" y="994975"/>
                  <a:pt x="766637" y="994975"/>
                </a:cubicBezTo>
                <a:cubicBezTo>
                  <a:pt x="780508" y="994975"/>
                  <a:pt x="1094739" y="994975"/>
                  <a:pt x="1094739" y="994975"/>
                </a:cubicBezTo>
                <a:cubicBezTo>
                  <a:pt x="1099541" y="994975"/>
                  <a:pt x="1103809" y="993374"/>
                  <a:pt x="1107010" y="990173"/>
                </a:cubicBezTo>
                <a:lnTo>
                  <a:pt x="1392431" y="704752"/>
                </a:lnTo>
                <a:lnTo>
                  <a:pt x="1419640" y="731960"/>
                </a:lnTo>
                <a:lnTo>
                  <a:pt x="1583424" y="568176"/>
                </a:lnTo>
                <a:lnTo>
                  <a:pt x="1671985" y="656737"/>
                </a:lnTo>
                <a:lnTo>
                  <a:pt x="1508200" y="820521"/>
                </a:lnTo>
                <a:lnTo>
                  <a:pt x="1535942" y="848263"/>
                </a:lnTo>
                <a:lnTo>
                  <a:pt x="1318808" y="1065396"/>
                </a:lnTo>
                <a:cubicBezTo>
                  <a:pt x="1315608" y="1068598"/>
                  <a:pt x="1314007" y="1072866"/>
                  <a:pt x="1313473" y="1077667"/>
                </a:cubicBezTo>
                <a:cubicBezTo>
                  <a:pt x="1313473" y="1077667"/>
                  <a:pt x="1313473" y="1390297"/>
                  <a:pt x="1313473" y="1403635"/>
                </a:cubicBezTo>
                <a:lnTo>
                  <a:pt x="1136886" y="1580223"/>
                </a:lnTo>
                <a:cubicBezTo>
                  <a:pt x="1125149" y="1572754"/>
                  <a:pt x="1110744" y="1568486"/>
                  <a:pt x="1095806" y="1568486"/>
                </a:cubicBezTo>
                <a:cubicBezTo>
                  <a:pt x="1075533" y="1568486"/>
                  <a:pt x="1056861" y="1577022"/>
                  <a:pt x="1042990" y="1591427"/>
                </a:cubicBezTo>
                <a:cubicBezTo>
                  <a:pt x="1029119" y="1605831"/>
                  <a:pt x="1021116" y="1625037"/>
                  <a:pt x="1021650" y="1644776"/>
                </a:cubicBezTo>
                <a:cubicBezTo>
                  <a:pt x="1022183" y="1686389"/>
                  <a:pt x="1056327" y="1719466"/>
                  <a:pt x="1097940" y="1718932"/>
                </a:cubicBezTo>
                <a:cubicBezTo>
                  <a:pt x="1139553" y="1718399"/>
                  <a:pt x="1172630" y="1684255"/>
                  <a:pt x="1172096" y="1642642"/>
                </a:cubicBezTo>
                <a:cubicBezTo>
                  <a:pt x="1172096" y="1628772"/>
                  <a:pt x="1167828" y="1615434"/>
                  <a:pt x="1160893" y="1604230"/>
                </a:cubicBezTo>
                <a:lnTo>
                  <a:pt x="1342816" y="1422307"/>
                </a:lnTo>
                <a:cubicBezTo>
                  <a:pt x="1346017" y="1419106"/>
                  <a:pt x="1347618" y="1414838"/>
                  <a:pt x="1347618" y="1410037"/>
                </a:cubicBezTo>
                <a:lnTo>
                  <a:pt x="1347618" y="1084069"/>
                </a:lnTo>
                <a:lnTo>
                  <a:pt x="1559417" y="872270"/>
                </a:lnTo>
                <a:lnTo>
                  <a:pt x="1585024" y="897878"/>
                </a:lnTo>
                <a:lnTo>
                  <a:pt x="1748809" y="734094"/>
                </a:lnTo>
                <a:lnTo>
                  <a:pt x="1837369" y="822655"/>
                </a:lnTo>
                <a:lnTo>
                  <a:pt x="1673585" y="986439"/>
                </a:lnTo>
                <a:lnTo>
                  <a:pt x="1700260" y="1013114"/>
                </a:lnTo>
                <a:lnTo>
                  <a:pt x="1612233" y="1101141"/>
                </a:lnTo>
                <a:cubicBezTo>
                  <a:pt x="1600496" y="1093672"/>
                  <a:pt x="1586625" y="1089404"/>
                  <a:pt x="1571687" y="1089938"/>
                </a:cubicBezTo>
                <a:cubicBezTo>
                  <a:pt x="1551414" y="1089938"/>
                  <a:pt x="1532742" y="1098474"/>
                  <a:pt x="1518870" y="1112878"/>
                </a:cubicBezTo>
                <a:cubicBezTo>
                  <a:pt x="1505000" y="1127283"/>
                  <a:pt x="1496997" y="1146489"/>
                  <a:pt x="1497531" y="1166228"/>
                </a:cubicBezTo>
                <a:cubicBezTo>
                  <a:pt x="1498064" y="1207841"/>
                  <a:pt x="1532208" y="1240918"/>
                  <a:pt x="1573821" y="1240384"/>
                </a:cubicBezTo>
                <a:cubicBezTo>
                  <a:pt x="1615434" y="1239851"/>
                  <a:pt x="1648511" y="1205707"/>
                  <a:pt x="1647977" y="1164094"/>
                </a:cubicBezTo>
                <a:cubicBezTo>
                  <a:pt x="1647977" y="1149690"/>
                  <a:pt x="1643709" y="1136885"/>
                  <a:pt x="1636774" y="1125682"/>
                </a:cubicBezTo>
                <a:lnTo>
                  <a:pt x="1724801" y="1037655"/>
                </a:lnTo>
                <a:lnTo>
                  <a:pt x="1751476" y="1064330"/>
                </a:lnTo>
                <a:lnTo>
                  <a:pt x="1915260" y="900546"/>
                </a:lnTo>
                <a:lnTo>
                  <a:pt x="1965942" y="951228"/>
                </a:lnTo>
                <a:cubicBezTo>
                  <a:pt x="1991550" y="942158"/>
                  <a:pt x="2019826" y="936823"/>
                  <a:pt x="2051836" y="936823"/>
                </a:cubicBezTo>
                <a:cubicBezTo>
                  <a:pt x="2083846" y="936823"/>
                  <a:pt x="2062506" y="937357"/>
                  <a:pt x="2067841" y="937891"/>
                </a:cubicBezTo>
                <a:cubicBezTo>
                  <a:pt x="2076376" y="887742"/>
                  <a:pt x="2098784" y="840794"/>
                  <a:pt x="2133994" y="805050"/>
                </a:cubicBezTo>
                <a:close/>
                <a:moveTo>
                  <a:pt x="601253" y="1192369"/>
                </a:moveTo>
                <a:cubicBezTo>
                  <a:pt x="587915" y="1192369"/>
                  <a:pt x="575645" y="1187034"/>
                  <a:pt x="566575" y="1177965"/>
                </a:cubicBezTo>
                <a:cubicBezTo>
                  <a:pt x="558040" y="1169429"/>
                  <a:pt x="552705" y="1157692"/>
                  <a:pt x="552171" y="1144355"/>
                </a:cubicBezTo>
                <a:cubicBezTo>
                  <a:pt x="552171" y="1131550"/>
                  <a:pt x="556973" y="1119280"/>
                  <a:pt x="566042" y="1110210"/>
                </a:cubicBezTo>
                <a:cubicBezTo>
                  <a:pt x="575111" y="1101141"/>
                  <a:pt x="586848" y="1095806"/>
                  <a:pt x="600186" y="1095806"/>
                </a:cubicBezTo>
                <a:cubicBezTo>
                  <a:pt x="626861" y="1095806"/>
                  <a:pt x="648734" y="1116613"/>
                  <a:pt x="648734" y="1143288"/>
                </a:cubicBezTo>
                <a:cubicBezTo>
                  <a:pt x="648734" y="1169963"/>
                  <a:pt x="627928" y="1191836"/>
                  <a:pt x="601253" y="1192369"/>
                </a:cubicBezTo>
                <a:close/>
                <a:moveTo>
                  <a:pt x="1098474" y="1691724"/>
                </a:moveTo>
                <a:cubicBezTo>
                  <a:pt x="1085136" y="1691724"/>
                  <a:pt x="1072866" y="1686389"/>
                  <a:pt x="1063796" y="1677320"/>
                </a:cubicBezTo>
                <a:cubicBezTo>
                  <a:pt x="1055260" y="1668784"/>
                  <a:pt x="1049925" y="1657047"/>
                  <a:pt x="1049925" y="1643709"/>
                </a:cubicBezTo>
                <a:cubicBezTo>
                  <a:pt x="1049925" y="1630905"/>
                  <a:pt x="1054727" y="1618635"/>
                  <a:pt x="1063796" y="1609565"/>
                </a:cubicBezTo>
                <a:cubicBezTo>
                  <a:pt x="1072866" y="1600496"/>
                  <a:pt x="1084603" y="1595161"/>
                  <a:pt x="1097940" y="1595161"/>
                </a:cubicBezTo>
                <a:cubicBezTo>
                  <a:pt x="1124615" y="1595161"/>
                  <a:pt x="1146488" y="1615967"/>
                  <a:pt x="1146488" y="1642642"/>
                </a:cubicBezTo>
                <a:cubicBezTo>
                  <a:pt x="1146488" y="1669317"/>
                  <a:pt x="1125682" y="1691191"/>
                  <a:pt x="1099007" y="1691724"/>
                </a:cubicBezTo>
                <a:close/>
              </a:path>
            </a:pathLst>
          </a:custGeom>
          <a:solidFill>
            <a:srgbClr val="FFFFFF">
              <a:alpha val="46000"/>
            </a:srgbClr>
          </a:solidFill>
          <a:ln w="5331" cap="flat">
            <a:noFill/>
            <a:prstDash val="solid"/>
            <a:miter/>
          </a:ln>
        </p:spPr>
        <p:txBody>
          <a:bodyPr rtlCol="0" anchor="ctr"/>
          <a:lstStyle/>
          <a:p>
            <a:endParaRPr lang="en-US"/>
          </a:p>
        </p:txBody>
      </p:sp>
      <p:pic>
        <p:nvPicPr>
          <p:cNvPr id="5" name="Picture Placeholder 4">
            <a:hlinkClick r:id="rId3"/>
            <a:extLst>
              <a:ext uri="{FF2B5EF4-FFF2-40B4-BE49-F238E27FC236}">
                <a16:creationId xmlns:a16="http://schemas.microsoft.com/office/drawing/2014/main" id="{FA42A790-AD63-25E5-A186-16AF78C925AC}"/>
              </a:ext>
            </a:extLst>
          </p:cNvPr>
          <p:cNvPicPr>
            <a:picLocks noGrp="1" noChangeAspect="1"/>
          </p:cNvPicPr>
          <p:nvPr>
            <p:ph type="pic" sz="quarter" idx="44"/>
          </p:nvPr>
        </p:nvPicPr>
        <p:blipFill>
          <a:blip r:embed="rId4"/>
          <a:srcRect l="6170" r="6170"/>
          <a:stretch/>
        </p:blipFill>
        <p:spPr>
          <a:prstGeom prst="rect">
            <a:avLst/>
          </a:prstGeom>
          <a:solidFill>
            <a:srgbClr val="FFFFFF">
              <a:lumMod val="95000"/>
            </a:srgbClr>
          </a:solidFill>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6738580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7A0E1F-5252-57C6-8BDD-31F3FAF3B3B3}"/>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CF232BE9-CDB4-8639-0BA1-F14FE537DFB9}"/>
              </a:ext>
            </a:extLst>
          </p:cNvPr>
          <p:cNvSpPr>
            <a:spLocks noGrp="1"/>
          </p:cNvSpPr>
          <p:nvPr>
            <p:ph type="body" sz="quarter" idx="18"/>
          </p:nvPr>
        </p:nvSpPr>
        <p:spPr>
          <a:xfrm>
            <a:off x="636756" y="1995803"/>
            <a:ext cx="4639192" cy="4377696"/>
          </a:xfrm>
        </p:spPr>
        <p:txBody>
          <a:bodyPr/>
          <a:lstStyle/>
          <a:p>
            <a:pPr marL="0"/>
            <a:r>
              <a:rPr lang="en-GB" sz="2000" dirty="0"/>
              <a:t>The </a:t>
            </a:r>
            <a:r>
              <a:rPr lang="en-GB" sz="2000" b="1" dirty="0"/>
              <a:t>EU AI Act (Regulation 2024/1689) </a:t>
            </a:r>
            <a:r>
              <a:rPr lang="en-GB" sz="2000" dirty="0"/>
              <a:t>classifies AI in education as a 'high-risk' area. AI systems used for determining access to educational institutions, evaluating learning outcomes, or monitoring behaviour during examinations are all subject to stringent requirements including risk management, data governance, transparency, and human oversight. The Act also bans emotion recognition systems in educational institutions entirely (effective February 2025). </a:t>
            </a:r>
            <a:r>
              <a:rPr lang="en-GB" sz="2000" b="1" dirty="0"/>
              <a:t>These regulations directly shape what AI tools VET institutions can and cannot use.</a:t>
            </a:r>
            <a:endParaRPr lang="en-IE" sz="2000" b="1" dirty="0"/>
          </a:p>
        </p:txBody>
      </p:sp>
      <p:sp>
        <p:nvSpPr>
          <p:cNvPr id="7" name="Text Placeholder 6">
            <a:extLst>
              <a:ext uri="{FF2B5EF4-FFF2-40B4-BE49-F238E27FC236}">
                <a16:creationId xmlns:a16="http://schemas.microsoft.com/office/drawing/2014/main" id="{22F4CC64-6ED6-D0A5-C58E-8D428CC95ACC}"/>
              </a:ext>
            </a:extLst>
          </p:cNvPr>
          <p:cNvSpPr>
            <a:spLocks noGrp="1"/>
          </p:cNvSpPr>
          <p:nvPr>
            <p:ph type="body" sz="quarter" idx="16"/>
          </p:nvPr>
        </p:nvSpPr>
        <p:spPr>
          <a:xfrm>
            <a:off x="518573" y="484501"/>
            <a:ext cx="4757375" cy="992652"/>
          </a:xfrm>
        </p:spPr>
        <p:txBody>
          <a:bodyPr/>
          <a:lstStyle/>
          <a:p>
            <a:r>
              <a:rPr lang="en-GB" dirty="0"/>
              <a:t>Ethics must travel alongside adoption</a:t>
            </a:r>
            <a:endParaRPr lang="en-US" dirty="0"/>
          </a:p>
        </p:txBody>
      </p:sp>
      <p:sp>
        <p:nvSpPr>
          <p:cNvPr id="17" name="Freeform 16">
            <a:extLst>
              <a:ext uri="{FF2B5EF4-FFF2-40B4-BE49-F238E27FC236}">
                <a16:creationId xmlns:a16="http://schemas.microsoft.com/office/drawing/2014/main" id="{FEFB489E-AE21-DF5D-884E-9BFA67B6C922}"/>
              </a:ext>
            </a:extLst>
          </p:cNvPr>
          <p:cNvSpPr/>
          <p:nvPr/>
        </p:nvSpPr>
        <p:spPr>
          <a:xfrm rot="5551673">
            <a:off x="9464822" y="5119088"/>
            <a:ext cx="2447505" cy="1970486"/>
          </a:xfrm>
          <a:custGeom>
            <a:avLst/>
            <a:gdLst>
              <a:gd name="connsiteX0" fmla="*/ 2135061 w 2135061"/>
              <a:gd name="connsiteY0" fmla="*/ 804516 h 1718938"/>
              <a:gd name="connsiteX1" fmla="*/ 1330546 w 2135061"/>
              <a:gd name="connsiteY1" fmla="*/ 0 h 1718938"/>
              <a:gd name="connsiteX2" fmla="*/ 1316675 w 2135061"/>
              <a:gd name="connsiteY2" fmla="*/ 13871 h 1718938"/>
              <a:gd name="connsiteX3" fmla="*/ 1316675 w 2135061"/>
              <a:gd name="connsiteY3" fmla="*/ 300360 h 1718938"/>
              <a:gd name="connsiteX4" fmla="*/ 1340148 w 2135061"/>
              <a:gd name="connsiteY4" fmla="*/ 323833 h 1718938"/>
              <a:gd name="connsiteX5" fmla="*/ 1176364 w 2135061"/>
              <a:gd name="connsiteY5" fmla="*/ 487618 h 1718938"/>
              <a:gd name="connsiteX6" fmla="*/ 1201972 w 2135061"/>
              <a:gd name="connsiteY6" fmla="*/ 513225 h 1718938"/>
              <a:gd name="connsiteX7" fmla="*/ 988573 w 2135061"/>
              <a:gd name="connsiteY7" fmla="*/ 726625 h 1718938"/>
              <a:gd name="connsiteX8" fmla="*/ 323834 w 2135061"/>
              <a:gd name="connsiteY8" fmla="*/ 726625 h 1718938"/>
              <a:gd name="connsiteX9" fmla="*/ 311563 w 2135061"/>
              <a:gd name="connsiteY9" fmla="*/ 731426 h 1718938"/>
              <a:gd name="connsiteX10" fmla="*/ 114702 w 2135061"/>
              <a:gd name="connsiteY10" fmla="*/ 928288 h 1718938"/>
              <a:gd name="connsiteX11" fmla="*/ 76290 w 2135061"/>
              <a:gd name="connsiteY11" fmla="*/ 917084 h 1718938"/>
              <a:gd name="connsiteX12" fmla="*/ 0 w 2135061"/>
              <a:gd name="connsiteY12" fmla="*/ 991241 h 1718938"/>
              <a:gd name="connsiteX13" fmla="*/ 74156 w 2135061"/>
              <a:gd name="connsiteY13" fmla="*/ 1067531 h 1718938"/>
              <a:gd name="connsiteX14" fmla="*/ 127506 w 2135061"/>
              <a:gd name="connsiteY14" fmla="*/ 1046191 h 1718938"/>
              <a:gd name="connsiteX15" fmla="*/ 150447 w 2135061"/>
              <a:gd name="connsiteY15" fmla="*/ 993374 h 1718938"/>
              <a:gd name="connsiteX16" fmla="*/ 139243 w 2135061"/>
              <a:gd name="connsiteY16" fmla="*/ 952828 h 1718938"/>
              <a:gd name="connsiteX17" fmla="*/ 331303 w 2135061"/>
              <a:gd name="connsiteY17" fmla="*/ 760769 h 1718938"/>
              <a:gd name="connsiteX18" fmla="*/ 996042 w 2135061"/>
              <a:gd name="connsiteY18" fmla="*/ 760769 h 1718938"/>
              <a:gd name="connsiteX19" fmla="*/ 1008312 w 2135061"/>
              <a:gd name="connsiteY19" fmla="*/ 755967 h 1718938"/>
              <a:gd name="connsiteX20" fmla="*/ 1226513 w 2135061"/>
              <a:gd name="connsiteY20" fmla="*/ 537767 h 1718938"/>
              <a:gd name="connsiteX21" fmla="*/ 1254255 w 2135061"/>
              <a:gd name="connsiteY21" fmla="*/ 565509 h 1718938"/>
              <a:gd name="connsiteX22" fmla="*/ 1418039 w 2135061"/>
              <a:gd name="connsiteY22" fmla="*/ 401725 h 1718938"/>
              <a:gd name="connsiteX23" fmla="*/ 1506600 w 2135061"/>
              <a:gd name="connsiteY23" fmla="*/ 490285 h 1718938"/>
              <a:gd name="connsiteX24" fmla="*/ 1342816 w 2135061"/>
              <a:gd name="connsiteY24" fmla="*/ 654069 h 1718938"/>
              <a:gd name="connsiteX25" fmla="*/ 1368957 w 2135061"/>
              <a:gd name="connsiteY25" fmla="*/ 680211 h 1718938"/>
              <a:gd name="connsiteX26" fmla="*/ 1088337 w 2135061"/>
              <a:gd name="connsiteY26" fmla="*/ 960831 h 1718938"/>
              <a:gd name="connsiteX27" fmla="*/ 760236 w 2135061"/>
              <a:gd name="connsiteY27" fmla="*/ 960831 h 1718938"/>
              <a:gd name="connsiteX28" fmla="*/ 747965 w 2135061"/>
              <a:gd name="connsiteY28" fmla="*/ 965632 h 1718938"/>
              <a:gd name="connsiteX29" fmla="*/ 721824 w 2135061"/>
              <a:gd name="connsiteY29" fmla="*/ 991774 h 1718938"/>
              <a:gd name="connsiteX30" fmla="*/ 721824 w 2135061"/>
              <a:gd name="connsiteY30" fmla="*/ 991774 h 1718938"/>
              <a:gd name="connsiteX31" fmla="*/ 634863 w 2135061"/>
              <a:gd name="connsiteY31" fmla="*/ 1078201 h 1718938"/>
              <a:gd name="connsiteX32" fmla="*/ 600186 w 2135061"/>
              <a:gd name="connsiteY32" fmla="*/ 1069131 h 1718938"/>
              <a:gd name="connsiteX33" fmla="*/ 523896 w 2135061"/>
              <a:gd name="connsiteY33" fmla="*/ 1143288 h 1718938"/>
              <a:gd name="connsiteX34" fmla="*/ 598052 w 2135061"/>
              <a:gd name="connsiteY34" fmla="*/ 1219578 h 1718938"/>
              <a:gd name="connsiteX35" fmla="*/ 651402 w 2135061"/>
              <a:gd name="connsiteY35" fmla="*/ 1198238 h 1718938"/>
              <a:gd name="connsiteX36" fmla="*/ 674342 w 2135061"/>
              <a:gd name="connsiteY36" fmla="*/ 1145421 h 1718938"/>
              <a:gd name="connsiteX37" fmla="*/ 660471 w 2135061"/>
              <a:gd name="connsiteY37" fmla="*/ 1101141 h 1718938"/>
              <a:gd name="connsiteX38" fmla="*/ 667407 w 2135061"/>
              <a:gd name="connsiteY38" fmla="*/ 1094206 h 1718938"/>
              <a:gd name="connsiteX39" fmla="*/ 667407 w 2135061"/>
              <a:gd name="connsiteY39" fmla="*/ 1094206 h 1718938"/>
              <a:gd name="connsiteX40" fmla="*/ 766637 w 2135061"/>
              <a:gd name="connsiteY40" fmla="*/ 994975 h 1718938"/>
              <a:gd name="connsiteX41" fmla="*/ 1094739 w 2135061"/>
              <a:gd name="connsiteY41" fmla="*/ 994975 h 1718938"/>
              <a:gd name="connsiteX42" fmla="*/ 1107010 w 2135061"/>
              <a:gd name="connsiteY42" fmla="*/ 990173 h 1718938"/>
              <a:gd name="connsiteX43" fmla="*/ 1392431 w 2135061"/>
              <a:gd name="connsiteY43" fmla="*/ 704752 h 1718938"/>
              <a:gd name="connsiteX44" fmla="*/ 1419640 w 2135061"/>
              <a:gd name="connsiteY44" fmla="*/ 731960 h 1718938"/>
              <a:gd name="connsiteX45" fmla="*/ 1583424 w 2135061"/>
              <a:gd name="connsiteY45" fmla="*/ 568176 h 1718938"/>
              <a:gd name="connsiteX46" fmla="*/ 1671985 w 2135061"/>
              <a:gd name="connsiteY46" fmla="*/ 656737 h 1718938"/>
              <a:gd name="connsiteX47" fmla="*/ 1508200 w 2135061"/>
              <a:gd name="connsiteY47" fmla="*/ 820521 h 1718938"/>
              <a:gd name="connsiteX48" fmla="*/ 1535942 w 2135061"/>
              <a:gd name="connsiteY48" fmla="*/ 848263 h 1718938"/>
              <a:gd name="connsiteX49" fmla="*/ 1318808 w 2135061"/>
              <a:gd name="connsiteY49" fmla="*/ 1065396 h 1718938"/>
              <a:gd name="connsiteX50" fmla="*/ 1313473 w 2135061"/>
              <a:gd name="connsiteY50" fmla="*/ 1077667 h 1718938"/>
              <a:gd name="connsiteX51" fmla="*/ 1313473 w 2135061"/>
              <a:gd name="connsiteY51" fmla="*/ 1403635 h 1718938"/>
              <a:gd name="connsiteX52" fmla="*/ 1136886 w 2135061"/>
              <a:gd name="connsiteY52" fmla="*/ 1580223 h 1718938"/>
              <a:gd name="connsiteX53" fmla="*/ 1095806 w 2135061"/>
              <a:gd name="connsiteY53" fmla="*/ 1568486 h 1718938"/>
              <a:gd name="connsiteX54" fmla="*/ 1042990 w 2135061"/>
              <a:gd name="connsiteY54" fmla="*/ 1591427 h 1718938"/>
              <a:gd name="connsiteX55" fmla="*/ 1021650 w 2135061"/>
              <a:gd name="connsiteY55" fmla="*/ 1644776 h 1718938"/>
              <a:gd name="connsiteX56" fmla="*/ 1097940 w 2135061"/>
              <a:gd name="connsiteY56" fmla="*/ 1718932 h 1718938"/>
              <a:gd name="connsiteX57" fmla="*/ 1172096 w 2135061"/>
              <a:gd name="connsiteY57" fmla="*/ 1642642 h 1718938"/>
              <a:gd name="connsiteX58" fmla="*/ 1160893 w 2135061"/>
              <a:gd name="connsiteY58" fmla="*/ 1604230 h 1718938"/>
              <a:gd name="connsiteX59" fmla="*/ 1342816 w 2135061"/>
              <a:gd name="connsiteY59" fmla="*/ 1422307 h 1718938"/>
              <a:gd name="connsiteX60" fmla="*/ 1347618 w 2135061"/>
              <a:gd name="connsiteY60" fmla="*/ 1410037 h 1718938"/>
              <a:gd name="connsiteX61" fmla="*/ 1347618 w 2135061"/>
              <a:gd name="connsiteY61" fmla="*/ 1084069 h 1718938"/>
              <a:gd name="connsiteX62" fmla="*/ 1559417 w 2135061"/>
              <a:gd name="connsiteY62" fmla="*/ 872270 h 1718938"/>
              <a:gd name="connsiteX63" fmla="*/ 1585024 w 2135061"/>
              <a:gd name="connsiteY63" fmla="*/ 897878 h 1718938"/>
              <a:gd name="connsiteX64" fmla="*/ 1748809 w 2135061"/>
              <a:gd name="connsiteY64" fmla="*/ 734094 h 1718938"/>
              <a:gd name="connsiteX65" fmla="*/ 1837369 w 2135061"/>
              <a:gd name="connsiteY65" fmla="*/ 822655 h 1718938"/>
              <a:gd name="connsiteX66" fmla="*/ 1673585 w 2135061"/>
              <a:gd name="connsiteY66" fmla="*/ 986439 h 1718938"/>
              <a:gd name="connsiteX67" fmla="*/ 1700260 w 2135061"/>
              <a:gd name="connsiteY67" fmla="*/ 1013114 h 1718938"/>
              <a:gd name="connsiteX68" fmla="*/ 1612233 w 2135061"/>
              <a:gd name="connsiteY68" fmla="*/ 1101141 h 1718938"/>
              <a:gd name="connsiteX69" fmla="*/ 1571687 w 2135061"/>
              <a:gd name="connsiteY69" fmla="*/ 1089938 h 1718938"/>
              <a:gd name="connsiteX70" fmla="*/ 1518870 w 2135061"/>
              <a:gd name="connsiteY70" fmla="*/ 1112878 h 1718938"/>
              <a:gd name="connsiteX71" fmla="*/ 1497531 w 2135061"/>
              <a:gd name="connsiteY71" fmla="*/ 1166228 h 1718938"/>
              <a:gd name="connsiteX72" fmla="*/ 1573821 w 2135061"/>
              <a:gd name="connsiteY72" fmla="*/ 1240384 h 1718938"/>
              <a:gd name="connsiteX73" fmla="*/ 1647977 w 2135061"/>
              <a:gd name="connsiteY73" fmla="*/ 1164094 h 1718938"/>
              <a:gd name="connsiteX74" fmla="*/ 1636774 w 2135061"/>
              <a:gd name="connsiteY74" fmla="*/ 1125682 h 1718938"/>
              <a:gd name="connsiteX75" fmla="*/ 1724801 w 2135061"/>
              <a:gd name="connsiteY75" fmla="*/ 1037655 h 1718938"/>
              <a:gd name="connsiteX76" fmla="*/ 1751476 w 2135061"/>
              <a:gd name="connsiteY76" fmla="*/ 1064330 h 1718938"/>
              <a:gd name="connsiteX77" fmla="*/ 1915260 w 2135061"/>
              <a:gd name="connsiteY77" fmla="*/ 900546 h 1718938"/>
              <a:gd name="connsiteX78" fmla="*/ 1965942 w 2135061"/>
              <a:gd name="connsiteY78" fmla="*/ 951228 h 1718938"/>
              <a:gd name="connsiteX79" fmla="*/ 2051836 w 2135061"/>
              <a:gd name="connsiteY79" fmla="*/ 936823 h 1718938"/>
              <a:gd name="connsiteX80" fmla="*/ 2067841 w 2135061"/>
              <a:gd name="connsiteY80" fmla="*/ 937891 h 1718938"/>
              <a:gd name="connsiteX81" fmla="*/ 2133994 w 2135061"/>
              <a:gd name="connsiteY81" fmla="*/ 805050 h 1718938"/>
              <a:gd name="connsiteX82" fmla="*/ 601253 w 2135061"/>
              <a:gd name="connsiteY82" fmla="*/ 1192369 h 1718938"/>
              <a:gd name="connsiteX83" fmla="*/ 566575 w 2135061"/>
              <a:gd name="connsiteY83" fmla="*/ 1177965 h 1718938"/>
              <a:gd name="connsiteX84" fmla="*/ 552171 w 2135061"/>
              <a:gd name="connsiteY84" fmla="*/ 1144355 h 1718938"/>
              <a:gd name="connsiteX85" fmla="*/ 566042 w 2135061"/>
              <a:gd name="connsiteY85" fmla="*/ 1110210 h 1718938"/>
              <a:gd name="connsiteX86" fmla="*/ 600186 w 2135061"/>
              <a:gd name="connsiteY86" fmla="*/ 1095806 h 1718938"/>
              <a:gd name="connsiteX87" fmla="*/ 648734 w 2135061"/>
              <a:gd name="connsiteY87" fmla="*/ 1143288 h 1718938"/>
              <a:gd name="connsiteX88" fmla="*/ 601253 w 2135061"/>
              <a:gd name="connsiteY88" fmla="*/ 1192369 h 1718938"/>
              <a:gd name="connsiteX89" fmla="*/ 1098474 w 2135061"/>
              <a:gd name="connsiteY89" fmla="*/ 1691724 h 1718938"/>
              <a:gd name="connsiteX90" fmla="*/ 1063796 w 2135061"/>
              <a:gd name="connsiteY90" fmla="*/ 1677320 h 1718938"/>
              <a:gd name="connsiteX91" fmla="*/ 1049925 w 2135061"/>
              <a:gd name="connsiteY91" fmla="*/ 1643709 h 1718938"/>
              <a:gd name="connsiteX92" fmla="*/ 1063796 w 2135061"/>
              <a:gd name="connsiteY92" fmla="*/ 1609565 h 1718938"/>
              <a:gd name="connsiteX93" fmla="*/ 1097940 w 2135061"/>
              <a:gd name="connsiteY93" fmla="*/ 1595161 h 1718938"/>
              <a:gd name="connsiteX94" fmla="*/ 1146488 w 2135061"/>
              <a:gd name="connsiteY94" fmla="*/ 1642642 h 1718938"/>
              <a:gd name="connsiteX95" fmla="*/ 1099007 w 2135061"/>
              <a:gd name="connsiteY95" fmla="*/ 1691724 h 171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135061" h="1718938">
                <a:moveTo>
                  <a:pt x="2135061" y="804516"/>
                </a:moveTo>
                <a:lnTo>
                  <a:pt x="1330546" y="0"/>
                </a:lnTo>
                <a:lnTo>
                  <a:pt x="1316675" y="13871"/>
                </a:lnTo>
                <a:cubicBezTo>
                  <a:pt x="1237717" y="92829"/>
                  <a:pt x="1237717" y="220869"/>
                  <a:pt x="1316675" y="300360"/>
                </a:cubicBezTo>
                <a:lnTo>
                  <a:pt x="1340148" y="323833"/>
                </a:lnTo>
                <a:lnTo>
                  <a:pt x="1176364" y="487618"/>
                </a:lnTo>
                <a:lnTo>
                  <a:pt x="1201972" y="513225"/>
                </a:lnTo>
                <a:lnTo>
                  <a:pt x="988573" y="726625"/>
                </a:lnTo>
                <a:cubicBezTo>
                  <a:pt x="974702" y="726625"/>
                  <a:pt x="323834" y="726625"/>
                  <a:pt x="323834" y="726625"/>
                </a:cubicBezTo>
                <a:cubicBezTo>
                  <a:pt x="319032" y="726625"/>
                  <a:pt x="314764" y="728226"/>
                  <a:pt x="311563" y="731426"/>
                </a:cubicBezTo>
                <a:lnTo>
                  <a:pt x="114702" y="928288"/>
                </a:lnTo>
                <a:cubicBezTo>
                  <a:pt x="103499" y="921352"/>
                  <a:pt x="90161" y="917084"/>
                  <a:pt x="76290" y="917084"/>
                </a:cubicBezTo>
                <a:cubicBezTo>
                  <a:pt x="34677" y="916551"/>
                  <a:pt x="533" y="949628"/>
                  <a:pt x="0" y="991241"/>
                </a:cubicBezTo>
                <a:cubicBezTo>
                  <a:pt x="0" y="1032853"/>
                  <a:pt x="33077" y="1066997"/>
                  <a:pt x="74156" y="1067531"/>
                </a:cubicBezTo>
                <a:cubicBezTo>
                  <a:pt x="94429" y="1067531"/>
                  <a:pt x="113102" y="1060061"/>
                  <a:pt x="127506" y="1046191"/>
                </a:cubicBezTo>
                <a:cubicBezTo>
                  <a:pt x="141911" y="1032320"/>
                  <a:pt x="149913" y="1013114"/>
                  <a:pt x="150447" y="993374"/>
                </a:cubicBezTo>
                <a:cubicBezTo>
                  <a:pt x="150447" y="978437"/>
                  <a:pt x="146712" y="964566"/>
                  <a:pt x="139243" y="952828"/>
                </a:cubicBezTo>
                <a:lnTo>
                  <a:pt x="331303" y="760769"/>
                </a:lnTo>
                <a:lnTo>
                  <a:pt x="996042" y="760769"/>
                </a:lnTo>
                <a:cubicBezTo>
                  <a:pt x="1000843" y="760769"/>
                  <a:pt x="1005111" y="759169"/>
                  <a:pt x="1008312" y="755967"/>
                </a:cubicBezTo>
                <a:lnTo>
                  <a:pt x="1226513" y="537767"/>
                </a:lnTo>
                <a:lnTo>
                  <a:pt x="1254255" y="565509"/>
                </a:lnTo>
                <a:lnTo>
                  <a:pt x="1418039" y="401725"/>
                </a:lnTo>
                <a:lnTo>
                  <a:pt x="1506600" y="490285"/>
                </a:lnTo>
                <a:lnTo>
                  <a:pt x="1342816" y="654069"/>
                </a:lnTo>
                <a:lnTo>
                  <a:pt x="1368957" y="680211"/>
                </a:lnTo>
                <a:lnTo>
                  <a:pt x="1088337" y="960831"/>
                </a:lnTo>
                <a:cubicBezTo>
                  <a:pt x="1074466" y="960831"/>
                  <a:pt x="760236" y="960831"/>
                  <a:pt x="760236" y="960831"/>
                </a:cubicBezTo>
                <a:cubicBezTo>
                  <a:pt x="755434" y="960831"/>
                  <a:pt x="751166" y="962432"/>
                  <a:pt x="747965" y="965632"/>
                </a:cubicBezTo>
                <a:lnTo>
                  <a:pt x="721824" y="991774"/>
                </a:lnTo>
                <a:lnTo>
                  <a:pt x="721824" y="991774"/>
                </a:lnTo>
                <a:cubicBezTo>
                  <a:pt x="721824" y="991774"/>
                  <a:pt x="634863" y="1078201"/>
                  <a:pt x="634863" y="1078201"/>
                </a:cubicBezTo>
                <a:cubicBezTo>
                  <a:pt x="624727" y="1072866"/>
                  <a:pt x="612990" y="1069131"/>
                  <a:pt x="600186" y="1069131"/>
                </a:cubicBezTo>
                <a:cubicBezTo>
                  <a:pt x="558573" y="1068598"/>
                  <a:pt x="524429" y="1101675"/>
                  <a:pt x="523896" y="1143288"/>
                </a:cubicBezTo>
                <a:cubicBezTo>
                  <a:pt x="523362" y="1184900"/>
                  <a:pt x="556439" y="1219044"/>
                  <a:pt x="598052" y="1219578"/>
                </a:cubicBezTo>
                <a:cubicBezTo>
                  <a:pt x="618325" y="1219578"/>
                  <a:pt x="636997" y="1212109"/>
                  <a:pt x="651402" y="1198238"/>
                </a:cubicBezTo>
                <a:cubicBezTo>
                  <a:pt x="665806" y="1184367"/>
                  <a:pt x="673809" y="1165161"/>
                  <a:pt x="674342" y="1145421"/>
                </a:cubicBezTo>
                <a:cubicBezTo>
                  <a:pt x="674342" y="1128883"/>
                  <a:pt x="669541" y="1113411"/>
                  <a:pt x="660471" y="1101141"/>
                </a:cubicBezTo>
                <a:lnTo>
                  <a:pt x="667407" y="1094206"/>
                </a:lnTo>
                <a:lnTo>
                  <a:pt x="667407" y="1094206"/>
                </a:lnTo>
                <a:cubicBezTo>
                  <a:pt x="667407" y="1094206"/>
                  <a:pt x="766637" y="994975"/>
                  <a:pt x="766637" y="994975"/>
                </a:cubicBezTo>
                <a:cubicBezTo>
                  <a:pt x="780508" y="994975"/>
                  <a:pt x="1094739" y="994975"/>
                  <a:pt x="1094739" y="994975"/>
                </a:cubicBezTo>
                <a:cubicBezTo>
                  <a:pt x="1099541" y="994975"/>
                  <a:pt x="1103809" y="993374"/>
                  <a:pt x="1107010" y="990173"/>
                </a:cubicBezTo>
                <a:lnTo>
                  <a:pt x="1392431" y="704752"/>
                </a:lnTo>
                <a:lnTo>
                  <a:pt x="1419640" y="731960"/>
                </a:lnTo>
                <a:lnTo>
                  <a:pt x="1583424" y="568176"/>
                </a:lnTo>
                <a:lnTo>
                  <a:pt x="1671985" y="656737"/>
                </a:lnTo>
                <a:lnTo>
                  <a:pt x="1508200" y="820521"/>
                </a:lnTo>
                <a:lnTo>
                  <a:pt x="1535942" y="848263"/>
                </a:lnTo>
                <a:lnTo>
                  <a:pt x="1318808" y="1065396"/>
                </a:lnTo>
                <a:cubicBezTo>
                  <a:pt x="1315608" y="1068598"/>
                  <a:pt x="1314007" y="1072866"/>
                  <a:pt x="1313473" y="1077667"/>
                </a:cubicBezTo>
                <a:cubicBezTo>
                  <a:pt x="1313473" y="1077667"/>
                  <a:pt x="1313473" y="1390297"/>
                  <a:pt x="1313473" y="1403635"/>
                </a:cubicBezTo>
                <a:lnTo>
                  <a:pt x="1136886" y="1580223"/>
                </a:lnTo>
                <a:cubicBezTo>
                  <a:pt x="1125149" y="1572754"/>
                  <a:pt x="1110744" y="1568486"/>
                  <a:pt x="1095806" y="1568486"/>
                </a:cubicBezTo>
                <a:cubicBezTo>
                  <a:pt x="1075533" y="1568486"/>
                  <a:pt x="1056861" y="1577022"/>
                  <a:pt x="1042990" y="1591427"/>
                </a:cubicBezTo>
                <a:cubicBezTo>
                  <a:pt x="1029119" y="1605831"/>
                  <a:pt x="1021116" y="1625037"/>
                  <a:pt x="1021650" y="1644776"/>
                </a:cubicBezTo>
                <a:cubicBezTo>
                  <a:pt x="1022183" y="1686389"/>
                  <a:pt x="1056327" y="1719466"/>
                  <a:pt x="1097940" y="1718932"/>
                </a:cubicBezTo>
                <a:cubicBezTo>
                  <a:pt x="1139553" y="1718399"/>
                  <a:pt x="1172630" y="1684255"/>
                  <a:pt x="1172096" y="1642642"/>
                </a:cubicBezTo>
                <a:cubicBezTo>
                  <a:pt x="1172096" y="1628772"/>
                  <a:pt x="1167828" y="1615434"/>
                  <a:pt x="1160893" y="1604230"/>
                </a:cubicBezTo>
                <a:lnTo>
                  <a:pt x="1342816" y="1422307"/>
                </a:lnTo>
                <a:cubicBezTo>
                  <a:pt x="1346017" y="1419106"/>
                  <a:pt x="1347618" y="1414838"/>
                  <a:pt x="1347618" y="1410037"/>
                </a:cubicBezTo>
                <a:lnTo>
                  <a:pt x="1347618" y="1084069"/>
                </a:lnTo>
                <a:lnTo>
                  <a:pt x="1559417" y="872270"/>
                </a:lnTo>
                <a:lnTo>
                  <a:pt x="1585024" y="897878"/>
                </a:lnTo>
                <a:lnTo>
                  <a:pt x="1748809" y="734094"/>
                </a:lnTo>
                <a:lnTo>
                  <a:pt x="1837369" y="822655"/>
                </a:lnTo>
                <a:lnTo>
                  <a:pt x="1673585" y="986439"/>
                </a:lnTo>
                <a:lnTo>
                  <a:pt x="1700260" y="1013114"/>
                </a:lnTo>
                <a:lnTo>
                  <a:pt x="1612233" y="1101141"/>
                </a:lnTo>
                <a:cubicBezTo>
                  <a:pt x="1600496" y="1093672"/>
                  <a:pt x="1586625" y="1089404"/>
                  <a:pt x="1571687" y="1089938"/>
                </a:cubicBezTo>
                <a:cubicBezTo>
                  <a:pt x="1551414" y="1089938"/>
                  <a:pt x="1532742" y="1098474"/>
                  <a:pt x="1518870" y="1112878"/>
                </a:cubicBezTo>
                <a:cubicBezTo>
                  <a:pt x="1505000" y="1127283"/>
                  <a:pt x="1496997" y="1146489"/>
                  <a:pt x="1497531" y="1166228"/>
                </a:cubicBezTo>
                <a:cubicBezTo>
                  <a:pt x="1498064" y="1207841"/>
                  <a:pt x="1532208" y="1240918"/>
                  <a:pt x="1573821" y="1240384"/>
                </a:cubicBezTo>
                <a:cubicBezTo>
                  <a:pt x="1615434" y="1239851"/>
                  <a:pt x="1648511" y="1205707"/>
                  <a:pt x="1647977" y="1164094"/>
                </a:cubicBezTo>
                <a:cubicBezTo>
                  <a:pt x="1647977" y="1149690"/>
                  <a:pt x="1643709" y="1136885"/>
                  <a:pt x="1636774" y="1125682"/>
                </a:cubicBezTo>
                <a:lnTo>
                  <a:pt x="1724801" y="1037655"/>
                </a:lnTo>
                <a:lnTo>
                  <a:pt x="1751476" y="1064330"/>
                </a:lnTo>
                <a:lnTo>
                  <a:pt x="1915260" y="900546"/>
                </a:lnTo>
                <a:lnTo>
                  <a:pt x="1965942" y="951228"/>
                </a:lnTo>
                <a:cubicBezTo>
                  <a:pt x="1991550" y="942158"/>
                  <a:pt x="2019826" y="936823"/>
                  <a:pt x="2051836" y="936823"/>
                </a:cubicBezTo>
                <a:cubicBezTo>
                  <a:pt x="2083846" y="936823"/>
                  <a:pt x="2062506" y="937357"/>
                  <a:pt x="2067841" y="937891"/>
                </a:cubicBezTo>
                <a:cubicBezTo>
                  <a:pt x="2076376" y="887742"/>
                  <a:pt x="2098784" y="840794"/>
                  <a:pt x="2133994" y="805050"/>
                </a:cubicBezTo>
                <a:close/>
                <a:moveTo>
                  <a:pt x="601253" y="1192369"/>
                </a:moveTo>
                <a:cubicBezTo>
                  <a:pt x="587915" y="1192369"/>
                  <a:pt x="575645" y="1187034"/>
                  <a:pt x="566575" y="1177965"/>
                </a:cubicBezTo>
                <a:cubicBezTo>
                  <a:pt x="558040" y="1169429"/>
                  <a:pt x="552705" y="1157692"/>
                  <a:pt x="552171" y="1144355"/>
                </a:cubicBezTo>
                <a:cubicBezTo>
                  <a:pt x="552171" y="1131550"/>
                  <a:pt x="556973" y="1119280"/>
                  <a:pt x="566042" y="1110210"/>
                </a:cubicBezTo>
                <a:cubicBezTo>
                  <a:pt x="575111" y="1101141"/>
                  <a:pt x="586848" y="1095806"/>
                  <a:pt x="600186" y="1095806"/>
                </a:cubicBezTo>
                <a:cubicBezTo>
                  <a:pt x="626861" y="1095806"/>
                  <a:pt x="648734" y="1116613"/>
                  <a:pt x="648734" y="1143288"/>
                </a:cubicBezTo>
                <a:cubicBezTo>
                  <a:pt x="648734" y="1169963"/>
                  <a:pt x="627928" y="1191836"/>
                  <a:pt x="601253" y="1192369"/>
                </a:cubicBezTo>
                <a:close/>
                <a:moveTo>
                  <a:pt x="1098474" y="1691724"/>
                </a:moveTo>
                <a:cubicBezTo>
                  <a:pt x="1085136" y="1691724"/>
                  <a:pt x="1072866" y="1686389"/>
                  <a:pt x="1063796" y="1677320"/>
                </a:cubicBezTo>
                <a:cubicBezTo>
                  <a:pt x="1055260" y="1668784"/>
                  <a:pt x="1049925" y="1657047"/>
                  <a:pt x="1049925" y="1643709"/>
                </a:cubicBezTo>
                <a:cubicBezTo>
                  <a:pt x="1049925" y="1630905"/>
                  <a:pt x="1054727" y="1618635"/>
                  <a:pt x="1063796" y="1609565"/>
                </a:cubicBezTo>
                <a:cubicBezTo>
                  <a:pt x="1072866" y="1600496"/>
                  <a:pt x="1084603" y="1595161"/>
                  <a:pt x="1097940" y="1595161"/>
                </a:cubicBezTo>
                <a:cubicBezTo>
                  <a:pt x="1124615" y="1595161"/>
                  <a:pt x="1146488" y="1615967"/>
                  <a:pt x="1146488" y="1642642"/>
                </a:cubicBezTo>
                <a:cubicBezTo>
                  <a:pt x="1146488" y="1669317"/>
                  <a:pt x="1125682" y="1691191"/>
                  <a:pt x="1099007" y="1691724"/>
                </a:cubicBezTo>
                <a:close/>
              </a:path>
            </a:pathLst>
          </a:custGeom>
          <a:solidFill>
            <a:srgbClr val="FFFFFF">
              <a:alpha val="46000"/>
            </a:srgbClr>
          </a:solidFill>
          <a:ln w="5331" cap="flat">
            <a:noFill/>
            <a:prstDash val="solid"/>
            <a:miter/>
          </a:ln>
        </p:spPr>
        <p:txBody>
          <a:bodyPr rtlCol="0" anchor="ctr"/>
          <a:lstStyle/>
          <a:p>
            <a:endParaRPr lang="en-US"/>
          </a:p>
        </p:txBody>
      </p:sp>
      <p:pic>
        <p:nvPicPr>
          <p:cNvPr id="6" name="Picture Placeholder 5">
            <a:hlinkClick r:id="rId3"/>
            <a:extLst>
              <a:ext uri="{FF2B5EF4-FFF2-40B4-BE49-F238E27FC236}">
                <a16:creationId xmlns:a16="http://schemas.microsoft.com/office/drawing/2014/main" id="{DA7A96A1-9E77-177F-ECCD-1525442F0384}"/>
              </a:ext>
            </a:extLst>
          </p:cNvPr>
          <p:cNvPicPr>
            <a:picLocks noGrp="1" noChangeAspect="1"/>
          </p:cNvPicPr>
          <p:nvPr>
            <p:ph type="pic" sz="quarter" idx="44"/>
          </p:nvPr>
        </p:nvPicPr>
        <p:blipFill>
          <a:blip r:embed="rId4"/>
          <a:srcRect l="13809" r="13809"/>
          <a:stretch/>
        </p:blipFill>
        <p:spPr>
          <a:prstGeom prst="rect">
            <a:avLst/>
          </a:prstGeom>
          <a:solidFill>
            <a:srgbClr val="FFFFFF">
              <a:lumMod val="95000"/>
            </a:srgbClr>
          </a:solidFill>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4432384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D19F8A-C21D-38C8-A2A8-ED9B514EAD3E}"/>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ECEBC01D-3D17-B48A-82B7-77A607F89F78}"/>
              </a:ext>
            </a:extLst>
          </p:cNvPr>
          <p:cNvSpPr>
            <a:spLocks noGrp="1"/>
          </p:cNvSpPr>
          <p:nvPr>
            <p:ph type="body" sz="quarter" idx="18"/>
          </p:nvPr>
        </p:nvSpPr>
        <p:spPr/>
        <p:txBody>
          <a:bodyPr/>
          <a:lstStyle/>
          <a:p>
            <a:pPr marL="0" indent="0"/>
            <a:r>
              <a:rPr lang="en-GB" sz="2000" dirty="0"/>
              <a:t>AI systems learn from data, and data reflects the world's existing inequalities. This means AI can reproduce and even amplify biases if we are not vigilant. Research has shown that AI-powered plagiarism detection tools disproportionately flag the writing of students for whom the language of instruction is not their first language, even when their work was written entirely without AI assistance. In another case, an AI-based dropout prediction tool disproportionately identified minority students as at-risk, risking the creation of self-fulfilling prophecies.</a:t>
            </a:r>
          </a:p>
          <a:p>
            <a:pPr marL="0" indent="0"/>
            <a:r>
              <a:rPr lang="en-GB" sz="2000" dirty="0"/>
              <a:t>The practical lesson is straightforward: </a:t>
            </a:r>
            <a:r>
              <a:rPr lang="en-GB" sz="2000" b="1" dirty="0"/>
              <a:t>never use AI as the sole basis for consequential decisions about learners, admissions, grades, progression, or disciplinary actions. </a:t>
            </a:r>
            <a:r>
              <a:rPr lang="en-GB" sz="2000" dirty="0"/>
              <a:t>Always apply human judgement as the final check. When you use AI to generate content, review it for stereotypes, cultural assumptions, and one-sided perspectives. AI outputs are suggestions, not verdicts, and our professional responsibility to our learners remains unchanged.</a:t>
            </a:r>
          </a:p>
          <a:p>
            <a:pPr marL="0" indent="0"/>
            <a:endParaRPr lang="en-GB" sz="2000" dirty="0"/>
          </a:p>
          <a:p>
            <a:pPr marL="0" indent="0"/>
            <a:r>
              <a:rPr lang="en-GB" sz="2000" dirty="0">
                <a:solidFill>
                  <a:srgbClr val="00B0F0"/>
                </a:solidFill>
              </a:rPr>
              <a:t>Federation of American Scientists (2024); EdTech Magazine (2025)</a:t>
            </a:r>
          </a:p>
        </p:txBody>
      </p:sp>
      <p:sp>
        <p:nvSpPr>
          <p:cNvPr id="3" name="Text Placeholder 2">
            <a:extLst>
              <a:ext uri="{FF2B5EF4-FFF2-40B4-BE49-F238E27FC236}">
                <a16:creationId xmlns:a16="http://schemas.microsoft.com/office/drawing/2014/main" id="{D50A2CEE-16B5-7EF5-EACB-8B422068AA5A}"/>
              </a:ext>
            </a:extLst>
          </p:cNvPr>
          <p:cNvSpPr>
            <a:spLocks noGrp="1"/>
          </p:cNvSpPr>
          <p:nvPr>
            <p:ph type="body" sz="quarter" idx="16"/>
          </p:nvPr>
        </p:nvSpPr>
        <p:spPr/>
        <p:txBody>
          <a:bodyPr/>
          <a:lstStyle/>
          <a:p>
            <a:r>
              <a:rPr lang="en-GB" dirty="0"/>
              <a:t>Bias, fairness, and the limits of AI judgement</a:t>
            </a:r>
            <a:endParaRPr lang="en-US" dirty="0"/>
          </a:p>
        </p:txBody>
      </p:sp>
    </p:spTree>
    <p:extLst>
      <p:ext uri="{BB962C8B-B14F-4D97-AF65-F5344CB8AC3E}">
        <p14:creationId xmlns:p14="http://schemas.microsoft.com/office/powerpoint/2010/main" val="17227265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3609859-F9E5-1140-8DE2-548E2441BEF9}"/>
              </a:ext>
            </a:extLst>
          </p:cNvPr>
          <p:cNvSpPr>
            <a:spLocks noGrp="1"/>
          </p:cNvSpPr>
          <p:nvPr>
            <p:ph type="body" sz="quarter" idx="18"/>
          </p:nvPr>
        </p:nvSpPr>
        <p:spPr>
          <a:xfrm>
            <a:off x="5943600" y="1612373"/>
            <a:ext cx="5365102" cy="3913188"/>
          </a:xfrm>
          <a:prstGeom prst="rect">
            <a:avLst/>
          </a:prstGeom>
        </p:spPr>
        <p:txBody>
          <a:bodyPr/>
          <a:lstStyle/>
          <a:p>
            <a:pPr marL="0"/>
            <a:r>
              <a:rPr lang="en-GB" sz="2000" dirty="0"/>
              <a:t>Data privacy is non-negotiable. Under GDPR, student data is protected personal data, and inputting it into open AI platforms without proper safeguards can constitute a data breach. </a:t>
            </a:r>
          </a:p>
          <a:p>
            <a:pPr marL="0"/>
            <a:r>
              <a:rPr lang="en-GB" sz="2000" dirty="0"/>
              <a:t>Practical rules include: never enter student names, grades, or identifiable details into tools like ChatGPT; check whether your institution has approved specific AI tools with appropriate data processing agreements; and consult your data protection officer before adopting any new tool.</a:t>
            </a:r>
            <a:endParaRPr lang="en-US" sz="2000" dirty="0"/>
          </a:p>
        </p:txBody>
      </p:sp>
      <p:sp>
        <p:nvSpPr>
          <p:cNvPr id="5" name="Text Placeholder 4">
            <a:extLst>
              <a:ext uri="{FF2B5EF4-FFF2-40B4-BE49-F238E27FC236}">
                <a16:creationId xmlns:a16="http://schemas.microsoft.com/office/drawing/2014/main" id="{85241DAC-738A-2446-AED5-50E6EF776372}"/>
              </a:ext>
            </a:extLst>
          </p:cNvPr>
          <p:cNvSpPr>
            <a:spLocks noGrp="1"/>
          </p:cNvSpPr>
          <p:nvPr>
            <p:ph type="body" sz="quarter" idx="16"/>
          </p:nvPr>
        </p:nvSpPr>
        <p:spPr>
          <a:xfrm>
            <a:off x="4819103" y="150713"/>
            <a:ext cx="6489599" cy="992652"/>
          </a:xfrm>
          <a:prstGeom prst="rect">
            <a:avLst/>
          </a:prstGeom>
        </p:spPr>
        <p:txBody>
          <a:bodyPr/>
          <a:lstStyle/>
          <a:p>
            <a:r>
              <a:rPr lang="en-GB" dirty="0"/>
              <a:t>Data privacy, academic integrity, and environmental impact</a:t>
            </a:r>
            <a:endParaRPr lang="en-US" dirty="0"/>
          </a:p>
        </p:txBody>
      </p:sp>
      <p:pic>
        <p:nvPicPr>
          <p:cNvPr id="8" name="Picture Placeholder 7">
            <a:hlinkClick r:id="rId3"/>
            <a:extLst>
              <a:ext uri="{FF2B5EF4-FFF2-40B4-BE49-F238E27FC236}">
                <a16:creationId xmlns:a16="http://schemas.microsoft.com/office/drawing/2014/main" id="{78C6457B-7307-CA23-8E46-2898B54FFD2B}"/>
              </a:ext>
            </a:extLst>
          </p:cNvPr>
          <p:cNvPicPr>
            <a:picLocks noGrp="1" noChangeAspect="1"/>
          </p:cNvPicPr>
          <p:nvPr>
            <p:ph type="pic" sz="quarter" idx="10"/>
          </p:nvPr>
        </p:nvPicPr>
        <p:blipFill>
          <a:blip r:embed="rId4"/>
          <a:srcRect l="2644" r="2644"/>
          <a:stretch/>
        </p:blipFill>
        <p:spPr>
          <a:prstGeom prst="rect">
            <a:avLst/>
          </a:prstGeom>
          <a:solidFill>
            <a:srgbClr val="FFFFFF">
              <a:lumMod val="85000"/>
            </a:srgbClr>
          </a:solidFill>
        </p:spPr>
      </p:pic>
    </p:spTree>
    <p:extLst>
      <p:ext uri="{BB962C8B-B14F-4D97-AF65-F5344CB8AC3E}">
        <p14:creationId xmlns:p14="http://schemas.microsoft.com/office/powerpoint/2010/main" val="21557389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04B4E0-DB40-0223-6F98-27EC3AFF1B1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8010DE0-AB6A-7CC5-55F8-9AA0F829E6B4}"/>
              </a:ext>
            </a:extLst>
          </p:cNvPr>
          <p:cNvSpPr>
            <a:spLocks noGrp="1"/>
          </p:cNvSpPr>
          <p:nvPr>
            <p:ph type="body" sz="quarter" idx="18"/>
          </p:nvPr>
        </p:nvSpPr>
        <p:spPr>
          <a:xfrm>
            <a:off x="5943600" y="1612373"/>
            <a:ext cx="5365102" cy="3913188"/>
          </a:xfrm>
          <a:prstGeom prst="rect">
            <a:avLst/>
          </a:prstGeom>
        </p:spPr>
        <p:txBody>
          <a:bodyPr/>
          <a:lstStyle/>
          <a:p>
            <a:pPr marL="0"/>
            <a:r>
              <a:rPr lang="en-GB" sz="2000" dirty="0"/>
              <a:t>Academic integrity requires new conversations with learners. UNESCO (2023) recommends that teachers clearly define the boundaries of acceptable AI use for each task and require students to report how they used AI in their work. </a:t>
            </a:r>
          </a:p>
          <a:p>
            <a:pPr marL="0"/>
            <a:r>
              <a:rPr lang="en-GB" sz="2000" dirty="0"/>
              <a:t>Finally, AI's environmental impact is particularly relevant for the </a:t>
            </a:r>
            <a:r>
              <a:rPr lang="en-GB" sz="2000" dirty="0" err="1"/>
              <a:t>SUSTaiN</a:t>
            </a:r>
            <a:r>
              <a:rPr lang="en-GB" sz="2000" dirty="0"/>
              <a:t> project, a single generative AI query consumes approximately 4–5 times the energy of a standard web search, and training large AI models can emit hundreds of tonnes of CO₂. Discussing these trade-offs openly is both an ethical obligation and a sustainability lesson.</a:t>
            </a:r>
            <a:endParaRPr lang="en-US" sz="2000" dirty="0"/>
          </a:p>
        </p:txBody>
      </p:sp>
      <p:sp>
        <p:nvSpPr>
          <p:cNvPr id="5" name="Text Placeholder 4">
            <a:extLst>
              <a:ext uri="{FF2B5EF4-FFF2-40B4-BE49-F238E27FC236}">
                <a16:creationId xmlns:a16="http://schemas.microsoft.com/office/drawing/2014/main" id="{2EADA41F-6423-57F4-2F5A-10CDD9B7D771}"/>
              </a:ext>
            </a:extLst>
          </p:cNvPr>
          <p:cNvSpPr>
            <a:spLocks noGrp="1"/>
          </p:cNvSpPr>
          <p:nvPr>
            <p:ph type="body" sz="quarter" idx="16"/>
          </p:nvPr>
        </p:nvSpPr>
        <p:spPr>
          <a:xfrm>
            <a:off x="4819103" y="150713"/>
            <a:ext cx="6489599" cy="992652"/>
          </a:xfrm>
          <a:prstGeom prst="rect">
            <a:avLst/>
          </a:prstGeom>
        </p:spPr>
        <p:txBody>
          <a:bodyPr/>
          <a:lstStyle/>
          <a:p>
            <a:r>
              <a:rPr lang="en-GB" dirty="0"/>
              <a:t>Data privacy, academic integrity, and environmental impact</a:t>
            </a:r>
            <a:endParaRPr lang="en-US" dirty="0"/>
          </a:p>
        </p:txBody>
      </p:sp>
      <p:pic>
        <p:nvPicPr>
          <p:cNvPr id="7" name="Picture Placeholder 6">
            <a:hlinkClick r:id="rId3"/>
            <a:extLst>
              <a:ext uri="{FF2B5EF4-FFF2-40B4-BE49-F238E27FC236}">
                <a16:creationId xmlns:a16="http://schemas.microsoft.com/office/drawing/2014/main" id="{E9BDA6D9-F5A6-4D0B-2E54-510A28D3B7F8}"/>
              </a:ext>
            </a:extLst>
          </p:cNvPr>
          <p:cNvPicPr>
            <a:picLocks noGrp="1" noChangeAspect="1"/>
          </p:cNvPicPr>
          <p:nvPr>
            <p:ph type="pic" sz="quarter" idx="10"/>
          </p:nvPr>
        </p:nvPicPr>
        <p:blipFill>
          <a:blip r:embed="rId4"/>
          <a:srcRect t="23337" b="23337"/>
          <a:stretch/>
        </p:blipFill>
        <p:spPr>
          <a:prstGeom prst="rect">
            <a:avLst/>
          </a:prstGeom>
          <a:solidFill>
            <a:srgbClr val="FFFFFF">
              <a:lumMod val="85000"/>
            </a:srgbClr>
          </a:solidFill>
        </p:spPr>
      </p:pic>
    </p:spTree>
    <p:extLst>
      <p:ext uri="{BB962C8B-B14F-4D97-AF65-F5344CB8AC3E}">
        <p14:creationId xmlns:p14="http://schemas.microsoft.com/office/powerpoint/2010/main" val="26992121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638875-67C6-23AE-28DE-DFEA2EE73CA2}"/>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4E2941F8-A138-9B0A-0455-F5ABFFC5CFF1}"/>
              </a:ext>
            </a:extLst>
          </p:cNvPr>
          <p:cNvSpPr>
            <a:spLocks noGrp="1"/>
          </p:cNvSpPr>
          <p:nvPr>
            <p:ph type="body" sz="quarter" idx="18"/>
          </p:nvPr>
        </p:nvSpPr>
        <p:spPr>
          <a:xfrm>
            <a:off x="677194" y="1307574"/>
            <a:ext cx="10595237" cy="5302546"/>
          </a:xfrm>
          <a:prstGeom prst="rect">
            <a:avLst/>
          </a:prstGeom>
        </p:spPr>
        <p:txBody>
          <a:bodyPr/>
          <a:lstStyle/>
          <a:p>
            <a:pPr marL="0" indent="0"/>
            <a:r>
              <a:rPr lang="en-GB" sz="2000" dirty="0"/>
              <a:t>By the end of this module, I will be able to…</a:t>
            </a:r>
          </a:p>
          <a:p>
            <a:pPr marL="342900" indent="-342900">
              <a:buFont typeface="Arial" panose="020B0604020202020204" pitchFamily="34" charset="0"/>
              <a:buChar char="•"/>
            </a:pPr>
            <a:r>
              <a:rPr lang="en-GB" sz="2000" dirty="0"/>
              <a:t>Explain why AI is relevant to vocational education and training today, and how it connects to the twin green and digital transitions shaping Europe's workforce.</a:t>
            </a:r>
          </a:p>
          <a:p>
            <a:pPr marL="342900" indent="-342900">
              <a:buFont typeface="Arial" panose="020B0604020202020204" pitchFamily="34" charset="0"/>
              <a:buChar char="•"/>
            </a:pPr>
            <a:r>
              <a:rPr lang="en-GB" sz="2000" dirty="0"/>
              <a:t>Identify practical, low-risk strategies for introducing AI tools into my own teaching practice, starting with small, purposeful steps.</a:t>
            </a:r>
          </a:p>
          <a:p>
            <a:pPr marL="342900" indent="-342900">
              <a:buFont typeface="Arial" panose="020B0604020202020204" pitchFamily="34" charset="0"/>
              <a:buChar char="•"/>
            </a:pPr>
            <a:r>
              <a:rPr lang="en-GB" sz="2000" dirty="0"/>
              <a:t>Recognise the key ethical considerations, including bias, data privacy, academic integrity, and environmental impact, that I must keep in mind when using AI in VET.</a:t>
            </a:r>
          </a:p>
          <a:p>
            <a:pPr marL="342900" indent="-342900">
              <a:buFont typeface="Arial" panose="020B0604020202020204" pitchFamily="34" charset="0"/>
              <a:buChar char="•"/>
            </a:pPr>
            <a:r>
              <a:rPr lang="en-GB" sz="2000" dirty="0"/>
              <a:t>Describe at least three evidence-based benefits of AI for teaching and learning in vocational contexts, including personalisation, workload reduction, and inclusive education.</a:t>
            </a:r>
          </a:p>
          <a:p>
            <a:pPr marL="342900" indent="-342900">
              <a:buFont typeface="Arial" panose="020B0604020202020204" pitchFamily="34" charset="0"/>
              <a:buChar char="•"/>
            </a:pPr>
            <a:r>
              <a:rPr lang="en-GB" sz="2000" dirty="0"/>
              <a:t>Select and begin using at least two AI tools that are appropriate for my vocational subject area and my learners' needs.</a:t>
            </a:r>
          </a:p>
          <a:p>
            <a:pPr marL="342900" indent="-342900">
              <a:buFont typeface="Arial" panose="020B0604020202020204" pitchFamily="34" charset="0"/>
              <a:buChar char="•"/>
            </a:pPr>
            <a:r>
              <a:rPr lang="en-GB" sz="2000" dirty="0"/>
              <a:t>Reflect critically on how AI can support, but never replace, the human, social, and practical dimensions of vocational education.</a:t>
            </a:r>
          </a:p>
          <a:p>
            <a:endParaRPr lang="en-US" dirty="0"/>
          </a:p>
        </p:txBody>
      </p:sp>
      <p:sp>
        <p:nvSpPr>
          <p:cNvPr id="5" name="Text Placeholder 4">
            <a:extLst>
              <a:ext uri="{FF2B5EF4-FFF2-40B4-BE49-F238E27FC236}">
                <a16:creationId xmlns:a16="http://schemas.microsoft.com/office/drawing/2014/main" id="{B8588589-0536-B507-3977-13AA75AD90A2}"/>
              </a:ext>
            </a:extLst>
          </p:cNvPr>
          <p:cNvSpPr>
            <a:spLocks noGrp="1"/>
          </p:cNvSpPr>
          <p:nvPr>
            <p:ph type="body" sz="quarter" idx="16"/>
          </p:nvPr>
        </p:nvSpPr>
        <p:spPr>
          <a:xfrm>
            <a:off x="677193" y="503920"/>
            <a:ext cx="10595237" cy="803654"/>
          </a:xfrm>
          <a:prstGeom prst="rect">
            <a:avLst/>
          </a:prstGeom>
        </p:spPr>
        <p:txBody>
          <a:bodyPr/>
          <a:lstStyle/>
          <a:p>
            <a:r>
              <a:rPr lang="en-US" dirty="0"/>
              <a:t>Learning Objectives</a:t>
            </a:r>
          </a:p>
        </p:txBody>
      </p:sp>
    </p:spTree>
    <p:extLst>
      <p:ext uri="{BB962C8B-B14F-4D97-AF65-F5344CB8AC3E}">
        <p14:creationId xmlns:p14="http://schemas.microsoft.com/office/powerpoint/2010/main" val="24422257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75C833-1850-A36E-9A8D-72FCCA2455CA}"/>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D0AFD0A0-DD8D-9DF6-FAFE-3D3C2A422857}"/>
              </a:ext>
            </a:extLst>
          </p:cNvPr>
          <p:cNvSpPr>
            <a:spLocks noGrp="1"/>
          </p:cNvSpPr>
          <p:nvPr>
            <p:ph type="body" sz="quarter" idx="18"/>
          </p:nvPr>
        </p:nvSpPr>
        <p:spPr/>
        <p:txBody>
          <a:bodyPr/>
          <a:lstStyle/>
          <a:p>
            <a:pPr marL="0" indent="0"/>
            <a:r>
              <a:rPr lang="en-GB" sz="2000" dirty="0"/>
              <a:t>The AI4InclusiveEducation project, developed by La </a:t>
            </a:r>
            <a:r>
              <a:rPr lang="en-GB" sz="2000" dirty="0" err="1"/>
              <a:t>Scientothèque</a:t>
            </a:r>
            <a:r>
              <a:rPr lang="en-GB" sz="2000" dirty="0"/>
              <a:t> in Belgium as part of the Erasmus+ </a:t>
            </a:r>
            <a:r>
              <a:rPr lang="en-GB" sz="2000" dirty="0" err="1"/>
              <a:t>SteamCity</a:t>
            </a:r>
            <a:r>
              <a:rPr lang="en-GB" sz="2000" dirty="0"/>
              <a:t> initiative, received the UNESCO King Hamad Prize in 2025 for promoting responsible AI use in education. The project provides AI education from a civic and interdisciplinary perspective for young people aged 10–18, particularly from disadvantaged communities, exploring data privacy, algorithmic bias, and misinformation through activities anchored in local issues. The project has reached more than 6,000 learners and 300 teachers through open-access modules.</a:t>
            </a:r>
          </a:p>
        </p:txBody>
      </p:sp>
      <p:sp>
        <p:nvSpPr>
          <p:cNvPr id="3" name="Text Placeholder 2">
            <a:extLst>
              <a:ext uri="{FF2B5EF4-FFF2-40B4-BE49-F238E27FC236}">
                <a16:creationId xmlns:a16="http://schemas.microsoft.com/office/drawing/2014/main" id="{53B6B383-600F-23EE-586D-7A5FA137D4B0}"/>
              </a:ext>
            </a:extLst>
          </p:cNvPr>
          <p:cNvSpPr>
            <a:spLocks noGrp="1"/>
          </p:cNvSpPr>
          <p:nvPr>
            <p:ph type="body" sz="quarter" idx="16"/>
          </p:nvPr>
        </p:nvSpPr>
        <p:spPr>
          <a:xfrm>
            <a:off x="533400" y="1034557"/>
            <a:ext cx="7480445" cy="1031625"/>
          </a:xfrm>
        </p:spPr>
        <p:txBody>
          <a:bodyPr/>
          <a:lstStyle/>
          <a:p>
            <a:r>
              <a:rPr lang="en-GB" dirty="0"/>
              <a:t>CASE STUDY  AI4InclusiveEducation (Belgium) UNESCO Prize Winner 2025</a:t>
            </a:r>
          </a:p>
        </p:txBody>
      </p:sp>
      <p:pic>
        <p:nvPicPr>
          <p:cNvPr id="8" name="Picture Placeholder 7">
            <a:extLst>
              <a:ext uri="{FF2B5EF4-FFF2-40B4-BE49-F238E27FC236}">
                <a16:creationId xmlns:a16="http://schemas.microsoft.com/office/drawing/2014/main" id="{A450737D-B637-93E1-6132-46687A45A240}"/>
              </a:ext>
            </a:extLst>
          </p:cNvPr>
          <p:cNvPicPr>
            <a:picLocks noGrp="1" noChangeAspect="1"/>
          </p:cNvPicPr>
          <p:nvPr>
            <p:ph type="pic" sz="quarter" idx="10"/>
          </p:nvPr>
        </p:nvPicPr>
        <p:blipFill>
          <a:blip r:embed="rId3"/>
          <a:srcRect l="7835" r="7835"/>
          <a:stretch/>
        </p:blipFill>
        <p:spPr>
          <a:prstGeom prst="rect">
            <a:avLst/>
          </a:prstGeom>
          <a:solidFill>
            <a:srgbClr val="FFFFFF">
              <a:lumMod val="85000"/>
            </a:srgbClr>
          </a:solidFill>
        </p:spPr>
      </p:pic>
    </p:spTree>
    <p:extLst>
      <p:ext uri="{BB962C8B-B14F-4D97-AF65-F5344CB8AC3E}">
        <p14:creationId xmlns:p14="http://schemas.microsoft.com/office/powerpoint/2010/main" val="34262492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001ECB-97E8-2851-1347-05C9C68D0B2E}"/>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46CF55C9-6CB8-93BC-398D-89AB8A89F93D}"/>
              </a:ext>
            </a:extLst>
          </p:cNvPr>
          <p:cNvSpPr>
            <a:spLocks noGrp="1"/>
          </p:cNvSpPr>
          <p:nvPr>
            <p:ph type="body" sz="quarter" idx="18"/>
          </p:nvPr>
        </p:nvSpPr>
        <p:spPr>
          <a:xfrm>
            <a:off x="5943600" y="1612373"/>
            <a:ext cx="5365102" cy="3913188"/>
          </a:xfrm>
          <a:prstGeom prst="rect">
            <a:avLst/>
          </a:prstGeom>
        </p:spPr>
        <p:txBody>
          <a:bodyPr/>
          <a:lstStyle/>
          <a:p>
            <a:pPr marL="0"/>
            <a:r>
              <a:rPr lang="en-GB" b="1" dirty="0"/>
              <a:t>European Commission: Ethical Guidelines on AI for Educators</a:t>
            </a:r>
          </a:p>
          <a:p>
            <a:pPr marL="0"/>
            <a:r>
              <a:rPr lang="en-GB" dirty="0"/>
              <a:t>Practical, scenario-based guidance for teachers with little or no prior AI experience. Available in all EU languages and promoted through Erasmus+.</a:t>
            </a:r>
          </a:p>
          <a:p>
            <a:pPr marL="0"/>
            <a:endParaRPr lang="en-GB" dirty="0"/>
          </a:p>
          <a:p>
            <a:pPr marL="0"/>
            <a:r>
              <a:rPr lang="en-GB" i="1" dirty="0">
                <a:hlinkClick r:id="rId3"/>
              </a:rPr>
              <a:t>https://education.ec.europa.eu/focus-topics/digital-education/action-plan/action-6</a:t>
            </a:r>
            <a:r>
              <a:rPr lang="en-GB" i="1" dirty="0"/>
              <a:t> </a:t>
            </a:r>
            <a:endParaRPr lang="en-GB" dirty="0"/>
          </a:p>
          <a:p>
            <a:pPr marL="0"/>
            <a:endParaRPr lang="en-US" dirty="0"/>
          </a:p>
        </p:txBody>
      </p:sp>
      <p:sp>
        <p:nvSpPr>
          <p:cNvPr id="5" name="Text Placeholder 4">
            <a:extLst>
              <a:ext uri="{FF2B5EF4-FFF2-40B4-BE49-F238E27FC236}">
                <a16:creationId xmlns:a16="http://schemas.microsoft.com/office/drawing/2014/main" id="{0E39D40A-2007-50A7-F0CC-0186B2270CAF}"/>
              </a:ext>
            </a:extLst>
          </p:cNvPr>
          <p:cNvSpPr>
            <a:spLocks noGrp="1"/>
          </p:cNvSpPr>
          <p:nvPr>
            <p:ph type="body" sz="quarter" idx="16"/>
          </p:nvPr>
        </p:nvSpPr>
        <p:spPr>
          <a:prstGeom prst="rect">
            <a:avLst/>
          </a:prstGeom>
        </p:spPr>
        <p:txBody>
          <a:bodyPr/>
          <a:lstStyle/>
          <a:p>
            <a:r>
              <a:rPr lang="en-US" dirty="0"/>
              <a:t>ADDITIONAL RESOURCE</a:t>
            </a:r>
          </a:p>
        </p:txBody>
      </p:sp>
      <p:pic>
        <p:nvPicPr>
          <p:cNvPr id="4" name="Picture Placeholder 3">
            <a:extLst>
              <a:ext uri="{FF2B5EF4-FFF2-40B4-BE49-F238E27FC236}">
                <a16:creationId xmlns:a16="http://schemas.microsoft.com/office/drawing/2014/main" id="{E9823761-EC07-CFEF-F473-227345542302}"/>
              </a:ext>
            </a:extLst>
          </p:cNvPr>
          <p:cNvPicPr>
            <a:picLocks noGrp="1" noChangeAspect="1"/>
          </p:cNvPicPr>
          <p:nvPr>
            <p:ph type="pic" sz="quarter" idx="10"/>
          </p:nvPr>
        </p:nvPicPr>
        <p:blipFill>
          <a:blip r:embed="rId4"/>
          <a:srcRect l="5407" r="5407"/>
          <a:stretch/>
        </p:blipFill>
        <p:spPr>
          <a:prstGeom prst="rect">
            <a:avLst/>
          </a:prstGeom>
          <a:solidFill>
            <a:srgbClr val="FFFFFF">
              <a:lumMod val="85000"/>
            </a:srgbClr>
          </a:solidFill>
        </p:spPr>
      </p:pic>
    </p:spTree>
    <p:extLst>
      <p:ext uri="{BB962C8B-B14F-4D97-AF65-F5344CB8AC3E}">
        <p14:creationId xmlns:p14="http://schemas.microsoft.com/office/powerpoint/2010/main" val="19079452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20DD82-FE96-E634-FA2E-6BB006B87B33}"/>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C0B9129E-4D30-B5C5-2171-FCF4426E6B93}"/>
              </a:ext>
            </a:extLst>
          </p:cNvPr>
          <p:cNvSpPr>
            <a:spLocks noGrp="1"/>
          </p:cNvSpPr>
          <p:nvPr>
            <p:ph type="body" sz="quarter" idx="16"/>
          </p:nvPr>
        </p:nvSpPr>
        <p:spPr>
          <a:xfrm>
            <a:off x="5434696" y="2622424"/>
            <a:ext cx="6010480" cy="2253043"/>
          </a:xfrm>
        </p:spPr>
        <p:txBody>
          <a:bodyPr/>
          <a:lstStyle/>
          <a:p>
            <a:r>
              <a:rPr lang="en-US" dirty="0"/>
              <a:t>Unit 4-</a:t>
            </a:r>
          </a:p>
          <a:p>
            <a:r>
              <a:rPr lang="en-US" dirty="0"/>
              <a:t>Benefits of AI in teaching and learning</a:t>
            </a:r>
          </a:p>
        </p:txBody>
      </p:sp>
      <p:sp>
        <p:nvSpPr>
          <p:cNvPr id="5" name="Text Placeholder 4">
            <a:extLst>
              <a:ext uri="{FF2B5EF4-FFF2-40B4-BE49-F238E27FC236}">
                <a16:creationId xmlns:a16="http://schemas.microsoft.com/office/drawing/2014/main" id="{8A4B91C7-7084-0DB5-5A63-847C993D71C5}"/>
              </a:ext>
            </a:extLst>
          </p:cNvPr>
          <p:cNvSpPr>
            <a:spLocks noGrp="1"/>
          </p:cNvSpPr>
          <p:nvPr>
            <p:ph type="body" sz="quarter" idx="17"/>
          </p:nvPr>
        </p:nvSpPr>
        <p:spPr/>
        <p:txBody>
          <a:bodyPr/>
          <a:lstStyle/>
          <a:p>
            <a:r>
              <a:rPr lang="en-US" dirty="0"/>
              <a:t>04</a:t>
            </a:r>
          </a:p>
        </p:txBody>
      </p:sp>
    </p:spTree>
    <p:extLst>
      <p:ext uri="{BB962C8B-B14F-4D97-AF65-F5344CB8AC3E}">
        <p14:creationId xmlns:p14="http://schemas.microsoft.com/office/powerpoint/2010/main" val="27020342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01331F3-1FAA-D347-8B9C-59F1536C295C}"/>
              </a:ext>
            </a:extLst>
          </p:cNvPr>
          <p:cNvSpPr>
            <a:spLocks noGrp="1"/>
          </p:cNvSpPr>
          <p:nvPr>
            <p:ph type="body" sz="quarter" idx="18"/>
          </p:nvPr>
        </p:nvSpPr>
        <p:spPr/>
        <p:txBody>
          <a:bodyPr/>
          <a:lstStyle/>
          <a:p>
            <a:pPr marL="0"/>
            <a:r>
              <a:rPr lang="en-GB" sz="2000" dirty="0"/>
              <a:t>One of AI's most compelling benefits in education is its ability to personalise learning at a scale no single teacher can achieve alone. </a:t>
            </a:r>
          </a:p>
          <a:p>
            <a:pPr marL="0"/>
            <a:r>
              <a:rPr lang="en-GB" sz="2000" dirty="0"/>
              <a:t>A meta-analysis of AI-assisted personalised learning studies (2019–2024) found a medium-to-large positive effect on learning outcomes compared to non-adaptive approaches, with improvements of 0.36 standard deviations in overall academic achievement. </a:t>
            </a:r>
          </a:p>
          <a:p>
            <a:pPr marL="0"/>
            <a:r>
              <a:rPr lang="en-GB" sz="2000" dirty="0"/>
              <a:t>In a particularly striking 2025 result, students using AI tutors at Harvard University's physics department learned more than twice as much in less time compared to traditional active-learning classrooms.</a:t>
            </a:r>
            <a:endParaRPr lang="en-US" sz="2000" dirty="0"/>
          </a:p>
        </p:txBody>
      </p:sp>
      <p:sp>
        <p:nvSpPr>
          <p:cNvPr id="2" name="Text Placeholder 1">
            <a:extLst>
              <a:ext uri="{FF2B5EF4-FFF2-40B4-BE49-F238E27FC236}">
                <a16:creationId xmlns:a16="http://schemas.microsoft.com/office/drawing/2014/main" id="{4807231A-8C56-9D46-8B91-D1040E2F919E}"/>
              </a:ext>
            </a:extLst>
          </p:cNvPr>
          <p:cNvSpPr>
            <a:spLocks noGrp="1"/>
          </p:cNvSpPr>
          <p:nvPr>
            <p:ph type="body" sz="quarter" idx="16"/>
          </p:nvPr>
        </p:nvSpPr>
        <p:spPr>
          <a:xfrm>
            <a:off x="835671" y="1246695"/>
            <a:ext cx="7178174" cy="1031625"/>
          </a:xfrm>
        </p:spPr>
        <p:txBody>
          <a:bodyPr/>
          <a:lstStyle/>
          <a:p>
            <a:r>
              <a:rPr lang="en-US" dirty="0" err="1"/>
              <a:t>Personalisation</a:t>
            </a:r>
            <a:r>
              <a:rPr lang="en-US" dirty="0"/>
              <a:t> that actually works</a:t>
            </a:r>
          </a:p>
        </p:txBody>
      </p:sp>
      <p:pic>
        <p:nvPicPr>
          <p:cNvPr id="8" name="Picture Placeholder 7">
            <a:extLst>
              <a:ext uri="{FF2B5EF4-FFF2-40B4-BE49-F238E27FC236}">
                <a16:creationId xmlns:a16="http://schemas.microsoft.com/office/drawing/2014/main" id="{330DC2B4-5E6E-2BB3-C0D8-FBA1348585C3}"/>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5091418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392FD9-799B-CB10-3D6C-5BF2B2614041}"/>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6A180B04-C62A-224A-4415-6884281BA458}"/>
              </a:ext>
            </a:extLst>
          </p:cNvPr>
          <p:cNvSpPr>
            <a:spLocks noGrp="1"/>
          </p:cNvSpPr>
          <p:nvPr>
            <p:ph type="body" sz="quarter" idx="18"/>
          </p:nvPr>
        </p:nvSpPr>
        <p:spPr/>
        <p:txBody>
          <a:bodyPr/>
          <a:lstStyle/>
          <a:p>
            <a:pPr marL="0"/>
            <a:r>
              <a:rPr lang="en-GB" sz="2000" dirty="0"/>
              <a:t>In VET specifically, AI-driven personalisation takes on a practical urgency. Vocational classrooms often bring together learners with widely varying prior knowledge, language abilities, and learning speeds. AI tools like </a:t>
            </a:r>
            <a:r>
              <a:rPr lang="en-GB" sz="2000" b="1" dirty="0">
                <a:hlinkClick r:id="rId3"/>
              </a:rPr>
              <a:t>Diffit</a:t>
            </a:r>
            <a:r>
              <a:rPr lang="en-GB" sz="2000" dirty="0"/>
              <a:t> can take a complex technical manual and produce versions at multiple reading levels in minutes, while ChatGPT can generate scaffolded explanations of the same concept at different complexity levels. </a:t>
            </a:r>
          </a:p>
          <a:p>
            <a:pPr marL="0"/>
            <a:r>
              <a:rPr lang="en-GB" sz="2000" dirty="0"/>
              <a:t>For VET educators serving diverse cohorts, including adult learners, migrants, and career changers, this kind of rapid, targeted adaptation is a practical necessity.</a:t>
            </a:r>
            <a:endParaRPr lang="en-US" sz="2000" dirty="0"/>
          </a:p>
        </p:txBody>
      </p:sp>
      <p:sp>
        <p:nvSpPr>
          <p:cNvPr id="2" name="Text Placeholder 1">
            <a:extLst>
              <a:ext uri="{FF2B5EF4-FFF2-40B4-BE49-F238E27FC236}">
                <a16:creationId xmlns:a16="http://schemas.microsoft.com/office/drawing/2014/main" id="{1C417D21-B088-978A-53CD-1E1EDE0CFF5C}"/>
              </a:ext>
            </a:extLst>
          </p:cNvPr>
          <p:cNvSpPr>
            <a:spLocks noGrp="1"/>
          </p:cNvSpPr>
          <p:nvPr>
            <p:ph type="body" sz="quarter" idx="16"/>
          </p:nvPr>
        </p:nvSpPr>
        <p:spPr>
          <a:xfrm>
            <a:off x="835671" y="1246695"/>
            <a:ext cx="7178174" cy="1031625"/>
          </a:xfrm>
        </p:spPr>
        <p:txBody>
          <a:bodyPr/>
          <a:lstStyle/>
          <a:p>
            <a:r>
              <a:rPr lang="en-US" dirty="0" err="1"/>
              <a:t>Personalisation</a:t>
            </a:r>
            <a:r>
              <a:rPr lang="en-US" dirty="0"/>
              <a:t> that actually works</a:t>
            </a:r>
          </a:p>
        </p:txBody>
      </p:sp>
      <p:pic>
        <p:nvPicPr>
          <p:cNvPr id="8" name="Picture Placeholder 7">
            <a:extLst>
              <a:ext uri="{FF2B5EF4-FFF2-40B4-BE49-F238E27FC236}">
                <a16:creationId xmlns:a16="http://schemas.microsoft.com/office/drawing/2014/main" id="{7E3D8C90-5B5E-526C-A667-C68D2A9CE87A}"/>
              </a:ext>
            </a:extLst>
          </p:cNvPr>
          <p:cNvPicPr>
            <a:picLocks noGrp="1" noChangeAspect="1"/>
          </p:cNvPicPr>
          <p:nvPr>
            <p:ph type="pic" sz="quarter" idx="10"/>
          </p:nvPr>
        </p:nvPicPr>
        <p:blipFill>
          <a:blip r:embed="rId4"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3556629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3EDF85-4CCB-C224-E8F8-604054250D42}"/>
            </a:ext>
          </a:extLst>
        </p:cNvPr>
        <p:cNvGrpSpPr/>
        <p:nvPr/>
      </p:nvGrpSpPr>
      <p:grpSpPr>
        <a:xfrm>
          <a:off x="0" y="0"/>
          <a:ext cx="0" cy="0"/>
          <a:chOff x="0" y="0"/>
          <a:chExt cx="0" cy="0"/>
        </a:xfrm>
      </p:grpSpPr>
      <p:pic>
        <p:nvPicPr>
          <p:cNvPr id="16" name="Picture Placeholder 4">
            <a:extLst>
              <a:ext uri="{FF2B5EF4-FFF2-40B4-BE49-F238E27FC236}">
                <a16:creationId xmlns:a16="http://schemas.microsoft.com/office/drawing/2014/main" id="{993CE777-3D2E-CCBD-DCFB-140F05759A83}"/>
              </a:ext>
            </a:extLst>
          </p:cNvPr>
          <p:cNvPicPr>
            <a:picLocks noGrp="1" noChangeAspect="1"/>
          </p:cNvPicPr>
          <p:nvPr>
            <p:ph type="pic" sz="quarter" idx="44"/>
          </p:nvPr>
        </p:nvPicPr>
        <p:blipFill>
          <a:blip r:embed="rId3" cstate="screen">
            <a:extLst>
              <a:ext uri="{28A0092B-C50C-407E-A947-70E740481C1C}">
                <a14:useLocalDpi xmlns:a14="http://schemas.microsoft.com/office/drawing/2010/main"/>
              </a:ext>
            </a:extLst>
          </a:blip>
          <a:srcRect/>
          <a:stretch/>
        </p:blipFill>
        <p:spPr/>
      </p:pic>
      <p:sp>
        <p:nvSpPr>
          <p:cNvPr id="8" name="Text Placeholder 7">
            <a:extLst>
              <a:ext uri="{FF2B5EF4-FFF2-40B4-BE49-F238E27FC236}">
                <a16:creationId xmlns:a16="http://schemas.microsoft.com/office/drawing/2014/main" id="{C07E27EA-604A-7732-8582-B322EF2BEA4A}"/>
              </a:ext>
            </a:extLst>
          </p:cNvPr>
          <p:cNvSpPr>
            <a:spLocks noGrp="1"/>
          </p:cNvSpPr>
          <p:nvPr>
            <p:ph type="body" sz="quarter" idx="18"/>
          </p:nvPr>
        </p:nvSpPr>
        <p:spPr>
          <a:xfrm>
            <a:off x="6613876" y="1452064"/>
            <a:ext cx="5260624" cy="4377696"/>
          </a:xfrm>
        </p:spPr>
        <p:txBody>
          <a:bodyPr/>
          <a:lstStyle/>
          <a:p>
            <a:pPr marL="0"/>
            <a:r>
              <a:rPr lang="en-GB" sz="2000" dirty="0"/>
              <a:t>VET educators consistently report that administrative tasks, planning lessons, drafting assessments, writing feedback, managing documentation, consume time they would rather spend with learners. </a:t>
            </a:r>
          </a:p>
          <a:p>
            <a:pPr marL="0"/>
            <a:r>
              <a:rPr lang="en-GB" sz="2000" dirty="0"/>
              <a:t>A UK Education Endowment Foundation pilot (2023) found that using ChatGPT for administrative tasks reduced planning and admin time by approximately 31%, or around 25 minutes per week per teacher. Other studies report teachers using AI at least weekly save an average of 5.9 hours per week, with 55% saying AI has given them more time for direct student interaction.</a:t>
            </a:r>
            <a:endParaRPr lang="en-IE" sz="2000" dirty="0"/>
          </a:p>
        </p:txBody>
      </p:sp>
      <p:sp>
        <p:nvSpPr>
          <p:cNvPr id="7" name="Text Placeholder 6">
            <a:extLst>
              <a:ext uri="{FF2B5EF4-FFF2-40B4-BE49-F238E27FC236}">
                <a16:creationId xmlns:a16="http://schemas.microsoft.com/office/drawing/2014/main" id="{6EBF0C47-CAF2-A5D6-6009-9FF63CC6FFF5}"/>
              </a:ext>
            </a:extLst>
          </p:cNvPr>
          <p:cNvSpPr>
            <a:spLocks noGrp="1"/>
          </p:cNvSpPr>
          <p:nvPr>
            <p:ph type="body" sz="quarter" idx="16"/>
          </p:nvPr>
        </p:nvSpPr>
        <p:spPr>
          <a:xfrm>
            <a:off x="6791158" y="260747"/>
            <a:ext cx="4757375" cy="992652"/>
          </a:xfrm>
        </p:spPr>
        <p:txBody>
          <a:bodyPr/>
          <a:lstStyle/>
          <a:p>
            <a:r>
              <a:rPr lang="en-GB" dirty="0"/>
              <a:t>Reclaiming time for what matters most</a:t>
            </a:r>
            <a:endParaRPr lang="en-IE" dirty="0"/>
          </a:p>
        </p:txBody>
      </p:sp>
      <p:sp>
        <p:nvSpPr>
          <p:cNvPr id="17" name="Freeform 16">
            <a:extLst>
              <a:ext uri="{FF2B5EF4-FFF2-40B4-BE49-F238E27FC236}">
                <a16:creationId xmlns:a16="http://schemas.microsoft.com/office/drawing/2014/main" id="{BA3D60A9-8EAA-988D-3AFD-7999887ED0A8}"/>
              </a:ext>
            </a:extLst>
          </p:cNvPr>
          <p:cNvSpPr/>
          <p:nvPr/>
        </p:nvSpPr>
        <p:spPr>
          <a:xfrm rot="5551673">
            <a:off x="9464822" y="5119088"/>
            <a:ext cx="2447505" cy="1970486"/>
          </a:xfrm>
          <a:custGeom>
            <a:avLst/>
            <a:gdLst>
              <a:gd name="connsiteX0" fmla="*/ 2135061 w 2135061"/>
              <a:gd name="connsiteY0" fmla="*/ 804516 h 1718938"/>
              <a:gd name="connsiteX1" fmla="*/ 1330546 w 2135061"/>
              <a:gd name="connsiteY1" fmla="*/ 0 h 1718938"/>
              <a:gd name="connsiteX2" fmla="*/ 1316675 w 2135061"/>
              <a:gd name="connsiteY2" fmla="*/ 13871 h 1718938"/>
              <a:gd name="connsiteX3" fmla="*/ 1316675 w 2135061"/>
              <a:gd name="connsiteY3" fmla="*/ 300360 h 1718938"/>
              <a:gd name="connsiteX4" fmla="*/ 1340148 w 2135061"/>
              <a:gd name="connsiteY4" fmla="*/ 323833 h 1718938"/>
              <a:gd name="connsiteX5" fmla="*/ 1176364 w 2135061"/>
              <a:gd name="connsiteY5" fmla="*/ 487618 h 1718938"/>
              <a:gd name="connsiteX6" fmla="*/ 1201972 w 2135061"/>
              <a:gd name="connsiteY6" fmla="*/ 513225 h 1718938"/>
              <a:gd name="connsiteX7" fmla="*/ 988573 w 2135061"/>
              <a:gd name="connsiteY7" fmla="*/ 726625 h 1718938"/>
              <a:gd name="connsiteX8" fmla="*/ 323834 w 2135061"/>
              <a:gd name="connsiteY8" fmla="*/ 726625 h 1718938"/>
              <a:gd name="connsiteX9" fmla="*/ 311563 w 2135061"/>
              <a:gd name="connsiteY9" fmla="*/ 731426 h 1718938"/>
              <a:gd name="connsiteX10" fmla="*/ 114702 w 2135061"/>
              <a:gd name="connsiteY10" fmla="*/ 928288 h 1718938"/>
              <a:gd name="connsiteX11" fmla="*/ 76290 w 2135061"/>
              <a:gd name="connsiteY11" fmla="*/ 917084 h 1718938"/>
              <a:gd name="connsiteX12" fmla="*/ 0 w 2135061"/>
              <a:gd name="connsiteY12" fmla="*/ 991241 h 1718938"/>
              <a:gd name="connsiteX13" fmla="*/ 74156 w 2135061"/>
              <a:gd name="connsiteY13" fmla="*/ 1067531 h 1718938"/>
              <a:gd name="connsiteX14" fmla="*/ 127506 w 2135061"/>
              <a:gd name="connsiteY14" fmla="*/ 1046191 h 1718938"/>
              <a:gd name="connsiteX15" fmla="*/ 150447 w 2135061"/>
              <a:gd name="connsiteY15" fmla="*/ 993374 h 1718938"/>
              <a:gd name="connsiteX16" fmla="*/ 139243 w 2135061"/>
              <a:gd name="connsiteY16" fmla="*/ 952828 h 1718938"/>
              <a:gd name="connsiteX17" fmla="*/ 331303 w 2135061"/>
              <a:gd name="connsiteY17" fmla="*/ 760769 h 1718938"/>
              <a:gd name="connsiteX18" fmla="*/ 996042 w 2135061"/>
              <a:gd name="connsiteY18" fmla="*/ 760769 h 1718938"/>
              <a:gd name="connsiteX19" fmla="*/ 1008312 w 2135061"/>
              <a:gd name="connsiteY19" fmla="*/ 755967 h 1718938"/>
              <a:gd name="connsiteX20" fmla="*/ 1226513 w 2135061"/>
              <a:gd name="connsiteY20" fmla="*/ 537767 h 1718938"/>
              <a:gd name="connsiteX21" fmla="*/ 1254255 w 2135061"/>
              <a:gd name="connsiteY21" fmla="*/ 565509 h 1718938"/>
              <a:gd name="connsiteX22" fmla="*/ 1418039 w 2135061"/>
              <a:gd name="connsiteY22" fmla="*/ 401725 h 1718938"/>
              <a:gd name="connsiteX23" fmla="*/ 1506600 w 2135061"/>
              <a:gd name="connsiteY23" fmla="*/ 490285 h 1718938"/>
              <a:gd name="connsiteX24" fmla="*/ 1342816 w 2135061"/>
              <a:gd name="connsiteY24" fmla="*/ 654069 h 1718938"/>
              <a:gd name="connsiteX25" fmla="*/ 1368957 w 2135061"/>
              <a:gd name="connsiteY25" fmla="*/ 680211 h 1718938"/>
              <a:gd name="connsiteX26" fmla="*/ 1088337 w 2135061"/>
              <a:gd name="connsiteY26" fmla="*/ 960831 h 1718938"/>
              <a:gd name="connsiteX27" fmla="*/ 760236 w 2135061"/>
              <a:gd name="connsiteY27" fmla="*/ 960831 h 1718938"/>
              <a:gd name="connsiteX28" fmla="*/ 747965 w 2135061"/>
              <a:gd name="connsiteY28" fmla="*/ 965632 h 1718938"/>
              <a:gd name="connsiteX29" fmla="*/ 721824 w 2135061"/>
              <a:gd name="connsiteY29" fmla="*/ 991774 h 1718938"/>
              <a:gd name="connsiteX30" fmla="*/ 721824 w 2135061"/>
              <a:gd name="connsiteY30" fmla="*/ 991774 h 1718938"/>
              <a:gd name="connsiteX31" fmla="*/ 634863 w 2135061"/>
              <a:gd name="connsiteY31" fmla="*/ 1078201 h 1718938"/>
              <a:gd name="connsiteX32" fmla="*/ 600186 w 2135061"/>
              <a:gd name="connsiteY32" fmla="*/ 1069131 h 1718938"/>
              <a:gd name="connsiteX33" fmla="*/ 523896 w 2135061"/>
              <a:gd name="connsiteY33" fmla="*/ 1143288 h 1718938"/>
              <a:gd name="connsiteX34" fmla="*/ 598052 w 2135061"/>
              <a:gd name="connsiteY34" fmla="*/ 1219578 h 1718938"/>
              <a:gd name="connsiteX35" fmla="*/ 651402 w 2135061"/>
              <a:gd name="connsiteY35" fmla="*/ 1198238 h 1718938"/>
              <a:gd name="connsiteX36" fmla="*/ 674342 w 2135061"/>
              <a:gd name="connsiteY36" fmla="*/ 1145421 h 1718938"/>
              <a:gd name="connsiteX37" fmla="*/ 660471 w 2135061"/>
              <a:gd name="connsiteY37" fmla="*/ 1101141 h 1718938"/>
              <a:gd name="connsiteX38" fmla="*/ 667407 w 2135061"/>
              <a:gd name="connsiteY38" fmla="*/ 1094206 h 1718938"/>
              <a:gd name="connsiteX39" fmla="*/ 667407 w 2135061"/>
              <a:gd name="connsiteY39" fmla="*/ 1094206 h 1718938"/>
              <a:gd name="connsiteX40" fmla="*/ 766637 w 2135061"/>
              <a:gd name="connsiteY40" fmla="*/ 994975 h 1718938"/>
              <a:gd name="connsiteX41" fmla="*/ 1094739 w 2135061"/>
              <a:gd name="connsiteY41" fmla="*/ 994975 h 1718938"/>
              <a:gd name="connsiteX42" fmla="*/ 1107010 w 2135061"/>
              <a:gd name="connsiteY42" fmla="*/ 990173 h 1718938"/>
              <a:gd name="connsiteX43" fmla="*/ 1392431 w 2135061"/>
              <a:gd name="connsiteY43" fmla="*/ 704752 h 1718938"/>
              <a:gd name="connsiteX44" fmla="*/ 1419640 w 2135061"/>
              <a:gd name="connsiteY44" fmla="*/ 731960 h 1718938"/>
              <a:gd name="connsiteX45" fmla="*/ 1583424 w 2135061"/>
              <a:gd name="connsiteY45" fmla="*/ 568176 h 1718938"/>
              <a:gd name="connsiteX46" fmla="*/ 1671985 w 2135061"/>
              <a:gd name="connsiteY46" fmla="*/ 656737 h 1718938"/>
              <a:gd name="connsiteX47" fmla="*/ 1508200 w 2135061"/>
              <a:gd name="connsiteY47" fmla="*/ 820521 h 1718938"/>
              <a:gd name="connsiteX48" fmla="*/ 1535942 w 2135061"/>
              <a:gd name="connsiteY48" fmla="*/ 848263 h 1718938"/>
              <a:gd name="connsiteX49" fmla="*/ 1318808 w 2135061"/>
              <a:gd name="connsiteY49" fmla="*/ 1065396 h 1718938"/>
              <a:gd name="connsiteX50" fmla="*/ 1313473 w 2135061"/>
              <a:gd name="connsiteY50" fmla="*/ 1077667 h 1718938"/>
              <a:gd name="connsiteX51" fmla="*/ 1313473 w 2135061"/>
              <a:gd name="connsiteY51" fmla="*/ 1403635 h 1718938"/>
              <a:gd name="connsiteX52" fmla="*/ 1136886 w 2135061"/>
              <a:gd name="connsiteY52" fmla="*/ 1580223 h 1718938"/>
              <a:gd name="connsiteX53" fmla="*/ 1095806 w 2135061"/>
              <a:gd name="connsiteY53" fmla="*/ 1568486 h 1718938"/>
              <a:gd name="connsiteX54" fmla="*/ 1042990 w 2135061"/>
              <a:gd name="connsiteY54" fmla="*/ 1591427 h 1718938"/>
              <a:gd name="connsiteX55" fmla="*/ 1021650 w 2135061"/>
              <a:gd name="connsiteY55" fmla="*/ 1644776 h 1718938"/>
              <a:gd name="connsiteX56" fmla="*/ 1097940 w 2135061"/>
              <a:gd name="connsiteY56" fmla="*/ 1718932 h 1718938"/>
              <a:gd name="connsiteX57" fmla="*/ 1172096 w 2135061"/>
              <a:gd name="connsiteY57" fmla="*/ 1642642 h 1718938"/>
              <a:gd name="connsiteX58" fmla="*/ 1160893 w 2135061"/>
              <a:gd name="connsiteY58" fmla="*/ 1604230 h 1718938"/>
              <a:gd name="connsiteX59" fmla="*/ 1342816 w 2135061"/>
              <a:gd name="connsiteY59" fmla="*/ 1422307 h 1718938"/>
              <a:gd name="connsiteX60" fmla="*/ 1347618 w 2135061"/>
              <a:gd name="connsiteY60" fmla="*/ 1410037 h 1718938"/>
              <a:gd name="connsiteX61" fmla="*/ 1347618 w 2135061"/>
              <a:gd name="connsiteY61" fmla="*/ 1084069 h 1718938"/>
              <a:gd name="connsiteX62" fmla="*/ 1559417 w 2135061"/>
              <a:gd name="connsiteY62" fmla="*/ 872270 h 1718938"/>
              <a:gd name="connsiteX63" fmla="*/ 1585024 w 2135061"/>
              <a:gd name="connsiteY63" fmla="*/ 897878 h 1718938"/>
              <a:gd name="connsiteX64" fmla="*/ 1748809 w 2135061"/>
              <a:gd name="connsiteY64" fmla="*/ 734094 h 1718938"/>
              <a:gd name="connsiteX65" fmla="*/ 1837369 w 2135061"/>
              <a:gd name="connsiteY65" fmla="*/ 822655 h 1718938"/>
              <a:gd name="connsiteX66" fmla="*/ 1673585 w 2135061"/>
              <a:gd name="connsiteY66" fmla="*/ 986439 h 1718938"/>
              <a:gd name="connsiteX67" fmla="*/ 1700260 w 2135061"/>
              <a:gd name="connsiteY67" fmla="*/ 1013114 h 1718938"/>
              <a:gd name="connsiteX68" fmla="*/ 1612233 w 2135061"/>
              <a:gd name="connsiteY68" fmla="*/ 1101141 h 1718938"/>
              <a:gd name="connsiteX69" fmla="*/ 1571687 w 2135061"/>
              <a:gd name="connsiteY69" fmla="*/ 1089938 h 1718938"/>
              <a:gd name="connsiteX70" fmla="*/ 1518870 w 2135061"/>
              <a:gd name="connsiteY70" fmla="*/ 1112878 h 1718938"/>
              <a:gd name="connsiteX71" fmla="*/ 1497531 w 2135061"/>
              <a:gd name="connsiteY71" fmla="*/ 1166228 h 1718938"/>
              <a:gd name="connsiteX72" fmla="*/ 1573821 w 2135061"/>
              <a:gd name="connsiteY72" fmla="*/ 1240384 h 1718938"/>
              <a:gd name="connsiteX73" fmla="*/ 1647977 w 2135061"/>
              <a:gd name="connsiteY73" fmla="*/ 1164094 h 1718938"/>
              <a:gd name="connsiteX74" fmla="*/ 1636774 w 2135061"/>
              <a:gd name="connsiteY74" fmla="*/ 1125682 h 1718938"/>
              <a:gd name="connsiteX75" fmla="*/ 1724801 w 2135061"/>
              <a:gd name="connsiteY75" fmla="*/ 1037655 h 1718938"/>
              <a:gd name="connsiteX76" fmla="*/ 1751476 w 2135061"/>
              <a:gd name="connsiteY76" fmla="*/ 1064330 h 1718938"/>
              <a:gd name="connsiteX77" fmla="*/ 1915260 w 2135061"/>
              <a:gd name="connsiteY77" fmla="*/ 900546 h 1718938"/>
              <a:gd name="connsiteX78" fmla="*/ 1965942 w 2135061"/>
              <a:gd name="connsiteY78" fmla="*/ 951228 h 1718938"/>
              <a:gd name="connsiteX79" fmla="*/ 2051836 w 2135061"/>
              <a:gd name="connsiteY79" fmla="*/ 936823 h 1718938"/>
              <a:gd name="connsiteX80" fmla="*/ 2067841 w 2135061"/>
              <a:gd name="connsiteY80" fmla="*/ 937891 h 1718938"/>
              <a:gd name="connsiteX81" fmla="*/ 2133994 w 2135061"/>
              <a:gd name="connsiteY81" fmla="*/ 805050 h 1718938"/>
              <a:gd name="connsiteX82" fmla="*/ 601253 w 2135061"/>
              <a:gd name="connsiteY82" fmla="*/ 1192369 h 1718938"/>
              <a:gd name="connsiteX83" fmla="*/ 566575 w 2135061"/>
              <a:gd name="connsiteY83" fmla="*/ 1177965 h 1718938"/>
              <a:gd name="connsiteX84" fmla="*/ 552171 w 2135061"/>
              <a:gd name="connsiteY84" fmla="*/ 1144355 h 1718938"/>
              <a:gd name="connsiteX85" fmla="*/ 566042 w 2135061"/>
              <a:gd name="connsiteY85" fmla="*/ 1110210 h 1718938"/>
              <a:gd name="connsiteX86" fmla="*/ 600186 w 2135061"/>
              <a:gd name="connsiteY86" fmla="*/ 1095806 h 1718938"/>
              <a:gd name="connsiteX87" fmla="*/ 648734 w 2135061"/>
              <a:gd name="connsiteY87" fmla="*/ 1143288 h 1718938"/>
              <a:gd name="connsiteX88" fmla="*/ 601253 w 2135061"/>
              <a:gd name="connsiteY88" fmla="*/ 1192369 h 1718938"/>
              <a:gd name="connsiteX89" fmla="*/ 1098474 w 2135061"/>
              <a:gd name="connsiteY89" fmla="*/ 1691724 h 1718938"/>
              <a:gd name="connsiteX90" fmla="*/ 1063796 w 2135061"/>
              <a:gd name="connsiteY90" fmla="*/ 1677320 h 1718938"/>
              <a:gd name="connsiteX91" fmla="*/ 1049925 w 2135061"/>
              <a:gd name="connsiteY91" fmla="*/ 1643709 h 1718938"/>
              <a:gd name="connsiteX92" fmla="*/ 1063796 w 2135061"/>
              <a:gd name="connsiteY92" fmla="*/ 1609565 h 1718938"/>
              <a:gd name="connsiteX93" fmla="*/ 1097940 w 2135061"/>
              <a:gd name="connsiteY93" fmla="*/ 1595161 h 1718938"/>
              <a:gd name="connsiteX94" fmla="*/ 1146488 w 2135061"/>
              <a:gd name="connsiteY94" fmla="*/ 1642642 h 1718938"/>
              <a:gd name="connsiteX95" fmla="*/ 1099007 w 2135061"/>
              <a:gd name="connsiteY95" fmla="*/ 1691724 h 171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135061" h="1718938">
                <a:moveTo>
                  <a:pt x="2135061" y="804516"/>
                </a:moveTo>
                <a:lnTo>
                  <a:pt x="1330546" y="0"/>
                </a:lnTo>
                <a:lnTo>
                  <a:pt x="1316675" y="13871"/>
                </a:lnTo>
                <a:cubicBezTo>
                  <a:pt x="1237717" y="92829"/>
                  <a:pt x="1237717" y="220869"/>
                  <a:pt x="1316675" y="300360"/>
                </a:cubicBezTo>
                <a:lnTo>
                  <a:pt x="1340148" y="323833"/>
                </a:lnTo>
                <a:lnTo>
                  <a:pt x="1176364" y="487618"/>
                </a:lnTo>
                <a:lnTo>
                  <a:pt x="1201972" y="513225"/>
                </a:lnTo>
                <a:lnTo>
                  <a:pt x="988573" y="726625"/>
                </a:lnTo>
                <a:cubicBezTo>
                  <a:pt x="974702" y="726625"/>
                  <a:pt x="323834" y="726625"/>
                  <a:pt x="323834" y="726625"/>
                </a:cubicBezTo>
                <a:cubicBezTo>
                  <a:pt x="319032" y="726625"/>
                  <a:pt x="314764" y="728226"/>
                  <a:pt x="311563" y="731426"/>
                </a:cubicBezTo>
                <a:lnTo>
                  <a:pt x="114702" y="928288"/>
                </a:lnTo>
                <a:cubicBezTo>
                  <a:pt x="103499" y="921352"/>
                  <a:pt x="90161" y="917084"/>
                  <a:pt x="76290" y="917084"/>
                </a:cubicBezTo>
                <a:cubicBezTo>
                  <a:pt x="34677" y="916551"/>
                  <a:pt x="533" y="949628"/>
                  <a:pt x="0" y="991241"/>
                </a:cubicBezTo>
                <a:cubicBezTo>
                  <a:pt x="0" y="1032853"/>
                  <a:pt x="33077" y="1066997"/>
                  <a:pt x="74156" y="1067531"/>
                </a:cubicBezTo>
                <a:cubicBezTo>
                  <a:pt x="94429" y="1067531"/>
                  <a:pt x="113102" y="1060061"/>
                  <a:pt x="127506" y="1046191"/>
                </a:cubicBezTo>
                <a:cubicBezTo>
                  <a:pt x="141911" y="1032320"/>
                  <a:pt x="149913" y="1013114"/>
                  <a:pt x="150447" y="993374"/>
                </a:cubicBezTo>
                <a:cubicBezTo>
                  <a:pt x="150447" y="978437"/>
                  <a:pt x="146712" y="964566"/>
                  <a:pt x="139243" y="952828"/>
                </a:cubicBezTo>
                <a:lnTo>
                  <a:pt x="331303" y="760769"/>
                </a:lnTo>
                <a:lnTo>
                  <a:pt x="996042" y="760769"/>
                </a:lnTo>
                <a:cubicBezTo>
                  <a:pt x="1000843" y="760769"/>
                  <a:pt x="1005111" y="759169"/>
                  <a:pt x="1008312" y="755967"/>
                </a:cubicBezTo>
                <a:lnTo>
                  <a:pt x="1226513" y="537767"/>
                </a:lnTo>
                <a:lnTo>
                  <a:pt x="1254255" y="565509"/>
                </a:lnTo>
                <a:lnTo>
                  <a:pt x="1418039" y="401725"/>
                </a:lnTo>
                <a:lnTo>
                  <a:pt x="1506600" y="490285"/>
                </a:lnTo>
                <a:lnTo>
                  <a:pt x="1342816" y="654069"/>
                </a:lnTo>
                <a:lnTo>
                  <a:pt x="1368957" y="680211"/>
                </a:lnTo>
                <a:lnTo>
                  <a:pt x="1088337" y="960831"/>
                </a:lnTo>
                <a:cubicBezTo>
                  <a:pt x="1074466" y="960831"/>
                  <a:pt x="760236" y="960831"/>
                  <a:pt x="760236" y="960831"/>
                </a:cubicBezTo>
                <a:cubicBezTo>
                  <a:pt x="755434" y="960831"/>
                  <a:pt x="751166" y="962432"/>
                  <a:pt x="747965" y="965632"/>
                </a:cubicBezTo>
                <a:lnTo>
                  <a:pt x="721824" y="991774"/>
                </a:lnTo>
                <a:lnTo>
                  <a:pt x="721824" y="991774"/>
                </a:lnTo>
                <a:cubicBezTo>
                  <a:pt x="721824" y="991774"/>
                  <a:pt x="634863" y="1078201"/>
                  <a:pt x="634863" y="1078201"/>
                </a:cubicBezTo>
                <a:cubicBezTo>
                  <a:pt x="624727" y="1072866"/>
                  <a:pt x="612990" y="1069131"/>
                  <a:pt x="600186" y="1069131"/>
                </a:cubicBezTo>
                <a:cubicBezTo>
                  <a:pt x="558573" y="1068598"/>
                  <a:pt x="524429" y="1101675"/>
                  <a:pt x="523896" y="1143288"/>
                </a:cubicBezTo>
                <a:cubicBezTo>
                  <a:pt x="523362" y="1184900"/>
                  <a:pt x="556439" y="1219044"/>
                  <a:pt x="598052" y="1219578"/>
                </a:cubicBezTo>
                <a:cubicBezTo>
                  <a:pt x="618325" y="1219578"/>
                  <a:pt x="636997" y="1212109"/>
                  <a:pt x="651402" y="1198238"/>
                </a:cubicBezTo>
                <a:cubicBezTo>
                  <a:pt x="665806" y="1184367"/>
                  <a:pt x="673809" y="1165161"/>
                  <a:pt x="674342" y="1145421"/>
                </a:cubicBezTo>
                <a:cubicBezTo>
                  <a:pt x="674342" y="1128883"/>
                  <a:pt x="669541" y="1113411"/>
                  <a:pt x="660471" y="1101141"/>
                </a:cubicBezTo>
                <a:lnTo>
                  <a:pt x="667407" y="1094206"/>
                </a:lnTo>
                <a:lnTo>
                  <a:pt x="667407" y="1094206"/>
                </a:lnTo>
                <a:cubicBezTo>
                  <a:pt x="667407" y="1094206"/>
                  <a:pt x="766637" y="994975"/>
                  <a:pt x="766637" y="994975"/>
                </a:cubicBezTo>
                <a:cubicBezTo>
                  <a:pt x="780508" y="994975"/>
                  <a:pt x="1094739" y="994975"/>
                  <a:pt x="1094739" y="994975"/>
                </a:cubicBezTo>
                <a:cubicBezTo>
                  <a:pt x="1099541" y="994975"/>
                  <a:pt x="1103809" y="993374"/>
                  <a:pt x="1107010" y="990173"/>
                </a:cubicBezTo>
                <a:lnTo>
                  <a:pt x="1392431" y="704752"/>
                </a:lnTo>
                <a:lnTo>
                  <a:pt x="1419640" y="731960"/>
                </a:lnTo>
                <a:lnTo>
                  <a:pt x="1583424" y="568176"/>
                </a:lnTo>
                <a:lnTo>
                  <a:pt x="1671985" y="656737"/>
                </a:lnTo>
                <a:lnTo>
                  <a:pt x="1508200" y="820521"/>
                </a:lnTo>
                <a:lnTo>
                  <a:pt x="1535942" y="848263"/>
                </a:lnTo>
                <a:lnTo>
                  <a:pt x="1318808" y="1065396"/>
                </a:lnTo>
                <a:cubicBezTo>
                  <a:pt x="1315608" y="1068598"/>
                  <a:pt x="1314007" y="1072866"/>
                  <a:pt x="1313473" y="1077667"/>
                </a:cubicBezTo>
                <a:cubicBezTo>
                  <a:pt x="1313473" y="1077667"/>
                  <a:pt x="1313473" y="1390297"/>
                  <a:pt x="1313473" y="1403635"/>
                </a:cubicBezTo>
                <a:lnTo>
                  <a:pt x="1136886" y="1580223"/>
                </a:lnTo>
                <a:cubicBezTo>
                  <a:pt x="1125149" y="1572754"/>
                  <a:pt x="1110744" y="1568486"/>
                  <a:pt x="1095806" y="1568486"/>
                </a:cubicBezTo>
                <a:cubicBezTo>
                  <a:pt x="1075533" y="1568486"/>
                  <a:pt x="1056861" y="1577022"/>
                  <a:pt x="1042990" y="1591427"/>
                </a:cubicBezTo>
                <a:cubicBezTo>
                  <a:pt x="1029119" y="1605831"/>
                  <a:pt x="1021116" y="1625037"/>
                  <a:pt x="1021650" y="1644776"/>
                </a:cubicBezTo>
                <a:cubicBezTo>
                  <a:pt x="1022183" y="1686389"/>
                  <a:pt x="1056327" y="1719466"/>
                  <a:pt x="1097940" y="1718932"/>
                </a:cubicBezTo>
                <a:cubicBezTo>
                  <a:pt x="1139553" y="1718399"/>
                  <a:pt x="1172630" y="1684255"/>
                  <a:pt x="1172096" y="1642642"/>
                </a:cubicBezTo>
                <a:cubicBezTo>
                  <a:pt x="1172096" y="1628772"/>
                  <a:pt x="1167828" y="1615434"/>
                  <a:pt x="1160893" y="1604230"/>
                </a:cubicBezTo>
                <a:lnTo>
                  <a:pt x="1342816" y="1422307"/>
                </a:lnTo>
                <a:cubicBezTo>
                  <a:pt x="1346017" y="1419106"/>
                  <a:pt x="1347618" y="1414838"/>
                  <a:pt x="1347618" y="1410037"/>
                </a:cubicBezTo>
                <a:lnTo>
                  <a:pt x="1347618" y="1084069"/>
                </a:lnTo>
                <a:lnTo>
                  <a:pt x="1559417" y="872270"/>
                </a:lnTo>
                <a:lnTo>
                  <a:pt x="1585024" y="897878"/>
                </a:lnTo>
                <a:lnTo>
                  <a:pt x="1748809" y="734094"/>
                </a:lnTo>
                <a:lnTo>
                  <a:pt x="1837369" y="822655"/>
                </a:lnTo>
                <a:lnTo>
                  <a:pt x="1673585" y="986439"/>
                </a:lnTo>
                <a:lnTo>
                  <a:pt x="1700260" y="1013114"/>
                </a:lnTo>
                <a:lnTo>
                  <a:pt x="1612233" y="1101141"/>
                </a:lnTo>
                <a:cubicBezTo>
                  <a:pt x="1600496" y="1093672"/>
                  <a:pt x="1586625" y="1089404"/>
                  <a:pt x="1571687" y="1089938"/>
                </a:cubicBezTo>
                <a:cubicBezTo>
                  <a:pt x="1551414" y="1089938"/>
                  <a:pt x="1532742" y="1098474"/>
                  <a:pt x="1518870" y="1112878"/>
                </a:cubicBezTo>
                <a:cubicBezTo>
                  <a:pt x="1505000" y="1127283"/>
                  <a:pt x="1496997" y="1146489"/>
                  <a:pt x="1497531" y="1166228"/>
                </a:cubicBezTo>
                <a:cubicBezTo>
                  <a:pt x="1498064" y="1207841"/>
                  <a:pt x="1532208" y="1240918"/>
                  <a:pt x="1573821" y="1240384"/>
                </a:cubicBezTo>
                <a:cubicBezTo>
                  <a:pt x="1615434" y="1239851"/>
                  <a:pt x="1648511" y="1205707"/>
                  <a:pt x="1647977" y="1164094"/>
                </a:cubicBezTo>
                <a:cubicBezTo>
                  <a:pt x="1647977" y="1149690"/>
                  <a:pt x="1643709" y="1136885"/>
                  <a:pt x="1636774" y="1125682"/>
                </a:cubicBezTo>
                <a:lnTo>
                  <a:pt x="1724801" y="1037655"/>
                </a:lnTo>
                <a:lnTo>
                  <a:pt x="1751476" y="1064330"/>
                </a:lnTo>
                <a:lnTo>
                  <a:pt x="1915260" y="900546"/>
                </a:lnTo>
                <a:lnTo>
                  <a:pt x="1965942" y="951228"/>
                </a:lnTo>
                <a:cubicBezTo>
                  <a:pt x="1991550" y="942158"/>
                  <a:pt x="2019826" y="936823"/>
                  <a:pt x="2051836" y="936823"/>
                </a:cubicBezTo>
                <a:cubicBezTo>
                  <a:pt x="2083846" y="936823"/>
                  <a:pt x="2062506" y="937357"/>
                  <a:pt x="2067841" y="937891"/>
                </a:cubicBezTo>
                <a:cubicBezTo>
                  <a:pt x="2076376" y="887742"/>
                  <a:pt x="2098784" y="840794"/>
                  <a:pt x="2133994" y="805050"/>
                </a:cubicBezTo>
                <a:close/>
                <a:moveTo>
                  <a:pt x="601253" y="1192369"/>
                </a:moveTo>
                <a:cubicBezTo>
                  <a:pt x="587915" y="1192369"/>
                  <a:pt x="575645" y="1187034"/>
                  <a:pt x="566575" y="1177965"/>
                </a:cubicBezTo>
                <a:cubicBezTo>
                  <a:pt x="558040" y="1169429"/>
                  <a:pt x="552705" y="1157692"/>
                  <a:pt x="552171" y="1144355"/>
                </a:cubicBezTo>
                <a:cubicBezTo>
                  <a:pt x="552171" y="1131550"/>
                  <a:pt x="556973" y="1119280"/>
                  <a:pt x="566042" y="1110210"/>
                </a:cubicBezTo>
                <a:cubicBezTo>
                  <a:pt x="575111" y="1101141"/>
                  <a:pt x="586848" y="1095806"/>
                  <a:pt x="600186" y="1095806"/>
                </a:cubicBezTo>
                <a:cubicBezTo>
                  <a:pt x="626861" y="1095806"/>
                  <a:pt x="648734" y="1116613"/>
                  <a:pt x="648734" y="1143288"/>
                </a:cubicBezTo>
                <a:cubicBezTo>
                  <a:pt x="648734" y="1169963"/>
                  <a:pt x="627928" y="1191836"/>
                  <a:pt x="601253" y="1192369"/>
                </a:cubicBezTo>
                <a:close/>
                <a:moveTo>
                  <a:pt x="1098474" y="1691724"/>
                </a:moveTo>
                <a:cubicBezTo>
                  <a:pt x="1085136" y="1691724"/>
                  <a:pt x="1072866" y="1686389"/>
                  <a:pt x="1063796" y="1677320"/>
                </a:cubicBezTo>
                <a:cubicBezTo>
                  <a:pt x="1055260" y="1668784"/>
                  <a:pt x="1049925" y="1657047"/>
                  <a:pt x="1049925" y="1643709"/>
                </a:cubicBezTo>
                <a:cubicBezTo>
                  <a:pt x="1049925" y="1630905"/>
                  <a:pt x="1054727" y="1618635"/>
                  <a:pt x="1063796" y="1609565"/>
                </a:cubicBezTo>
                <a:cubicBezTo>
                  <a:pt x="1072866" y="1600496"/>
                  <a:pt x="1084603" y="1595161"/>
                  <a:pt x="1097940" y="1595161"/>
                </a:cubicBezTo>
                <a:cubicBezTo>
                  <a:pt x="1124615" y="1595161"/>
                  <a:pt x="1146488" y="1615967"/>
                  <a:pt x="1146488" y="1642642"/>
                </a:cubicBezTo>
                <a:cubicBezTo>
                  <a:pt x="1146488" y="1669317"/>
                  <a:pt x="1125682" y="1691191"/>
                  <a:pt x="1099007" y="1691724"/>
                </a:cubicBezTo>
                <a:close/>
              </a:path>
            </a:pathLst>
          </a:custGeom>
          <a:solidFill>
            <a:srgbClr val="FFFFFF">
              <a:alpha val="46000"/>
            </a:srgbClr>
          </a:solidFill>
          <a:ln w="5331" cap="flat">
            <a:noFill/>
            <a:prstDash val="solid"/>
            <a:miter/>
          </a:ln>
        </p:spPr>
        <p:txBody>
          <a:bodyPr rtlCol="0" anchor="ctr"/>
          <a:lstStyle/>
          <a:p>
            <a:endParaRPr lang="en-US"/>
          </a:p>
        </p:txBody>
      </p:sp>
    </p:spTree>
    <p:extLst>
      <p:ext uri="{BB962C8B-B14F-4D97-AF65-F5344CB8AC3E}">
        <p14:creationId xmlns:p14="http://schemas.microsoft.com/office/powerpoint/2010/main" val="4481632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68638B-4C45-2A83-51C5-B3416FFD035B}"/>
            </a:ext>
          </a:extLst>
        </p:cNvPr>
        <p:cNvGrpSpPr/>
        <p:nvPr/>
      </p:nvGrpSpPr>
      <p:grpSpPr>
        <a:xfrm>
          <a:off x="0" y="0"/>
          <a:ext cx="0" cy="0"/>
          <a:chOff x="0" y="0"/>
          <a:chExt cx="0" cy="0"/>
        </a:xfrm>
      </p:grpSpPr>
      <p:pic>
        <p:nvPicPr>
          <p:cNvPr id="16" name="Picture Placeholder 4">
            <a:extLst>
              <a:ext uri="{FF2B5EF4-FFF2-40B4-BE49-F238E27FC236}">
                <a16:creationId xmlns:a16="http://schemas.microsoft.com/office/drawing/2014/main" id="{FDA09D63-ED20-EBFB-A9CF-02ADE1AE8453}"/>
              </a:ext>
            </a:extLst>
          </p:cNvPr>
          <p:cNvPicPr>
            <a:picLocks noGrp="1" noChangeAspect="1"/>
          </p:cNvPicPr>
          <p:nvPr>
            <p:ph type="pic" sz="quarter" idx="44"/>
          </p:nvPr>
        </p:nvPicPr>
        <p:blipFill>
          <a:blip r:embed="rId3"/>
          <a:srcRect/>
          <a:stretch/>
        </p:blipFill>
        <p:spPr/>
      </p:pic>
      <p:sp>
        <p:nvSpPr>
          <p:cNvPr id="8" name="Text Placeholder 7">
            <a:extLst>
              <a:ext uri="{FF2B5EF4-FFF2-40B4-BE49-F238E27FC236}">
                <a16:creationId xmlns:a16="http://schemas.microsoft.com/office/drawing/2014/main" id="{0F3E45C5-7D8B-AE3F-72B6-0DB6FD6A32A2}"/>
              </a:ext>
            </a:extLst>
          </p:cNvPr>
          <p:cNvSpPr>
            <a:spLocks noGrp="1"/>
          </p:cNvSpPr>
          <p:nvPr>
            <p:ph type="body" sz="quarter" idx="18"/>
          </p:nvPr>
        </p:nvSpPr>
        <p:spPr>
          <a:xfrm>
            <a:off x="6613876" y="1452064"/>
            <a:ext cx="5260624" cy="4377696"/>
          </a:xfrm>
        </p:spPr>
        <p:txBody>
          <a:bodyPr/>
          <a:lstStyle/>
          <a:p>
            <a:pPr marL="0"/>
            <a:r>
              <a:rPr lang="en-GB" sz="2000" dirty="0"/>
              <a:t>The UK Department for Education invested £3 million in AI-powered tools for teachers, recognising that generative AI can help the education workforce by reducing administrative burdens. For VET trainers who divide their time between classroom instruction, workshop supervision, employer liaison, and documentation, even modest time savings can translate into meaningfully more time for the high-value, human parts of their role, mentoring, demonstrating, and coaching learners through practical tasks.</a:t>
            </a:r>
            <a:endParaRPr lang="en-IE" sz="2000" dirty="0"/>
          </a:p>
        </p:txBody>
      </p:sp>
      <p:sp>
        <p:nvSpPr>
          <p:cNvPr id="7" name="Text Placeholder 6">
            <a:extLst>
              <a:ext uri="{FF2B5EF4-FFF2-40B4-BE49-F238E27FC236}">
                <a16:creationId xmlns:a16="http://schemas.microsoft.com/office/drawing/2014/main" id="{AA41CA8B-CB1A-0454-0EBE-CFA0EAE2E295}"/>
              </a:ext>
            </a:extLst>
          </p:cNvPr>
          <p:cNvSpPr>
            <a:spLocks noGrp="1"/>
          </p:cNvSpPr>
          <p:nvPr>
            <p:ph type="body" sz="quarter" idx="16"/>
          </p:nvPr>
        </p:nvSpPr>
        <p:spPr>
          <a:xfrm>
            <a:off x="6791158" y="260747"/>
            <a:ext cx="4757375" cy="992652"/>
          </a:xfrm>
        </p:spPr>
        <p:txBody>
          <a:bodyPr/>
          <a:lstStyle/>
          <a:p>
            <a:r>
              <a:rPr lang="en-GB" dirty="0"/>
              <a:t>Reclaiming time for what matters most</a:t>
            </a:r>
            <a:endParaRPr lang="en-IE" dirty="0"/>
          </a:p>
        </p:txBody>
      </p:sp>
      <p:sp>
        <p:nvSpPr>
          <p:cNvPr id="17" name="Freeform 16">
            <a:extLst>
              <a:ext uri="{FF2B5EF4-FFF2-40B4-BE49-F238E27FC236}">
                <a16:creationId xmlns:a16="http://schemas.microsoft.com/office/drawing/2014/main" id="{3DA6F5F5-EC9A-6097-09FF-F02DAEDB41FD}"/>
              </a:ext>
            </a:extLst>
          </p:cNvPr>
          <p:cNvSpPr/>
          <p:nvPr/>
        </p:nvSpPr>
        <p:spPr>
          <a:xfrm rot="5551673">
            <a:off x="9464822" y="5119088"/>
            <a:ext cx="2447505" cy="1970486"/>
          </a:xfrm>
          <a:custGeom>
            <a:avLst/>
            <a:gdLst>
              <a:gd name="connsiteX0" fmla="*/ 2135061 w 2135061"/>
              <a:gd name="connsiteY0" fmla="*/ 804516 h 1718938"/>
              <a:gd name="connsiteX1" fmla="*/ 1330546 w 2135061"/>
              <a:gd name="connsiteY1" fmla="*/ 0 h 1718938"/>
              <a:gd name="connsiteX2" fmla="*/ 1316675 w 2135061"/>
              <a:gd name="connsiteY2" fmla="*/ 13871 h 1718938"/>
              <a:gd name="connsiteX3" fmla="*/ 1316675 w 2135061"/>
              <a:gd name="connsiteY3" fmla="*/ 300360 h 1718938"/>
              <a:gd name="connsiteX4" fmla="*/ 1340148 w 2135061"/>
              <a:gd name="connsiteY4" fmla="*/ 323833 h 1718938"/>
              <a:gd name="connsiteX5" fmla="*/ 1176364 w 2135061"/>
              <a:gd name="connsiteY5" fmla="*/ 487618 h 1718938"/>
              <a:gd name="connsiteX6" fmla="*/ 1201972 w 2135061"/>
              <a:gd name="connsiteY6" fmla="*/ 513225 h 1718938"/>
              <a:gd name="connsiteX7" fmla="*/ 988573 w 2135061"/>
              <a:gd name="connsiteY7" fmla="*/ 726625 h 1718938"/>
              <a:gd name="connsiteX8" fmla="*/ 323834 w 2135061"/>
              <a:gd name="connsiteY8" fmla="*/ 726625 h 1718938"/>
              <a:gd name="connsiteX9" fmla="*/ 311563 w 2135061"/>
              <a:gd name="connsiteY9" fmla="*/ 731426 h 1718938"/>
              <a:gd name="connsiteX10" fmla="*/ 114702 w 2135061"/>
              <a:gd name="connsiteY10" fmla="*/ 928288 h 1718938"/>
              <a:gd name="connsiteX11" fmla="*/ 76290 w 2135061"/>
              <a:gd name="connsiteY11" fmla="*/ 917084 h 1718938"/>
              <a:gd name="connsiteX12" fmla="*/ 0 w 2135061"/>
              <a:gd name="connsiteY12" fmla="*/ 991241 h 1718938"/>
              <a:gd name="connsiteX13" fmla="*/ 74156 w 2135061"/>
              <a:gd name="connsiteY13" fmla="*/ 1067531 h 1718938"/>
              <a:gd name="connsiteX14" fmla="*/ 127506 w 2135061"/>
              <a:gd name="connsiteY14" fmla="*/ 1046191 h 1718938"/>
              <a:gd name="connsiteX15" fmla="*/ 150447 w 2135061"/>
              <a:gd name="connsiteY15" fmla="*/ 993374 h 1718938"/>
              <a:gd name="connsiteX16" fmla="*/ 139243 w 2135061"/>
              <a:gd name="connsiteY16" fmla="*/ 952828 h 1718938"/>
              <a:gd name="connsiteX17" fmla="*/ 331303 w 2135061"/>
              <a:gd name="connsiteY17" fmla="*/ 760769 h 1718938"/>
              <a:gd name="connsiteX18" fmla="*/ 996042 w 2135061"/>
              <a:gd name="connsiteY18" fmla="*/ 760769 h 1718938"/>
              <a:gd name="connsiteX19" fmla="*/ 1008312 w 2135061"/>
              <a:gd name="connsiteY19" fmla="*/ 755967 h 1718938"/>
              <a:gd name="connsiteX20" fmla="*/ 1226513 w 2135061"/>
              <a:gd name="connsiteY20" fmla="*/ 537767 h 1718938"/>
              <a:gd name="connsiteX21" fmla="*/ 1254255 w 2135061"/>
              <a:gd name="connsiteY21" fmla="*/ 565509 h 1718938"/>
              <a:gd name="connsiteX22" fmla="*/ 1418039 w 2135061"/>
              <a:gd name="connsiteY22" fmla="*/ 401725 h 1718938"/>
              <a:gd name="connsiteX23" fmla="*/ 1506600 w 2135061"/>
              <a:gd name="connsiteY23" fmla="*/ 490285 h 1718938"/>
              <a:gd name="connsiteX24" fmla="*/ 1342816 w 2135061"/>
              <a:gd name="connsiteY24" fmla="*/ 654069 h 1718938"/>
              <a:gd name="connsiteX25" fmla="*/ 1368957 w 2135061"/>
              <a:gd name="connsiteY25" fmla="*/ 680211 h 1718938"/>
              <a:gd name="connsiteX26" fmla="*/ 1088337 w 2135061"/>
              <a:gd name="connsiteY26" fmla="*/ 960831 h 1718938"/>
              <a:gd name="connsiteX27" fmla="*/ 760236 w 2135061"/>
              <a:gd name="connsiteY27" fmla="*/ 960831 h 1718938"/>
              <a:gd name="connsiteX28" fmla="*/ 747965 w 2135061"/>
              <a:gd name="connsiteY28" fmla="*/ 965632 h 1718938"/>
              <a:gd name="connsiteX29" fmla="*/ 721824 w 2135061"/>
              <a:gd name="connsiteY29" fmla="*/ 991774 h 1718938"/>
              <a:gd name="connsiteX30" fmla="*/ 721824 w 2135061"/>
              <a:gd name="connsiteY30" fmla="*/ 991774 h 1718938"/>
              <a:gd name="connsiteX31" fmla="*/ 634863 w 2135061"/>
              <a:gd name="connsiteY31" fmla="*/ 1078201 h 1718938"/>
              <a:gd name="connsiteX32" fmla="*/ 600186 w 2135061"/>
              <a:gd name="connsiteY32" fmla="*/ 1069131 h 1718938"/>
              <a:gd name="connsiteX33" fmla="*/ 523896 w 2135061"/>
              <a:gd name="connsiteY33" fmla="*/ 1143288 h 1718938"/>
              <a:gd name="connsiteX34" fmla="*/ 598052 w 2135061"/>
              <a:gd name="connsiteY34" fmla="*/ 1219578 h 1718938"/>
              <a:gd name="connsiteX35" fmla="*/ 651402 w 2135061"/>
              <a:gd name="connsiteY35" fmla="*/ 1198238 h 1718938"/>
              <a:gd name="connsiteX36" fmla="*/ 674342 w 2135061"/>
              <a:gd name="connsiteY36" fmla="*/ 1145421 h 1718938"/>
              <a:gd name="connsiteX37" fmla="*/ 660471 w 2135061"/>
              <a:gd name="connsiteY37" fmla="*/ 1101141 h 1718938"/>
              <a:gd name="connsiteX38" fmla="*/ 667407 w 2135061"/>
              <a:gd name="connsiteY38" fmla="*/ 1094206 h 1718938"/>
              <a:gd name="connsiteX39" fmla="*/ 667407 w 2135061"/>
              <a:gd name="connsiteY39" fmla="*/ 1094206 h 1718938"/>
              <a:gd name="connsiteX40" fmla="*/ 766637 w 2135061"/>
              <a:gd name="connsiteY40" fmla="*/ 994975 h 1718938"/>
              <a:gd name="connsiteX41" fmla="*/ 1094739 w 2135061"/>
              <a:gd name="connsiteY41" fmla="*/ 994975 h 1718938"/>
              <a:gd name="connsiteX42" fmla="*/ 1107010 w 2135061"/>
              <a:gd name="connsiteY42" fmla="*/ 990173 h 1718938"/>
              <a:gd name="connsiteX43" fmla="*/ 1392431 w 2135061"/>
              <a:gd name="connsiteY43" fmla="*/ 704752 h 1718938"/>
              <a:gd name="connsiteX44" fmla="*/ 1419640 w 2135061"/>
              <a:gd name="connsiteY44" fmla="*/ 731960 h 1718938"/>
              <a:gd name="connsiteX45" fmla="*/ 1583424 w 2135061"/>
              <a:gd name="connsiteY45" fmla="*/ 568176 h 1718938"/>
              <a:gd name="connsiteX46" fmla="*/ 1671985 w 2135061"/>
              <a:gd name="connsiteY46" fmla="*/ 656737 h 1718938"/>
              <a:gd name="connsiteX47" fmla="*/ 1508200 w 2135061"/>
              <a:gd name="connsiteY47" fmla="*/ 820521 h 1718938"/>
              <a:gd name="connsiteX48" fmla="*/ 1535942 w 2135061"/>
              <a:gd name="connsiteY48" fmla="*/ 848263 h 1718938"/>
              <a:gd name="connsiteX49" fmla="*/ 1318808 w 2135061"/>
              <a:gd name="connsiteY49" fmla="*/ 1065396 h 1718938"/>
              <a:gd name="connsiteX50" fmla="*/ 1313473 w 2135061"/>
              <a:gd name="connsiteY50" fmla="*/ 1077667 h 1718938"/>
              <a:gd name="connsiteX51" fmla="*/ 1313473 w 2135061"/>
              <a:gd name="connsiteY51" fmla="*/ 1403635 h 1718938"/>
              <a:gd name="connsiteX52" fmla="*/ 1136886 w 2135061"/>
              <a:gd name="connsiteY52" fmla="*/ 1580223 h 1718938"/>
              <a:gd name="connsiteX53" fmla="*/ 1095806 w 2135061"/>
              <a:gd name="connsiteY53" fmla="*/ 1568486 h 1718938"/>
              <a:gd name="connsiteX54" fmla="*/ 1042990 w 2135061"/>
              <a:gd name="connsiteY54" fmla="*/ 1591427 h 1718938"/>
              <a:gd name="connsiteX55" fmla="*/ 1021650 w 2135061"/>
              <a:gd name="connsiteY55" fmla="*/ 1644776 h 1718938"/>
              <a:gd name="connsiteX56" fmla="*/ 1097940 w 2135061"/>
              <a:gd name="connsiteY56" fmla="*/ 1718932 h 1718938"/>
              <a:gd name="connsiteX57" fmla="*/ 1172096 w 2135061"/>
              <a:gd name="connsiteY57" fmla="*/ 1642642 h 1718938"/>
              <a:gd name="connsiteX58" fmla="*/ 1160893 w 2135061"/>
              <a:gd name="connsiteY58" fmla="*/ 1604230 h 1718938"/>
              <a:gd name="connsiteX59" fmla="*/ 1342816 w 2135061"/>
              <a:gd name="connsiteY59" fmla="*/ 1422307 h 1718938"/>
              <a:gd name="connsiteX60" fmla="*/ 1347618 w 2135061"/>
              <a:gd name="connsiteY60" fmla="*/ 1410037 h 1718938"/>
              <a:gd name="connsiteX61" fmla="*/ 1347618 w 2135061"/>
              <a:gd name="connsiteY61" fmla="*/ 1084069 h 1718938"/>
              <a:gd name="connsiteX62" fmla="*/ 1559417 w 2135061"/>
              <a:gd name="connsiteY62" fmla="*/ 872270 h 1718938"/>
              <a:gd name="connsiteX63" fmla="*/ 1585024 w 2135061"/>
              <a:gd name="connsiteY63" fmla="*/ 897878 h 1718938"/>
              <a:gd name="connsiteX64" fmla="*/ 1748809 w 2135061"/>
              <a:gd name="connsiteY64" fmla="*/ 734094 h 1718938"/>
              <a:gd name="connsiteX65" fmla="*/ 1837369 w 2135061"/>
              <a:gd name="connsiteY65" fmla="*/ 822655 h 1718938"/>
              <a:gd name="connsiteX66" fmla="*/ 1673585 w 2135061"/>
              <a:gd name="connsiteY66" fmla="*/ 986439 h 1718938"/>
              <a:gd name="connsiteX67" fmla="*/ 1700260 w 2135061"/>
              <a:gd name="connsiteY67" fmla="*/ 1013114 h 1718938"/>
              <a:gd name="connsiteX68" fmla="*/ 1612233 w 2135061"/>
              <a:gd name="connsiteY68" fmla="*/ 1101141 h 1718938"/>
              <a:gd name="connsiteX69" fmla="*/ 1571687 w 2135061"/>
              <a:gd name="connsiteY69" fmla="*/ 1089938 h 1718938"/>
              <a:gd name="connsiteX70" fmla="*/ 1518870 w 2135061"/>
              <a:gd name="connsiteY70" fmla="*/ 1112878 h 1718938"/>
              <a:gd name="connsiteX71" fmla="*/ 1497531 w 2135061"/>
              <a:gd name="connsiteY71" fmla="*/ 1166228 h 1718938"/>
              <a:gd name="connsiteX72" fmla="*/ 1573821 w 2135061"/>
              <a:gd name="connsiteY72" fmla="*/ 1240384 h 1718938"/>
              <a:gd name="connsiteX73" fmla="*/ 1647977 w 2135061"/>
              <a:gd name="connsiteY73" fmla="*/ 1164094 h 1718938"/>
              <a:gd name="connsiteX74" fmla="*/ 1636774 w 2135061"/>
              <a:gd name="connsiteY74" fmla="*/ 1125682 h 1718938"/>
              <a:gd name="connsiteX75" fmla="*/ 1724801 w 2135061"/>
              <a:gd name="connsiteY75" fmla="*/ 1037655 h 1718938"/>
              <a:gd name="connsiteX76" fmla="*/ 1751476 w 2135061"/>
              <a:gd name="connsiteY76" fmla="*/ 1064330 h 1718938"/>
              <a:gd name="connsiteX77" fmla="*/ 1915260 w 2135061"/>
              <a:gd name="connsiteY77" fmla="*/ 900546 h 1718938"/>
              <a:gd name="connsiteX78" fmla="*/ 1965942 w 2135061"/>
              <a:gd name="connsiteY78" fmla="*/ 951228 h 1718938"/>
              <a:gd name="connsiteX79" fmla="*/ 2051836 w 2135061"/>
              <a:gd name="connsiteY79" fmla="*/ 936823 h 1718938"/>
              <a:gd name="connsiteX80" fmla="*/ 2067841 w 2135061"/>
              <a:gd name="connsiteY80" fmla="*/ 937891 h 1718938"/>
              <a:gd name="connsiteX81" fmla="*/ 2133994 w 2135061"/>
              <a:gd name="connsiteY81" fmla="*/ 805050 h 1718938"/>
              <a:gd name="connsiteX82" fmla="*/ 601253 w 2135061"/>
              <a:gd name="connsiteY82" fmla="*/ 1192369 h 1718938"/>
              <a:gd name="connsiteX83" fmla="*/ 566575 w 2135061"/>
              <a:gd name="connsiteY83" fmla="*/ 1177965 h 1718938"/>
              <a:gd name="connsiteX84" fmla="*/ 552171 w 2135061"/>
              <a:gd name="connsiteY84" fmla="*/ 1144355 h 1718938"/>
              <a:gd name="connsiteX85" fmla="*/ 566042 w 2135061"/>
              <a:gd name="connsiteY85" fmla="*/ 1110210 h 1718938"/>
              <a:gd name="connsiteX86" fmla="*/ 600186 w 2135061"/>
              <a:gd name="connsiteY86" fmla="*/ 1095806 h 1718938"/>
              <a:gd name="connsiteX87" fmla="*/ 648734 w 2135061"/>
              <a:gd name="connsiteY87" fmla="*/ 1143288 h 1718938"/>
              <a:gd name="connsiteX88" fmla="*/ 601253 w 2135061"/>
              <a:gd name="connsiteY88" fmla="*/ 1192369 h 1718938"/>
              <a:gd name="connsiteX89" fmla="*/ 1098474 w 2135061"/>
              <a:gd name="connsiteY89" fmla="*/ 1691724 h 1718938"/>
              <a:gd name="connsiteX90" fmla="*/ 1063796 w 2135061"/>
              <a:gd name="connsiteY90" fmla="*/ 1677320 h 1718938"/>
              <a:gd name="connsiteX91" fmla="*/ 1049925 w 2135061"/>
              <a:gd name="connsiteY91" fmla="*/ 1643709 h 1718938"/>
              <a:gd name="connsiteX92" fmla="*/ 1063796 w 2135061"/>
              <a:gd name="connsiteY92" fmla="*/ 1609565 h 1718938"/>
              <a:gd name="connsiteX93" fmla="*/ 1097940 w 2135061"/>
              <a:gd name="connsiteY93" fmla="*/ 1595161 h 1718938"/>
              <a:gd name="connsiteX94" fmla="*/ 1146488 w 2135061"/>
              <a:gd name="connsiteY94" fmla="*/ 1642642 h 1718938"/>
              <a:gd name="connsiteX95" fmla="*/ 1099007 w 2135061"/>
              <a:gd name="connsiteY95" fmla="*/ 1691724 h 171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135061" h="1718938">
                <a:moveTo>
                  <a:pt x="2135061" y="804516"/>
                </a:moveTo>
                <a:lnTo>
                  <a:pt x="1330546" y="0"/>
                </a:lnTo>
                <a:lnTo>
                  <a:pt x="1316675" y="13871"/>
                </a:lnTo>
                <a:cubicBezTo>
                  <a:pt x="1237717" y="92829"/>
                  <a:pt x="1237717" y="220869"/>
                  <a:pt x="1316675" y="300360"/>
                </a:cubicBezTo>
                <a:lnTo>
                  <a:pt x="1340148" y="323833"/>
                </a:lnTo>
                <a:lnTo>
                  <a:pt x="1176364" y="487618"/>
                </a:lnTo>
                <a:lnTo>
                  <a:pt x="1201972" y="513225"/>
                </a:lnTo>
                <a:lnTo>
                  <a:pt x="988573" y="726625"/>
                </a:lnTo>
                <a:cubicBezTo>
                  <a:pt x="974702" y="726625"/>
                  <a:pt x="323834" y="726625"/>
                  <a:pt x="323834" y="726625"/>
                </a:cubicBezTo>
                <a:cubicBezTo>
                  <a:pt x="319032" y="726625"/>
                  <a:pt x="314764" y="728226"/>
                  <a:pt x="311563" y="731426"/>
                </a:cubicBezTo>
                <a:lnTo>
                  <a:pt x="114702" y="928288"/>
                </a:lnTo>
                <a:cubicBezTo>
                  <a:pt x="103499" y="921352"/>
                  <a:pt x="90161" y="917084"/>
                  <a:pt x="76290" y="917084"/>
                </a:cubicBezTo>
                <a:cubicBezTo>
                  <a:pt x="34677" y="916551"/>
                  <a:pt x="533" y="949628"/>
                  <a:pt x="0" y="991241"/>
                </a:cubicBezTo>
                <a:cubicBezTo>
                  <a:pt x="0" y="1032853"/>
                  <a:pt x="33077" y="1066997"/>
                  <a:pt x="74156" y="1067531"/>
                </a:cubicBezTo>
                <a:cubicBezTo>
                  <a:pt x="94429" y="1067531"/>
                  <a:pt x="113102" y="1060061"/>
                  <a:pt x="127506" y="1046191"/>
                </a:cubicBezTo>
                <a:cubicBezTo>
                  <a:pt x="141911" y="1032320"/>
                  <a:pt x="149913" y="1013114"/>
                  <a:pt x="150447" y="993374"/>
                </a:cubicBezTo>
                <a:cubicBezTo>
                  <a:pt x="150447" y="978437"/>
                  <a:pt x="146712" y="964566"/>
                  <a:pt x="139243" y="952828"/>
                </a:cubicBezTo>
                <a:lnTo>
                  <a:pt x="331303" y="760769"/>
                </a:lnTo>
                <a:lnTo>
                  <a:pt x="996042" y="760769"/>
                </a:lnTo>
                <a:cubicBezTo>
                  <a:pt x="1000843" y="760769"/>
                  <a:pt x="1005111" y="759169"/>
                  <a:pt x="1008312" y="755967"/>
                </a:cubicBezTo>
                <a:lnTo>
                  <a:pt x="1226513" y="537767"/>
                </a:lnTo>
                <a:lnTo>
                  <a:pt x="1254255" y="565509"/>
                </a:lnTo>
                <a:lnTo>
                  <a:pt x="1418039" y="401725"/>
                </a:lnTo>
                <a:lnTo>
                  <a:pt x="1506600" y="490285"/>
                </a:lnTo>
                <a:lnTo>
                  <a:pt x="1342816" y="654069"/>
                </a:lnTo>
                <a:lnTo>
                  <a:pt x="1368957" y="680211"/>
                </a:lnTo>
                <a:lnTo>
                  <a:pt x="1088337" y="960831"/>
                </a:lnTo>
                <a:cubicBezTo>
                  <a:pt x="1074466" y="960831"/>
                  <a:pt x="760236" y="960831"/>
                  <a:pt x="760236" y="960831"/>
                </a:cubicBezTo>
                <a:cubicBezTo>
                  <a:pt x="755434" y="960831"/>
                  <a:pt x="751166" y="962432"/>
                  <a:pt x="747965" y="965632"/>
                </a:cubicBezTo>
                <a:lnTo>
                  <a:pt x="721824" y="991774"/>
                </a:lnTo>
                <a:lnTo>
                  <a:pt x="721824" y="991774"/>
                </a:lnTo>
                <a:cubicBezTo>
                  <a:pt x="721824" y="991774"/>
                  <a:pt x="634863" y="1078201"/>
                  <a:pt x="634863" y="1078201"/>
                </a:cubicBezTo>
                <a:cubicBezTo>
                  <a:pt x="624727" y="1072866"/>
                  <a:pt x="612990" y="1069131"/>
                  <a:pt x="600186" y="1069131"/>
                </a:cubicBezTo>
                <a:cubicBezTo>
                  <a:pt x="558573" y="1068598"/>
                  <a:pt x="524429" y="1101675"/>
                  <a:pt x="523896" y="1143288"/>
                </a:cubicBezTo>
                <a:cubicBezTo>
                  <a:pt x="523362" y="1184900"/>
                  <a:pt x="556439" y="1219044"/>
                  <a:pt x="598052" y="1219578"/>
                </a:cubicBezTo>
                <a:cubicBezTo>
                  <a:pt x="618325" y="1219578"/>
                  <a:pt x="636997" y="1212109"/>
                  <a:pt x="651402" y="1198238"/>
                </a:cubicBezTo>
                <a:cubicBezTo>
                  <a:pt x="665806" y="1184367"/>
                  <a:pt x="673809" y="1165161"/>
                  <a:pt x="674342" y="1145421"/>
                </a:cubicBezTo>
                <a:cubicBezTo>
                  <a:pt x="674342" y="1128883"/>
                  <a:pt x="669541" y="1113411"/>
                  <a:pt x="660471" y="1101141"/>
                </a:cubicBezTo>
                <a:lnTo>
                  <a:pt x="667407" y="1094206"/>
                </a:lnTo>
                <a:lnTo>
                  <a:pt x="667407" y="1094206"/>
                </a:lnTo>
                <a:cubicBezTo>
                  <a:pt x="667407" y="1094206"/>
                  <a:pt x="766637" y="994975"/>
                  <a:pt x="766637" y="994975"/>
                </a:cubicBezTo>
                <a:cubicBezTo>
                  <a:pt x="780508" y="994975"/>
                  <a:pt x="1094739" y="994975"/>
                  <a:pt x="1094739" y="994975"/>
                </a:cubicBezTo>
                <a:cubicBezTo>
                  <a:pt x="1099541" y="994975"/>
                  <a:pt x="1103809" y="993374"/>
                  <a:pt x="1107010" y="990173"/>
                </a:cubicBezTo>
                <a:lnTo>
                  <a:pt x="1392431" y="704752"/>
                </a:lnTo>
                <a:lnTo>
                  <a:pt x="1419640" y="731960"/>
                </a:lnTo>
                <a:lnTo>
                  <a:pt x="1583424" y="568176"/>
                </a:lnTo>
                <a:lnTo>
                  <a:pt x="1671985" y="656737"/>
                </a:lnTo>
                <a:lnTo>
                  <a:pt x="1508200" y="820521"/>
                </a:lnTo>
                <a:lnTo>
                  <a:pt x="1535942" y="848263"/>
                </a:lnTo>
                <a:lnTo>
                  <a:pt x="1318808" y="1065396"/>
                </a:lnTo>
                <a:cubicBezTo>
                  <a:pt x="1315608" y="1068598"/>
                  <a:pt x="1314007" y="1072866"/>
                  <a:pt x="1313473" y="1077667"/>
                </a:cubicBezTo>
                <a:cubicBezTo>
                  <a:pt x="1313473" y="1077667"/>
                  <a:pt x="1313473" y="1390297"/>
                  <a:pt x="1313473" y="1403635"/>
                </a:cubicBezTo>
                <a:lnTo>
                  <a:pt x="1136886" y="1580223"/>
                </a:lnTo>
                <a:cubicBezTo>
                  <a:pt x="1125149" y="1572754"/>
                  <a:pt x="1110744" y="1568486"/>
                  <a:pt x="1095806" y="1568486"/>
                </a:cubicBezTo>
                <a:cubicBezTo>
                  <a:pt x="1075533" y="1568486"/>
                  <a:pt x="1056861" y="1577022"/>
                  <a:pt x="1042990" y="1591427"/>
                </a:cubicBezTo>
                <a:cubicBezTo>
                  <a:pt x="1029119" y="1605831"/>
                  <a:pt x="1021116" y="1625037"/>
                  <a:pt x="1021650" y="1644776"/>
                </a:cubicBezTo>
                <a:cubicBezTo>
                  <a:pt x="1022183" y="1686389"/>
                  <a:pt x="1056327" y="1719466"/>
                  <a:pt x="1097940" y="1718932"/>
                </a:cubicBezTo>
                <a:cubicBezTo>
                  <a:pt x="1139553" y="1718399"/>
                  <a:pt x="1172630" y="1684255"/>
                  <a:pt x="1172096" y="1642642"/>
                </a:cubicBezTo>
                <a:cubicBezTo>
                  <a:pt x="1172096" y="1628772"/>
                  <a:pt x="1167828" y="1615434"/>
                  <a:pt x="1160893" y="1604230"/>
                </a:cubicBezTo>
                <a:lnTo>
                  <a:pt x="1342816" y="1422307"/>
                </a:lnTo>
                <a:cubicBezTo>
                  <a:pt x="1346017" y="1419106"/>
                  <a:pt x="1347618" y="1414838"/>
                  <a:pt x="1347618" y="1410037"/>
                </a:cubicBezTo>
                <a:lnTo>
                  <a:pt x="1347618" y="1084069"/>
                </a:lnTo>
                <a:lnTo>
                  <a:pt x="1559417" y="872270"/>
                </a:lnTo>
                <a:lnTo>
                  <a:pt x="1585024" y="897878"/>
                </a:lnTo>
                <a:lnTo>
                  <a:pt x="1748809" y="734094"/>
                </a:lnTo>
                <a:lnTo>
                  <a:pt x="1837369" y="822655"/>
                </a:lnTo>
                <a:lnTo>
                  <a:pt x="1673585" y="986439"/>
                </a:lnTo>
                <a:lnTo>
                  <a:pt x="1700260" y="1013114"/>
                </a:lnTo>
                <a:lnTo>
                  <a:pt x="1612233" y="1101141"/>
                </a:lnTo>
                <a:cubicBezTo>
                  <a:pt x="1600496" y="1093672"/>
                  <a:pt x="1586625" y="1089404"/>
                  <a:pt x="1571687" y="1089938"/>
                </a:cubicBezTo>
                <a:cubicBezTo>
                  <a:pt x="1551414" y="1089938"/>
                  <a:pt x="1532742" y="1098474"/>
                  <a:pt x="1518870" y="1112878"/>
                </a:cubicBezTo>
                <a:cubicBezTo>
                  <a:pt x="1505000" y="1127283"/>
                  <a:pt x="1496997" y="1146489"/>
                  <a:pt x="1497531" y="1166228"/>
                </a:cubicBezTo>
                <a:cubicBezTo>
                  <a:pt x="1498064" y="1207841"/>
                  <a:pt x="1532208" y="1240918"/>
                  <a:pt x="1573821" y="1240384"/>
                </a:cubicBezTo>
                <a:cubicBezTo>
                  <a:pt x="1615434" y="1239851"/>
                  <a:pt x="1648511" y="1205707"/>
                  <a:pt x="1647977" y="1164094"/>
                </a:cubicBezTo>
                <a:cubicBezTo>
                  <a:pt x="1647977" y="1149690"/>
                  <a:pt x="1643709" y="1136885"/>
                  <a:pt x="1636774" y="1125682"/>
                </a:cubicBezTo>
                <a:lnTo>
                  <a:pt x="1724801" y="1037655"/>
                </a:lnTo>
                <a:lnTo>
                  <a:pt x="1751476" y="1064330"/>
                </a:lnTo>
                <a:lnTo>
                  <a:pt x="1915260" y="900546"/>
                </a:lnTo>
                <a:lnTo>
                  <a:pt x="1965942" y="951228"/>
                </a:lnTo>
                <a:cubicBezTo>
                  <a:pt x="1991550" y="942158"/>
                  <a:pt x="2019826" y="936823"/>
                  <a:pt x="2051836" y="936823"/>
                </a:cubicBezTo>
                <a:cubicBezTo>
                  <a:pt x="2083846" y="936823"/>
                  <a:pt x="2062506" y="937357"/>
                  <a:pt x="2067841" y="937891"/>
                </a:cubicBezTo>
                <a:cubicBezTo>
                  <a:pt x="2076376" y="887742"/>
                  <a:pt x="2098784" y="840794"/>
                  <a:pt x="2133994" y="805050"/>
                </a:cubicBezTo>
                <a:close/>
                <a:moveTo>
                  <a:pt x="601253" y="1192369"/>
                </a:moveTo>
                <a:cubicBezTo>
                  <a:pt x="587915" y="1192369"/>
                  <a:pt x="575645" y="1187034"/>
                  <a:pt x="566575" y="1177965"/>
                </a:cubicBezTo>
                <a:cubicBezTo>
                  <a:pt x="558040" y="1169429"/>
                  <a:pt x="552705" y="1157692"/>
                  <a:pt x="552171" y="1144355"/>
                </a:cubicBezTo>
                <a:cubicBezTo>
                  <a:pt x="552171" y="1131550"/>
                  <a:pt x="556973" y="1119280"/>
                  <a:pt x="566042" y="1110210"/>
                </a:cubicBezTo>
                <a:cubicBezTo>
                  <a:pt x="575111" y="1101141"/>
                  <a:pt x="586848" y="1095806"/>
                  <a:pt x="600186" y="1095806"/>
                </a:cubicBezTo>
                <a:cubicBezTo>
                  <a:pt x="626861" y="1095806"/>
                  <a:pt x="648734" y="1116613"/>
                  <a:pt x="648734" y="1143288"/>
                </a:cubicBezTo>
                <a:cubicBezTo>
                  <a:pt x="648734" y="1169963"/>
                  <a:pt x="627928" y="1191836"/>
                  <a:pt x="601253" y="1192369"/>
                </a:cubicBezTo>
                <a:close/>
                <a:moveTo>
                  <a:pt x="1098474" y="1691724"/>
                </a:moveTo>
                <a:cubicBezTo>
                  <a:pt x="1085136" y="1691724"/>
                  <a:pt x="1072866" y="1686389"/>
                  <a:pt x="1063796" y="1677320"/>
                </a:cubicBezTo>
                <a:cubicBezTo>
                  <a:pt x="1055260" y="1668784"/>
                  <a:pt x="1049925" y="1657047"/>
                  <a:pt x="1049925" y="1643709"/>
                </a:cubicBezTo>
                <a:cubicBezTo>
                  <a:pt x="1049925" y="1630905"/>
                  <a:pt x="1054727" y="1618635"/>
                  <a:pt x="1063796" y="1609565"/>
                </a:cubicBezTo>
                <a:cubicBezTo>
                  <a:pt x="1072866" y="1600496"/>
                  <a:pt x="1084603" y="1595161"/>
                  <a:pt x="1097940" y="1595161"/>
                </a:cubicBezTo>
                <a:cubicBezTo>
                  <a:pt x="1124615" y="1595161"/>
                  <a:pt x="1146488" y="1615967"/>
                  <a:pt x="1146488" y="1642642"/>
                </a:cubicBezTo>
                <a:cubicBezTo>
                  <a:pt x="1146488" y="1669317"/>
                  <a:pt x="1125682" y="1691191"/>
                  <a:pt x="1099007" y="1691724"/>
                </a:cubicBezTo>
                <a:close/>
              </a:path>
            </a:pathLst>
          </a:custGeom>
          <a:solidFill>
            <a:srgbClr val="FFFFFF">
              <a:alpha val="46000"/>
            </a:srgbClr>
          </a:solidFill>
          <a:ln w="5331" cap="flat">
            <a:noFill/>
            <a:prstDash val="solid"/>
            <a:miter/>
          </a:ln>
        </p:spPr>
        <p:txBody>
          <a:bodyPr rtlCol="0" anchor="ctr"/>
          <a:lstStyle/>
          <a:p>
            <a:endParaRPr lang="en-US"/>
          </a:p>
        </p:txBody>
      </p:sp>
    </p:spTree>
    <p:extLst>
      <p:ext uri="{BB962C8B-B14F-4D97-AF65-F5344CB8AC3E}">
        <p14:creationId xmlns:p14="http://schemas.microsoft.com/office/powerpoint/2010/main" val="17420729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8"/>
          </p:nvPr>
        </p:nvSpPr>
        <p:spPr>
          <a:prstGeom prst="rect">
            <a:avLst/>
          </a:prstGeom>
        </p:spPr>
        <p:txBody>
          <a:bodyPr/>
          <a:lstStyle/>
          <a:p>
            <a:pPr marL="0" indent="0"/>
            <a:r>
              <a:rPr lang="en-GB" sz="2000" dirty="0"/>
              <a:t>AI has significant potential to make VET more inclusive and accessible. The </a:t>
            </a:r>
            <a:r>
              <a:rPr lang="en-GB" sz="2000" dirty="0">
                <a:hlinkClick r:id="rId3"/>
              </a:rPr>
              <a:t>OECD's 2025 report on AI and neurodivergent learners in VET, </a:t>
            </a:r>
            <a:r>
              <a:rPr lang="en-GB" sz="2000" dirty="0"/>
              <a:t>based on interviews with over 50 stakeholders, found that AI and advanced technologies can make VET more adaptive, accessible, and inclusive for learners with autism, ADHD, dyslexia, and other conditions. Text-to-speech, speech-to-text, and generative AI tools allow learners to engage with materials in their preferred format, while extended reality environments provide psychologically safe spaces for practising skills before entering real workplaces.</a:t>
            </a:r>
          </a:p>
          <a:p>
            <a:pPr marL="0" indent="0"/>
            <a:r>
              <a:rPr lang="en-GB" sz="2000" dirty="0"/>
              <a:t>In Finland's largest special-needs VET college, 360° workplace scenes built with </a:t>
            </a:r>
            <a:r>
              <a:rPr lang="en-GB" sz="2000" dirty="0">
                <a:hlinkClick r:id="rId4"/>
              </a:rPr>
              <a:t>Thinglink</a:t>
            </a:r>
            <a:r>
              <a:rPr lang="en-GB" sz="2000" dirty="0"/>
              <a:t> and AR smart glasses allow learners to pre-visit work sites, rehearse task sequences, and build confidence before real-world placements. The broader point is powerful: AI does not only serve the most tech-savvy learners, when designed and used thoughtfully, it can be a force for equity, reaching those who have traditionally been underserved by conventional VET delivery.</a:t>
            </a:r>
          </a:p>
        </p:txBody>
      </p:sp>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6"/>
          </p:nvPr>
        </p:nvSpPr>
        <p:spPr>
          <a:prstGeom prst="rect">
            <a:avLst/>
          </a:prstGeom>
        </p:spPr>
        <p:txBody>
          <a:bodyPr/>
          <a:lstStyle/>
          <a:p>
            <a:r>
              <a:rPr lang="en-GB" dirty="0"/>
              <a:t>Supporting inclusion and bridging the skills gap</a:t>
            </a:r>
            <a:endParaRPr lang="en-US" dirty="0"/>
          </a:p>
        </p:txBody>
      </p:sp>
    </p:spTree>
    <p:extLst>
      <p:ext uri="{BB962C8B-B14F-4D97-AF65-F5344CB8AC3E}">
        <p14:creationId xmlns:p14="http://schemas.microsoft.com/office/powerpoint/2010/main" val="2730074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A08BBB-9CFD-6FC5-B032-93A031F9184B}"/>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DC3230D8-A67E-EF2A-6AB4-A48E255B8EB4}"/>
              </a:ext>
            </a:extLst>
          </p:cNvPr>
          <p:cNvSpPr>
            <a:spLocks noGrp="1"/>
          </p:cNvSpPr>
          <p:nvPr>
            <p:ph type="body" sz="quarter" idx="18"/>
          </p:nvPr>
        </p:nvSpPr>
        <p:spPr/>
        <p:txBody>
          <a:bodyPr/>
          <a:lstStyle/>
          <a:p>
            <a:pPr marL="0" indent="0"/>
            <a:r>
              <a:rPr lang="en-GB" sz="2000" dirty="0"/>
              <a:t>Researchers developed a </a:t>
            </a:r>
            <a:r>
              <a:rPr lang="en-GB" sz="2000" dirty="0" err="1"/>
              <a:t>multisensor</a:t>
            </a:r>
            <a:r>
              <a:rPr lang="en-GB" sz="2000" dirty="0"/>
              <a:t> AI-assisted welding trainer integrating HD cameras, RGB-D sensors, and machine learning algorithms to provide real-time, personalised feedback on learners' motor skills and technique. In a controlled trial, trainees using the AI-guided system demonstrated significantly improved welding accuracy and accelerated learning curves compared to both traditional instruction and non-AI virtual reality training. This 'embodied AI learning' approach is considered one of the most rigorous controlled studies of AI in TVET to date.</a:t>
            </a:r>
          </a:p>
        </p:txBody>
      </p:sp>
      <p:sp>
        <p:nvSpPr>
          <p:cNvPr id="3" name="Text Placeholder 2">
            <a:extLst>
              <a:ext uri="{FF2B5EF4-FFF2-40B4-BE49-F238E27FC236}">
                <a16:creationId xmlns:a16="http://schemas.microsoft.com/office/drawing/2014/main" id="{6FA7423F-DDDE-A9A7-B738-5CF3588B2378}"/>
              </a:ext>
            </a:extLst>
          </p:cNvPr>
          <p:cNvSpPr>
            <a:spLocks noGrp="1"/>
          </p:cNvSpPr>
          <p:nvPr>
            <p:ph type="body" sz="quarter" idx="16"/>
          </p:nvPr>
        </p:nvSpPr>
        <p:spPr>
          <a:xfrm>
            <a:off x="533400" y="1034557"/>
            <a:ext cx="7480445" cy="1031625"/>
          </a:xfrm>
        </p:spPr>
        <p:txBody>
          <a:bodyPr/>
          <a:lstStyle/>
          <a:p>
            <a:r>
              <a:rPr lang="en-GB" dirty="0"/>
              <a:t>CASE STUDY  AI-Guided XR Welding Trainer, Embodied AI Learning in TVET</a:t>
            </a:r>
          </a:p>
        </p:txBody>
      </p:sp>
      <p:pic>
        <p:nvPicPr>
          <p:cNvPr id="6" name="Picture Placeholder 5">
            <a:extLst>
              <a:ext uri="{FF2B5EF4-FFF2-40B4-BE49-F238E27FC236}">
                <a16:creationId xmlns:a16="http://schemas.microsoft.com/office/drawing/2014/main" id="{7523FD83-84E3-250A-BD78-14E190E7042B}"/>
              </a:ext>
            </a:extLst>
          </p:cNvPr>
          <p:cNvPicPr>
            <a:picLocks noGrp="1" noChangeAspect="1"/>
          </p:cNvPicPr>
          <p:nvPr>
            <p:ph type="pic" sz="quarter" idx="10"/>
          </p:nvPr>
        </p:nvPicPr>
        <p:blipFill>
          <a:blip r:embed="rId3"/>
          <a:srcRect l="31209" r="31209"/>
          <a:stretch/>
        </p:blipFill>
        <p:spPr>
          <a:prstGeom prst="rect">
            <a:avLst/>
          </a:prstGeom>
          <a:solidFill>
            <a:srgbClr val="FFFFFF">
              <a:lumMod val="85000"/>
            </a:srgbClr>
          </a:solidFill>
        </p:spPr>
      </p:pic>
    </p:spTree>
    <p:extLst>
      <p:ext uri="{BB962C8B-B14F-4D97-AF65-F5344CB8AC3E}">
        <p14:creationId xmlns:p14="http://schemas.microsoft.com/office/powerpoint/2010/main" val="40969235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DF31A3-3ADB-B475-15D1-FB9C9C34442F}"/>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11D1302F-4569-F73F-C15F-F3F2CEFC3FEC}"/>
              </a:ext>
            </a:extLst>
          </p:cNvPr>
          <p:cNvSpPr>
            <a:spLocks noGrp="1"/>
          </p:cNvSpPr>
          <p:nvPr>
            <p:ph type="body" sz="quarter" idx="18"/>
          </p:nvPr>
        </p:nvSpPr>
        <p:spPr>
          <a:xfrm>
            <a:off x="5943600" y="1612373"/>
            <a:ext cx="5365102" cy="3913188"/>
          </a:xfrm>
          <a:prstGeom prst="rect">
            <a:avLst/>
          </a:prstGeom>
        </p:spPr>
        <p:txBody>
          <a:bodyPr/>
          <a:lstStyle/>
          <a:p>
            <a:pPr marL="0"/>
            <a:r>
              <a:rPr lang="en-GB" b="1" dirty="0"/>
              <a:t>Sal Khan: How AI Could Save (Not Destroy) Education</a:t>
            </a:r>
          </a:p>
          <a:p>
            <a:pPr marL="0"/>
            <a:r>
              <a:rPr lang="en-GB" dirty="0"/>
              <a:t>A 15-minute TED Talk from 2023 demonstrating </a:t>
            </a:r>
            <a:r>
              <a:rPr lang="en-GB" dirty="0" err="1"/>
              <a:t>Khanmigo</a:t>
            </a:r>
            <a:r>
              <a:rPr lang="en-GB" dirty="0"/>
              <a:t>, an AI tutor, in real time. Highly accessible for beginners and a compelling introduction to the positive potential of AI in education.</a:t>
            </a:r>
          </a:p>
          <a:p>
            <a:pPr marL="0"/>
            <a:r>
              <a:rPr lang="en-GB" dirty="0">
                <a:hlinkClick r:id="rId3"/>
              </a:rPr>
              <a:t>'Sal Khan TED AI education 2023'</a:t>
            </a:r>
            <a:endParaRPr lang="en-US" dirty="0"/>
          </a:p>
        </p:txBody>
      </p:sp>
      <p:sp>
        <p:nvSpPr>
          <p:cNvPr id="5" name="Text Placeholder 4">
            <a:extLst>
              <a:ext uri="{FF2B5EF4-FFF2-40B4-BE49-F238E27FC236}">
                <a16:creationId xmlns:a16="http://schemas.microsoft.com/office/drawing/2014/main" id="{2D2FE68D-5D9D-7034-B6C1-CC033554C45C}"/>
              </a:ext>
            </a:extLst>
          </p:cNvPr>
          <p:cNvSpPr>
            <a:spLocks noGrp="1"/>
          </p:cNvSpPr>
          <p:nvPr>
            <p:ph type="body" sz="quarter" idx="16"/>
          </p:nvPr>
        </p:nvSpPr>
        <p:spPr>
          <a:prstGeom prst="rect">
            <a:avLst/>
          </a:prstGeom>
        </p:spPr>
        <p:txBody>
          <a:bodyPr/>
          <a:lstStyle/>
          <a:p>
            <a:r>
              <a:rPr lang="en-US" dirty="0"/>
              <a:t>ADDITIONAL RESOURCE</a:t>
            </a:r>
          </a:p>
        </p:txBody>
      </p:sp>
      <p:pic>
        <p:nvPicPr>
          <p:cNvPr id="10" name="Picture Placeholder 9">
            <a:extLst>
              <a:ext uri="{FF2B5EF4-FFF2-40B4-BE49-F238E27FC236}">
                <a16:creationId xmlns:a16="http://schemas.microsoft.com/office/drawing/2014/main" id="{A763C6D0-55EC-83DE-BF1E-7BDBA850D9BA}"/>
              </a:ext>
            </a:extLst>
          </p:cNvPr>
          <p:cNvPicPr>
            <a:picLocks noGrp="1" noChangeAspect="1"/>
          </p:cNvPicPr>
          <p:nvPr>
            <p:ph type="pic" sz="quarter" idx="10"/>
          </p:nvPr>
        </p:nvPicPr>
        <p:blipFill>
          <a:blip r:embed="rId4"/>
          <a:srcRect l="4010" r="4010"/>
          <a:stretch/>
        </p:blipFill>
        <p:spPr>
          <a:prstGeom prst="rect">
            <a:avLst/>
          </a:prstGeom>
          <a:solidFill>
            <a:srgbClr val="FFFFFF">
              <a:lumMod val="85000"/>
            </a:srgbClr>
          </a:solidFill>
        </p:spPr>
      </p:pic>
    </p:spTree>
    <p:extLst>
      <p:ext uri="{BB962C8B-B14F-4D97-AF65-F5344CB8AC3E}">
        <p14:creationId xmlns:p14="http://schemas.microsoft.com/office/powerpoint/2010/main" val="23592879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E6B06-E517-A44D-93E9-58E8C9D1D2E9}"/>
              </a:ext>
            </a:extLst>
          </p:cNvPr>
          <p:cNvSpPr>
            <a:spLocks noGrp="1"/>
          </p:cNvSpPr>
          <p:nvPr>
            <p:ph type="body" sz="quarter" idx="16"/>
          </p:nvPr>
        </p:nvSpPr>
        <p:spPr/>
        <p:txBody>
          <a:bodyPr/>
          <a:lstStyle/>
          <a:p>
            <a:r>
              <a:rPr lang="en-US" dirty="0"/>
              <a:t>Unit 1</a:t>
            </a:r>
          </a:p>
          <a:p>
            <a:r>
              <a:rPr lang="en-US" dirty="0"/>
              <a:t>Why AI in VET?</a:t>
            </a:r>
          </a:p>
        </p:txBody>
      </p:sp>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p:txBody>
          <a:bodyPr/>
          <a:lstStyle/>
          <a:p>
            <a:r>
              <a:rPr lang="en-US" dirty="0"/>
              <a:t>01</a:t>
            </a:r>
          </a:p>
        </p:txBody>
      </p:sp>
    </p:spTree>
    <p:extLst>
      <p:ext uri="{BB962C8B-B14F-4D97-AF65-F5344CB8AC3E}">
        <p14:creationId xmlns:p14="http://schemas.microsoft.com/office/powerpoint/2010/main" val="13291860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3D275D-2882-12A4-0C64-288FDEA9C5D5}"/>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9C2F3163-73E6-AE75-CE15-14C7B1CA4A77}"/>
              </a:ext>
            </a:extLst>
          </p:cNvPr>
          <p:cNvSpPr>
            <a:spLocks noGrp="1"/>
          </p:cNvSpPr>
          <p:nvPr>
            <p:ph type="body" sz="quarter" idx="16"/>
          </p:nvPr>
        </p:nvSpPr>
        <p:spPr>
          <a:xfrm>
            <a:off x="5434696" y="2622424"/>
            <a:ext cx="6010480" cy="2253043"/>
          </a:xfrm>
        </p:spPr>
        <p:txBody>
          <a:bodyPr/>
          <a:lstStyle/>
          <a:p>
            <a:r>
              <a:rPr lang="en-GB" dirty="0"/>
              <a:t>Unit 5-</a:t>
            </a:r>
          </a:p>
          <a:p>
            <a:r>
              <a:rPr lang="en-GB" dirty="0"/>
              <a:t>AI tools for teaching and learning</a:t>
            </a:r>
          </a:p>
        </p:txBody>
      </p:sp>
      <p:sp>
        <p:nvSpPr>
          <p:cNvPr id="5" name="Text Placeholder 4">
            <a:extLst>
              <a:ext uri="{FF2B5EF4-FFF2-40B4-BE49-F238E27FC236}">
                <a16:creationId xmlns:a16="http://schemas.microsoft.com/office/drawing/2014/main" id="{0602E62B-A982-69EB-8B55-AAE4885C8595}"/>
              </a:ext>
            </a:extLst>
          </p:cNvPr>
          <p:cNvSpPr>
            <a:spLocks noGrp="1"/>
          </p:cNvSpPr>
          <p:nvPr>
            <p:ph type="body" sz="quarter" idx="17"/>
          </p:nvPr>
        </p:nvSpPr>
        <p:spPr/>
        <p:txBody>
          <a:bodyPr/>
          <a:lstStyle/>
          <a:p>
            <a:r>
              <a:rPr lang="en-US" dirty="0"/>
              <a:t>05</a:t>
            </a:r>
          </a:p>
        </p:txBody>
      </p:sp>
    </p:spTree>
    <p:extLst>
      <p:ext uri="{BB962C8B-B14F-4D97-AF65-F5344CB8AC3E}">
        <p14:creationId xmlns:p14="http://schemas.microsoft.com/office/powerpoint/2010/main" val="10802919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0F4FBA-3E68-C314-5CE0-358453064A1F}"/>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D2BF6491-A83E-9AF5-C4CD-BCF39B0062C6}"/>
              </a:ext>
            </a:extLst>
          </p:cNvPr>
          <p:cNvSpPr>
            <a:spLocks noGrp="1"/>
          </p:cNvSpPr>
          <p:nvPr>
            <p:ph type="body" sz="quarter" idx="18"/>
          </p:nvPr>
        </p:nvSpPr>
        <p:spPr>
          <a:prstGeom prst="rect">
            <a:avLst/>
          </a:prstGeom>
        </p:spPr>
        <p:txBody>
          <a:bodyPr/>
          <a:lstStyle/>
          <a:p>
            <a:pPr marL="0"/>
            <a:r>
              <a:rPr lang="en-GB" sz="2000" dirty="0"/>
              <a:t>The landscape of AI tools for education is expanding rapidly, and it can feel overwhelming. The good news is that you do not need to learn them all. The </a:t>
            </a:r>
            <a:r>
              <a:rPr lang="en-GB" sz="2000" b="1" dirty="0"/>
              <a:t>most effective approach is to identify one or two tools that match your current needs and your learners' context</a:t>
            </a:r>
            <a:r>
              <a:rPr lang="en-GB" sz="2000" dirty="0"/>
              <a:t>, experiment with them in a low-stakes setting, and build from there. Most of the tools covered in this unit offer free versions that are more than sufficient to get started, and if you can type a question or upload a document, you can use these tools.</a:t>
            </a:r>
          </a:p>
          <a:p>
            <a:pPr marL="0"/>
            <a:r>
              <a:rPr lang="en-GB" sz="2000" dirty="0"/>
              <a:t>When choosing a tool, ask three questions. First, does it address a real need in my practice, such as lesson planning, creating differentiated materials, assessment, or supporting multilingual learners? Second, is it free or affordable, and does it comply with my institution's data protection requirements? Third, will it genuinely save me time or improve my learners' experience, or am I adopting it just because it is new? </a:t>
            </a:r>
          </a:p>
          <a:p>
            <a:pPr marL="0"/>
            <a:r>
              <a:rPr lang="en-GB" sz="2000" dirty="0">
                <a:hlinkClick r:id="rId2"/>
              </a:rPr>
              <a:t>The UNESCO AI Competency Framework for Teachers (2024) </a:t>
            </a:r>
            <a:r>
              <a:rPr lang="en-GB" sz="2000" dirty="0"/>
              <a:t>encourages educators to evaluate AI tools not just for their technical capabilities, but for their alignment with pedagogical goals and ethical principles.</a:t>
            </a:r>
          </a:p>
        </p:txBody>
      </p:sp>
      <p:sp>
        <p:nvSpPr>
          <p:cNvPr id="5" name="Text Placeholder 4">
            <a:extLst>
              <a:ext uri="{FF2B5EF4-FFF2-40B4-BE49-F238E27FC236}">
                <a16:creationId xmlns:a16="http://schemas.microsoft.com/office/drawing/2014/main" id="{D38CB173-3A7C-8A45-ADC5-95240A7295A1}"/>
              </a:ext>
            </a:extLst>
          </p:cNvPr>
          <p:cNvSpPr>
            <a:spLocks noGrp="1"/>
          </p:cNvSpPr>
          <p:nvPr>
            <p:ph type="body" sz="quarter" idx="16"/>
          </p:nvPr>
        </p:nvSpPr>
        <p:spPr>
          <a:prstGeom prst="rect">
            <a:avLst/>
          </a:prstGeom>
        </p:spPr>
        <p:txBody>
          <a:bodyPr/>
          <a:lstStyle/>
          <a:p>
            <a:r>
              <a:rPr lang="en-GB" dirty="0"/>
              <a:t>You do not need to master every tool, start with one or two</a:t>
            </a:r>
            <a:endParaRPr lang="en-US" dirty="0"/>
          </a:p>
        </p:txBody>
      </p:sp>
    </p:spTree>
    <p:extLst>
      <p:ext uri="{BB962C8B-B14F-4D97-AF65-F5344CB8AC3E}">
        <p14:creationId xmlns:p14="http://schemas.microsoft.com/office/powerpoint/2010/main" val="251403098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26480D-53DF-8BF1-D28D-EF01F0DFBE08}"/>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80C1F6D4-3D44-5294-40FC-ABBB0BECDC35}"/>
              </a:ext>
            </a:extLst>
          </p:cNvPr>
          <p:cNvSpPr>
            <a:spLocks noGrp="1"/>
          </p:cNvSpPr>
          <p:nvPr>
            <p:ph type="body" sz="quarter" idx="18"/>
          </p:nvPr>
        </p:nvSpPr>
        <p:spPr>
          <a:xfrm>
            <a:off x="6629669" y="1726635"/>
            <a:ext cx="5198533" cy="4377696"/>
          </a:xfrm>
        </p:spPr>
        <p:txBody>
          <a:bodyPr/>
          <a:lstStyle/>
          <a:p>
            <a:pPr marL="0"/>
            <a:r>
              <a:rPr lang="en-GB" sz="2000" dirty="0"/>
              <a:t>AI tools can support VET educators at virtually every stage of the teaching workflow. For planning and content creation, tools like ChatGPT and MagicSchool.ai can generate lesson outlines, learning objectives, and activity ideas in minutes ,you provide the vocational context and the tool provides a first draft to refine. </a:t>
            </a:r>
          </a:p>
          <a:p>
            <a:pPr marL="0"/>
            <a:endParaRPr lang="en-GB" sz="2000" dirty="0"/>
          </a:p>
          <a:p>
            <a:pPr marL="0"/>
            <a:r>
              <a:rPr lang="en-GB" sz="2000" dirty="0"/>
              <a:t>For differentiation and accessibility,</a:t>
            </a:r>
            <a:r>
              <a:rPr lang="en-GB" sz="2000" dirty="0">
                <a:solidFill>
                  <a:srgbClr val="87A66E"/>
                </a:solidFill>
                <a:hlinkClick r:id="rId3">
                  <a:extLst>
                    <a:ext uri="{A12FA001-AC4F-418D-AE19-62706E023703}">
                      <ahyp:hlinkClr xmlns:ahyp="http://schemas.microsoft.com/office/drawing/2018/hyperlinkcolor" val="tx"/>
                    </a:ext>
                  </a:extLst>
                </a:hlinkClick>
              </a:rPr>
              <a:t> </a:t>
            </a:r>
            <a:r>
              <a:rPr lang="en-GB" sz="2000" dirty="0">
                <a:hlinkClick r:id="rId3">
                  <a:extLst>
                    <a:ext uri="{A12FA001-AC4F-418D-AE19-62706E023703}">
                      <ahyp:hlinkClr xmlns:ahyp="http://schemas.microsoft.com/office/drawing/2018/hyperlinkcolor" val="tx"/>
                    </a:ext>
                  </a:extLst>
                </a:hlinkClick>
              </a:rPr>
              <a:t>Diffit </a:t>
            </a:r>
            <a:r>
              <a:rPr lang="en-GB" sz="2000" dirty="0"/>
              <a:t>can adapt technical texts to multiple reading levels, and Twee can create language exercises using workplace-specific vocabulary, critical for programmes with multilingual learners.</a:t>
            </a:r>
            <a:endParaRPr lang="en-IE" sz="2000" dirty="0"/>
          </a:p>
        </p:txBody>
      </p:sp>
      <p:sp>
        <p:nvSpPr>
          <p:cNvPr id="7" name="Text Placeholder 6">
            <a:extLst>
              <a:ext uri="{FF2B5EF4-FFF2-40B4-BE49-F238E27FC236}">
                <a16:creationId xmlns:a16="http://schemas.microsoft.com/office/drawing/2014/main" id="{C9E81492-C0D2-9527-7D2B-1E158C258BC2}"/>
              </a:ext>
            </a:extLst>
          </p:cNvPr>
          <p:cNvSpPr>
            <a:spLocks noGrp="1"/>
          </p:cNvSpPr>
          <p:nvPr>
            <p:ph type="body" sz="quarter" idx="16"/>
          </p:nvPr>
        </p:nvSpPr>
        <p:spPr>
          <a:xfrm>
            <a:off x="6350000" y="260747"/>
            <a:ext cx="5198533" cy="992652"/>
          </a:xfrm>
        </p:spPr>
        <p:txBody>
          <a:bodyPr/>
          <a:lstStyle/>
          <a:p>
            <a:r>
              <a:rPr lang="en-GB" dirty="0"/>
              <a:t>AI tools across the teaching workflow</a:t>
            </a:r>
            <a:endParaRPr lang="en-IE" dirty="0"/>
          </a:p>
        </p:txBody>
      </p:sp>
      <p:sp>
        <p:nvSpPr>
          <p:cNvPr id="17" name="Freeform 16">
            <a:extLst>
              <a:ext uri="{FF2B5EF4-FFF2-40B4-BE49-F238E27FC236}">
                <a16:creationId xmlns:a16="http://schemas.microsoft.com/office/drawing/2014/main" id="{C8360E4A-8E65-C345-8A2D-83BC68CF6896}"/>
              </a:ext>
            </a:extLst>
          </p:cNvPr>
          <p:cNvSpPr/>
          <p:nvPr/>
        </p:nvSpPr>
        <p:spPr>
          <a:xfrm rot="5551673">
            <a:off x="10633221" y="5119089"/>
            <a:ext cx="2447505" cy="1970486"/>
          </a:xfrm>
          <a:custGeom>
            <a:avLst/>
            <a:gdLst>
              <a:gd name="connsiteX0" fmla="*/ 2135061 w 2135061"/>
              <a:gd name="connsiteY0" fmla="*/ 804516 h 1718938"/>
              <a:gd name="connsiteX1" fmla="*/ 1330546 w 2135061"/>
              <a:gd name="connsiteY1" fmla="*/ 0 h 1718938"/>
              <a:gd name="connsiteX2" fmla="*/ 1316675 w 2135061"/>
              <a:gd name="connsiteY2" fmla="*/ 13871 h 1718938"/>
              <a:gd name="connsiteX3" fmla="*/ 1316675 w 2135061"/>
              <a:gd name="connsiteY3" fmla="*/ 300360 h 1718938"/>
              <a:gd name="connsiteX4" fmla="*/ 1340148 w 2135061"/>
              <a:gd name="connsiteY4" fmla="*/ 323833 h 1718938"/>
              <a:gd name="connsiteX5" fmla="*/ 1176364 w 2135061"/>
              <a:gd name="connsiteY5" fmla="*/ 487618 h 1718938"/>
              <a:gd name="connsiteX6" fmla="*/ 1201972 w 2135061"/>
              <a:gd name="connsiteY6" fmla="*/ 513225 h 1718938"/>
              <a:gd name="connsiteX7" fmla="*/ 988573 w 2135061"/>
              <a:gd name="connsiteY7" fmla="*/ 726625 h 1718938"/>
              <a:gd name="connsiteX8" fmla="*/ 323834 w 2135061"/>
              <a:gd name="connsiteY8" fmla="*/ 726625 h 1718938"/>
              <a:gd name="connsiteX9" fmla="*/ 311563 w 2135061"/>
              <a:gd name="connsiteY9" fmla="*/ 731426 h 1718938"/>
              <a:gd name="connsiteX10" fmla="*/ 114702 w 2135061"/>
              <a:gd name="connsiteY10" fmla="*/ 928288 h 1718938"/>
              <a:gd name="connsiteX11" fmla="*/ 76290 w 2135061"/>
              <a:gd name="connsiteY11" fmla="*/ 917084 h 1718938"/>
              <a:gd name="connsiteX12" fmla="*/ 0 w 2135061"/>
              <a:gd name="connsiteY12" fmla="*/ 991241 h 1718938"/>
              <a:gd name="connsiteX13" fmla="*/ 74156 w 2135061"/>
              <a:gd name="connsiteY13" fmla="*/ 1067531 h 1718938"/>
              <a:gd name="connsiteX14" fmla="*/ 127506 w 2135061"/>
              <a:gd name="connsiteY14" fmla="*/ 1046191 h 1718938"/>
              <a:gd name="connsiteX15" fmla="*/ 150447 w 2135061"/>
              <a:gd name="connsiteY15" fmla="*/ 993374 h 1718938"/>
              <a:gd name="connsiteX16" fmla="*/ 139243 w 2135061"/>
              <a:gd name="connsiteY16" fmla="*/ 952828 h 1718938"/>
              <a:gd name="connsiteX17" fmla="*/ 331303 w 2135061"/>
              <a:gd name="connsiteY17" fmla="*/ 760769 h 1718938"/>
              <a:gd name="connsiteX18" fmla="*/ 996042 w 2135061"/>
              <a:gd name="connsiteY18" fmla="*/ 760769 h 1718938"/>
              <a:gd name="connsiteX19" fmla="*/ 1008312 w 2135061"/>
              <a:gd name="connsiteY19" fmla="*/ 755967 h 1718938"/>
              <a:gd name="connsiteX20" fmla="*/ 1226513 w 2135061"/>
              <a:gd name="connsiteY20" fmla="*/ 537767 h 1718938"/>
              <a:gd name="connsiteX21" fmla="*/ 1254255 w 2135061"/>
              <a:gd name="connsiteY21" fmla="*/ 565509 h 1718938"/>
              <a:gd name="connsiteX22" fmla="*/ 1418039 w 2135061"/>
              <a:gd name="connsiteY22" fmla="*/ 401725 h 1718938"/>
              <a:gd name="connsiteX23" fmla="*/ 1506600 w 2135061"/>
              <a:gd name="connsiteY23" fmla="*/ 490285 h 1718938"/>
              <a:gd name="connsiteX24" fmla="*/ 1342816 w 2135061"/>
              <a:gd name="connsiteY24" fmla="*/ 654069 h 1718938"/>
              <a:gd name="connsiteX25" fmla="*/ 1368957 w 2135061"/>
              <a:gd name="connsiteY25" fmla="*/ 680211 h 1718938"/>
              <a:gd name="connsiteX26" fmla="*/ 1088337 w 2135061"/>
              <a:gd name="connsiteY26" fmla="*/ 960831 h 1718938"/>
              <a:gd name="connsiteX27" fmla="*/ 760236 w 2135061"/>
              <a:gd name="connsiteY27" fmla="*/ 960831 h 1718938"/>
              <a:gd name="connsiteX28" fmla="*/ 747965 w 2135061"/>
              <a:gd name="connsiteY28" fmla="*/ 965632 h 1718938"/>
              <a:gd name="connsiteX29" fmla="*/ 721824 w 2135061"/>
              <a:gd name="connsiteY29" fmla="*/ 991774 h 1718938"/>
              <a:gd name="connsiteX30" fmla="*/ 721824 w 2135061"/>
              <a:gd name="connsiteY30" fmla="*/ 991774 h 1718938"/>
              <a:gd name="connsiteX31" fmla="*/ 634863 w 2135061"/>
              <a:gd name="connsiteY31" fmla="*/ 1078201 h 1718938"/>
              <a:gd name="connsiteX32" fmla="*/ 600186 w 2135061"/>
              <a:gd name="connsiteY32" fmla="*/ 1069131 h 1718938"/>
              <a:gd name="connsiteX33" fmla="*/ 523896 w 2135061"/>
              <a:gd name="connsiteY33" fmla="*/ 1143288 h 1718938"/>
              <a:gd name="connsiteX34" fmla="*/ 598052 w 2135061"/>
              <a:gd name="connsiteY34" fmla="*/ 1219578 h 1718938"/>
              <a:gd name="connsiteX35" fmla="*/ 651402 w 2135061"/>
              <a:gd name="connsiteY35" fmla="*/ 1198238 h 1718938"/>
              <a:gd name="connsiteX36" fmla="*/ 674342 w 2135061"/>
              <a:gd name="connsiteY36" fmla="*/ 1145421 h 1718938"/>
              <a:gd name="connsiteX37" fmla="*/ 660471 w 2135061"/>
              <a:gd name="connsiteY37" fmla="*/ 1101141 h 1718938"/>
              <a:gd name="connsiteX38" fmla="*/ 667407 w 2135061"/>
              <a:gd name="connsiteY38" fmla="*/ 1094206 h 1718938"/>
              <a:gd name="connsiteX39" fmla="*/ 667407 w 2135061"/>
              <a:gd name="connsiteY39" fmla="*/ 1094206 h 1718938"/>
              <a:gd name="connsiteX40" fmla="*/ 766637 w 2135061"/>
              <a:gd name="connsiteY40" fmla="*/ 994975 h 1718938"/>
              <a:gd name="connsiteX41" fmla="*/ 1094739 w 2135061"/>
              <a:gd name="connsiteY41" fmla="*/ 994975 h 1718938"/>
              <a:gd name="connsiteX42" fmla="*/ 1107010 w 2135061"/>
              <a:gd name="connsiteY42" fmla="*/ 990173 h 1718938"/>
              <a:gd name="connsiteX43" fmla="*/ 1392431 w 2135061"/>
              <a:gd name="connsiteY43" fmla="*/ 704752 h 1718938"/>
              <a:gd name="connsiteX44" fmla="*/ 1419640 w 2135061"/>
              <a:gd name="connsiteY44" fmla="*/ 731960 h 1718938"/>
              <a:gd name="connsiteX45" fmla="*/ 1583424 w 2135061"/>
              <a:gd name="connsiteY45" fmla="*/ 568176 h 1718938"/>
              <a:gd name="connsiteX46" fmla="*/ 1671985 w 2135061"/>
              <a:gd name="connsiteY46" fmla="*/ 656737 h 1718938"/>
              <a:gd name="connsiteX47" fmla="*/ 1508200 w 2135061"/>
              <a:gd name="connsiteY47" fmla="*/ 820521 h 1718938"/>
              <a:gd name="connsiteX48" fmla="*/ 1535942 w 2135061"/>
              <a:gd name="connsiteY48" fmla="*/ 848263 h 1718938"/>
              <a:gd name="connsiteX49" fmla="*/ 1318808 w 2135061"/>
              <a:gd name="connsiteY49" fmla="*/ 1065396 h 1718938"/>
              <a:gd name="connsiteX50" fmla="*/ 1313473 w 2135061"/>
              <a:gd name="connsiteY50" fmla="*/ 1077667 h 1718938"/>
              <a:gd name="connsiteX51" fmla="*/ 1313473 w 2135061"/>
              <a:gd name="connsiteY51" fmla="*/ 1403635 h 1718938"/>
              <a:gd name="connsiteX52" fmla="*/ 1136886 w 2135061"/>
              <a:gd name="connsiteY52" fmla="*/ 1580223 h 1718938"/>
              <a:gd name="connsiteX53" fmla="*/ 1095806 w 2135061"/>
              <a:gd name="connsiteY53" fmla="*/ 1568486 h 1718938"/>
              <a:gd name="connsiteX54" fmla="*/ 1042990 w 2135061"/>
              <a:gd name="connsiteY54" fmla="*/ 1591427 h 1718938"/>
              <a:gd name="connsiteX55" fmla="*/ 1021650 w 2135061"/>
              <a:gd name="connsiteY55" fmla="*/ 1644776 h 1718938"/>
              <a:gd name="connsiteX56" fmla="*/ 1097940 w 2135061"/>
              <a:gd name="connsiteY56" fmla="*/ 1718932 h 1718938"/>
              <a:gd name="connsiteX57" fmla="*/ 1172096 w 2135061"/>
              <a:gd name="connsiteY57" fmla="*/ 1642642 h 1718938"/>
              <a:gd name="connsiteX58" fmla="*/ 1160893 w 2135061"/>
              <a:gd name="connsiteY58" fmla="*/ 1604230 h 1718938"/>
              <a:gd name="connsiteX59" fmla="*/ 1342816 w 2135061"/>
              <a:gd name="connsiteY59" fmla="*/ 1422307 h 1718938"/>
              <a:gd name="connsiteX60" fmla="*/ 1347618 w 2135061"/>
              <a:gd name="connsiteY60" fmla="*/ 1410037 h 1718938"/>
              <a:gd name="connsiteX61" fmla="*/ 1347618 w 2135061"/>
              <a:gd name="connsiteY61" fmla="*/ 1084069 h 1718938"/>
              <a:gd name="connsiteX62" fmla="*/ 1559417 w 2135061"/>
              <a:gd name="connsiteY62" fmla="*/ 872270 h 1718938"/>
              <a:gd name="connsiteX63" fmla="*/ 1585024 w 2135061"/>
              <a:gd name="connsiteY63" fmla="*/ 897878 h 1718938"/>
              <a:gd name="connsiteX64" fmla="*/ 1748809 w 2135061"/>
              <a:gd name="connsiteY64" fmla="*/ 734094 h 1718938"/>
              <a:gd name="connsiteX65" fmla="*/ 1837369 w 2135061"/>
              <a:gd name="connsiteY65" fmla="*/ 822655 h 1718938"/>
              <a:gd name="connsiteX66" fmla="*/ 1673585 w 2135061"/>
              <a:gd name="connsiteY66" fmla="*/ 986439 h 1718938"/>
              <a:gd name="connsiteX67" fmla="*/ 1700260 w 2135061"/>
              <a:gd name="connsiteY67" fmla="*/ 1013114 h 1718938"/>
              <a:gd name="connsiteX68" fmla="*/ 1612233 w 2135061"/>
              <a:gd name="connsiteY68" fmla="*/ 1101141 h 1718938"/>
              <a:gd name="connsiteX69" fmla="*/ 1571687 w 2135061"/>
              <a:gd name="connsiteY69" fmla="*/ 1089938 h 1718938"/>
              <a:gd name="connsiteX70" fmla="*/ 1518870 w 2135061"/>
              <a:gd name="connsiteY70" fmla="*/ 1112878 h 1718938"/>
              <a:gd name="connsiteX71" fmla="*/ 1497531 w 2135061"/>
              <a:gd name="connsiteY71" fmla="*/ 1166228 h 1718938"/>
              <a:gd name="connsiteX72" fmla="*/ 1573821 w 2135061"/>
              <a:gd name="connsiteY72" fmla="*/ 1240384 h 1718938"/>
              <a:gd name="connsiteX73" fmla="*/ 1647977 w 2135061"/>
              <a:gd name="connsiteY73" fmla="*/ 1164094 h 1718938"/>
              <a:gd name="connsiteX74" fmla="*/ 1636774 w 2135061"/>
              <a:gd name="connsiteY74" fmla="*/ 1125682 h 1718938"/>
              <a:gd name="connsiteX75" fmla="*/ 1724801 w 2135061"/>
              <a:gd name="connsiteY75" fmla="*/ 1037655 h 1718938"/>
              <a:gd name="connsiteX76" fmla="*/ 1751476 w 2135061"/>
              <a:gd name="connsiteY76" fmla="*/ 1064330 h 1718938"/>
              <a:gd name="connsiteX77" fmla="*/ 1915260 w 2135061"/>
              <a:gd name="connsiteY77" fmla="*/ 900546 h 1718938"/>
              <a:gd name="connsiteX78" fmla="*/ 1965942 w 2135061"/>
              <a:gd name="connsiteY78" fmla="*/ 951228 h 1718938"/>
              <a:gd name="connsiteX79" fmla="*/ 2051836 w 2135061"/>
              <a:gd name="connsiteY79" fmla="*/ 936823 h 1718938"/>
              <a:gd name="connsiteX80" fmla="*/ 2067841 w 2135061"/>
              <a:gd name="connsiteY80" fmla="*/ 937891 h 1718938"/>
              <a:gd name="connsiteX81" fmla="*/ 2133994 w 2135061"/>
              <a:gd name="connsiteY81" fmla="*/ 805050 h 1718938"/>
              <a:gd name="connsiteX82" fmla="*/ 601253 w 2135061"/>
              <a:gd name="connsiteY82" fmla="*/ 1192369 h 1718938"/>
              <a:gd name="connsiteX83" fmla="*/ 566575 w 2135061"/>
              <a:gd name="connsiteY83" fmla="*/ 1177965 h 1718938"/>
              <a:gd name="connsiteX84" fmla="*/ 552171 w 2135061"/>
              <a:gd name="connsiteY84" fmla="*/ 1144355 h 1718938"/>
              <a:gd name="connsiteX85" fmla="*/ 566042 w 2135061"/>
              <a:gd name="connsiteY85" fmla="*/ 1110210 h 1718938"/>
              <a:gd name="connsiteX86" fmla="*/ 600186 w 2135061"/>
              <a:gd name="connsiteY86" fmla="*/ 1095806 h 1718938"/>
              <a:gd name="connsiteX87" fmla="*/ 648734 w 2135061"/>
              <a:gd name="connsiteY87" fmla="*/ 1143288 h 1718938"/>
              <a:gd name="connsiteX88" fmla="*/ 601253 w 2135061"/>
              <a:gd name="connsiteY88" fmla="*/ 1192369 h 1718938"/>
              <a:gd name="connsiteX89" fmla="*/ 1098474 w 2135061"/>
              <a:gd name="connsiteY89" fmla="*/ 1691724 h 1718938"/>
              <a:gd name="connsiteX90" fmla="*/ 1063796 w 2135061"/>
              <a:gd name="connsiteY90" fmla="*/ 1677320 h 1718938"/>
              <a:gd name="connsiteX91" fmla="*/ 1049925 w 2135061"/>
              <a:gd name="connsiteY91" fmla="*/ 1643709 h 1718938"/>
              <a:gd name="connsiteX92" fmla="*/ 1063796 w 2135061"/>
              <a:gd name="connsiteY92" fmla="*/ 1609565 h 1718938"/>
              <a:gd name="connsiteX93" fmla="*/ 1097940 w 2135061"/>
              <a:gd name="connsiteY93" fmla="*/ 1595161 h 1718938"/>
              <a:gd name="connsiteX94" fmla="*/ 1146488 w 2135061"/>
              <a:gd name="connsiteY94" fmla="*/ 1642642 h 1718938"/>
              <a:gd name="connsiteX95" fmla="*/ 1099007 w 2135061"/>
              <a:gd name="connsiteY95" fmla="*/ 1691724 h 171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135061" h="1718938">
                <a:moveTo>
                  <a:pt x="2135061" y="804516"/>
                </a:moveTo>
                <a:lnTo>
                  <a:pt x="1330546" y="0"/>
                </a:lnTo>
                <a:lnTo>
                  <a:pt x="1316675" y="13871"/>
                </a:lnTo>
                <a:cubicBezTo>
                  <a:pt x="1237717" y="92829"/>
                  <a:pt x="1237717" y="220869"/>
                  <a:pt x="1316675" y="300360"/>
                </a:cubicBezTo>
                <a:lnTo>
                  <a:pt x="1340148" y="323833"/>
                </a:lnTo>
                <a:lnTo>
                  <a:pt x="1176364" y="487618"/>
                </a:lnTo>
                <a:lnTo>
                  <a:pt x="1201972" y="513225"/>
                </a:lnTo>
                <a:lnTo>
                  <a:pt x="988573" y="726625"/>
                </a:lnTo>
                <a:cubicBezTo>
                  <a:pt x="974702" y="726625"/>
                  <a:pt x="323834" y="726625"/>
                  <a:pt x="323834" y="726625"/>
                </a:cubicBezTo>
                <a:cubicBezTo>
                  <a:pt x="319032" y="726625"/>
                  <a:pt x="314764" y="728226"/>
                  <a:pt x="311563" y="731426"/>
                </a:cubicBezTo>
                <a:lnTo>
                  <a:pt x="114702" y="928288"/>
                </a:lnTo>
                <a:cubicBezTo>
                  <a:pt x="103499" y="921352"/>
                  <a:pt x="90161" y="917084"/>
                  <a:pt x="76290" y="917084"/>
                </a:cubicBezTo>
                <a:cubicBezTo>
                  <a:pt x="34677" y="916551"/>
                  <a:pt x="533" y="949628"/>
                  <a:pt x="0" y="991241"/>
                </a:cubicBezTo>
                <a:cubicBezTo>
                  <a:pt x="0" y="1032853"/>
                  <a:pt x="33077" y="1066997"/>
                  <a:pt x="74156" y="1067531"/>
                </a:cubicBezTo>
                <a:cubicBezTo>
                  <a:pt x="94429" y="1067531"/>
                  <a:pt x="113102" y="1060061"/>
                  <a:pt x="127506" y="1046191"/>
                </a:cubicBezTo>
                <a:cubicBezTo>
                  <a:pt x="141911" y="1032320"/>
                  <a:pt x="149913" y="1013114"/>
                  <a:pt x="150447" y="993374"/>
                </a:cubicBezTo>
                <a:cubicBezTo>
                  <a:pt x="150447" y="978437"/>
                  <a:pt x="146712" y="964566"/>
                  <a:pt x="139243" y="952828"/>
                </a:cubicBezTo>
                <a:lnTo>
                  <a:pt x="331303" y="760769"/>
                </a:lnTo>
                <a:lnTo>
                  <a:pt x="996042" y="760769"/>
                </a:lnTo>
                <a:cubicBezTo>
                  <a:pt x="1000843" y="760769"/>
                  <a:pt x="1005111" y="759169"/>
                  <a:pt x="1008312" y="755967"/>
                </a:cubicBezTo>
                <a:lnTo>
                  <a:pt x="1226513" y="537767"/>
                </a:lnTo>
                <a:lnTo>
                  <a:pt x="1254255" y="565509"/>
                </a:lnTo>
                <a:lnTo>
                  <a:pt x="1418039" y="401725"/>
                </a:lnTo>
                <a:lnTo>
                  <a:pt x="1506600" y="490285"/>
                </a:lnTo>
                <a:lnTo>
                  <a:pt x="1342816" y="654069"/>
                </a:lnTo>
                <a:lnTo>
                  <a:pt x="1368957" y="680211"/>
                </a:lnTo>
                <a:lnTo>
                  <a:pt x="1088337" y="960831"/>
                </a:lnTo>
                <a:cubicBezTo>
                  <a:pt x="1074466" y="960831"/>
                  <a:pt x="760236" y="960831"/>
                  <a:pt x="760236" y="960831"/>
                </a:cubicBezTo>
                <a:cubicBezTo>
                  <a:pt x="755434" y="960831"/>
                  <a:pt x="751166" y="962432"/>
                  <a:pt x="747965" y="965632"/>
                </a:cubicBezTo>
                <a:lnTo>
                  <a:pt x="721824" y="991774"/>
                </a:lnTo>
                <a:lnTo>
                  <a:pt x="721824" y="991774"/>
                </a:lnTo>
                <a:cubicBezTo>
                  <a:pt x="721824" y="991774"/>
                  <a:pt x="634863" y="1078201"/>
                  <a:pt x="634863" y="1078201"/>
                </a:cubicBezTo>
                <a:cubicBezTo>
                  <a:pt x="624727" y="1072866"/>
                  <a:pt x="612990" y="1069131"/>
                  <a:pt x="600186" y="1069131"/>
                </a:cubicBezTo>
                <a:cubicBezTo>
                  <a:pt x="558573" y="1068598"/>
                  <a:pt x="524429" y="1101675"/>
                  <a:pt x="523896" y="1143288"/>
                </a:cubicBezTo>
                <a:cubicBezTo>
                  <a:pt x="523362" y="1184900"/>
                  <a:pt x="556439" y="1219044"/>
                  <a:pt x="598052" y="1219578"/>
                </a:cubicBezTo>
                <a:cubicBezTo>
                  <a:pt x="618325" y="1219578"/>
                  <a:pt x="636997" y="1212109"/>
                  <a:pt x="651402" y="1198238"/>
                </a:cubicBezTo>
                <a:cubicBezTo>
                  <a:pt x="665806" y="1184367"/>
                  <a:pt x="673809" y="1165161"/>
                  <a:pt x="674342" y="1145421"/>
                </a:cubicBezTo>
                <a:cubicBezTo>
                  <a:pt x="674342" y="1128883"/>
                  <a:pt x="669541" y="1113411"/>
                  <a:pt x="660471" y="1101141"/>
                </a:cubicBezTo>
                <a:lnTo>
                  <a:pt x="667407" y="1094206"/>
                </a:lnTo>
                <a:lnTo>
                  <a:pt x="667407" y="1094206"/>
                </a:lnTo>
                <a:cubicBezTo>
                  <a:pt x="667407" y="1094206"/>
                  <a:pt x="766637" y="994975"/>
                  <a:pt x="766637" y="994975"/>
                </a:cubicBezTo>
                <a:cubicBezTo>
                  <a:pt x="780508" y="994975"/>
                  <a:pt x="1094739" y="994975"/>
                  <a:pt x="1094739" y="994975"/>
                </a:cubicBezTo>
                <a:cubicBezTo>
                  <a:pt x="1099541" y="994975"/>
                  <a:pt x="1103809" y="993374"/>
                  <a:pt x="1107010" y="990173"/>
                </a:cubicBezTo>
                <a:lnTo>
                  <a:pt x="1392431" y="704752"/>
                </a:lnTo>
                <a:lnTo>
                  <a:pt x="1419640" y="731960"/>
                </a:lnTo>
                <a:lnTo>
                  <a:pt x="1583424" y="568176"/>
                </a:lnTo>
                <a:lnTo>
                  <a:pt x="1671985" y="656737"/>
                </a:lnTo>
                <a:lnTo>
                  <a:pt x="1508200" y="820521"/>
                </a:lnTo>
                <a:lnTo>
                  <a:pt x="1535942" y="848263"/>
                </a:lnTo>
                <a:lnTo>
                  <a:pt x="1318808" y="1065396"/>
                </a:lnTo>
                <a:cubicBezTo>
                  <a:pt x="1315608" y="1068598"/>
                  <a:pt x="1314007" y="1072866"/>
                  <a:pt x="1313473" y="1077667"/>
                </a:cubicBezTo>
                <a:cubicBezTo>
                  <a:pt x="1313473" y="1077667"/>
                  <a:pt x="1313473" y="1390297"/>
                  <a:pt x="1313473" y="1403635"/>
                </a:cubicBezTo>
                <a:lnTo>
                  <a:pt x="1136886" y="1580223"/>
                </a:lnTo>
                <a:cubicBezTo>
                  <a:pt x="1125149" y="1572754"/>
                  <a:pt x="1110744" y="1568486"/>
                  <a:pt x="1095806" y="1568486"/>
                </a:cubicBezTo>
                <a:cubicBezTo>
                  <a:pt x="1075533" y="1568486"/>
                  <a:pt x="1056861" y="1577022"/>
                  <a:pt x="1042990" y="1591427"/>
                </a:cubicBezTo>
                <a:cubicBezTo>
                  <a:pt x="1029119" y="1605831"/>
                  <a:pt x="1021116" y="1625037"/>
                  <a:pt x="1021650" y="1644776"/>
                </a:cubicBezTo>
                <a:cubicBezTo>
                  <a:pt x="1022183" y="1686389"/>
                  <a:pt x="1056327" y="1719466"/>
                  <a:pt x="1097940" y="1718932"/>
                </a:cubicBezTo>
                <a:cubicBezTo>
                  <a:pt x="1139553" y="1718399"/>
                  <a:pt x="1172630" y="1684255"/>
                  <a:pt x="1172096" y="1642642"/>
                </a:cubicBezTo>
                <a:cubicBezTo>
                  <a:pt x="1172096" y="1628772"/>
                  <a:pt x="1167828" y="1615434"/>
                  <a:pt x="1160893" y="1604230"/>
                </a:cubicBezTo>
                <a:lnTo>
                  <a:pt x="1342816" y="1422307"/>
                </a:lnTo>
                <a:cubicBezTo>
                  <a:pt x="1346017" y="1419106"/>
                  <a:pt x="1347618" y="1414838"/>
                  <a:pt x="1347618" y="1410037"/>
                </a:cubicBezTo>
                <a:lnTo>
                  <a:pt x="1347618" y="1084069"/>
                </a:lnTo>
                <a:lnTo>
                  <a:pt x="1559417" y="872270"/>
                </a:lnTo>
                <a:lnTo>
                  <a:pt x="1585024" y="897878"/>
                </a:lnTo>
                <a:lnTo>
                  <a:pt x="1748809" y="734094"/>
                </a:lnTo>
                <a:lnTo>
                  <a:pt x="1837369" y="822655"/>
                </a:lnTo>
                <a:lnTo>
                  <a:pt x="1673585" y="986439"/>
                </a:lnTo>
                <a:lnTo>
                  <a:pt x="1700260" y="1013114"/>
                </a:lnTo>
                <a:lnTo>
                  <a:pt x="1612233" y="1101141"/>
                </a:lnTo>
                <a:cubicBezTo>
                  <a:pt x="1600496" y="1093672"/>
                  <a:pt x="1586625" y="1089404"/>
                  <a:pt x="1571687" y="1089938"/>
                </a:cubicBezTo>
                <a:cubicBezTo>
                  <a:pt x="1551414" y="1089938"/>
                  <a:pt x="1532742" y="1098474"/>
                  <a:pt x="1518870" y="1112878"/>
                </a:cubicBezTo>
                <a:cubicBezTo>
                  <a:pt x="1505000" y="1127283"/>
                  <a:pt x="1496997" y="1146489"/>
                  <a:pt x="1497531" y="1166228"/>
                </a:cubicBezTo>
                <a:cubicBezTo>
                  <a:pt x="1498064" y="1207841"/>
                  <a:pt x="1532208" y="1240918"/>
                  <a:pt x="1573821" y="1240384"/>
                </a:cubicBezTo>
                <a:cubicBezTo>
                  <a:pt x="1615434" y="1239851"/>
                  <a:pt x="1648511" y="1205707"/>
                  <a:pt x="1647977" y="1164094"/>
                </a:cubicBezTo>
                <a:cubicBezTo>
                  <a:pt x="1647977" y="1149690"/>
                  <a:pt x="1643709" y="1136885"/>
                  <a:pt x="1636774" y="1125682"/>
                </a:cubicBezTo>
                <a:lnTo>
                  <a:pt x="1724801" y="1037655"/>
                </a:lnTo>
                <a:lnTo>
                  <a:pt x="1751476" y="1064330"/>
                </a:lnTo>
                <a:lnTo>
                  <a:pt x="1915260" y="900546"/>
                </a:lnTo>
                <a:lnTo>
                  <a:pt x="1965942" y="951228"/>
                </a:lnTo>
                <a:cubicBezTo>
                  <a:pt x="1991550" y="942158"/>
                  <a:pt x="2019826" y="936823"/>
                  <a:pt x="2051836" y="936823"/>
                </a:cubicBezTo>
                <a:cubicBezTo>
                  <a:pt x="2083846" y="936823"/>
                  <a:pt x="2062506" y="937357"/>
                  <a:pt x="2067841" y="937891"/>
                </a:cubicBezTo>
                <a:cubicBezTo>
                  <a:pt x="2076376" y="887742"/>
                  <a:pt x="2098784" y="840794"/>
                  <a:pt x="2133994" y="805050"/>
                </a:cubicBezTo>
                <a:close/>
                <a:moveTo>
                  <a:pt x="601253" y="1192369"/>
                </a:moveTo>
                <a:cubicBezTo>
                  <a:pt x="587915" y="1192369"/>
                  <a:pt x="575645" y="1187034"/>
                  <a:pt x="566575" y="1177965"/>
                </a:cubicBezTo>
                <a:cubicBezTo>
                  <a:pt x="558040" y="1169429"/>
                  <a:pt x="552705" y="1157692"/>
                  <a:pt x="552171" y="1144355"/>
                </a:cubicBezTo>
                <a:cubicBezTo>
                  <a:pt x="552171" y="1131550"/>
                  <a:pt x="556973" y="1119280"/>
                  <a:pt x="566042" y="1110210"/>
                </a:cubicBezTo>
                <a:cubicBezTo>
                  <a:pt x="575111" y="1101141"/>
                  <a:pt x="586848" y="1095806"/>
                  <a:pt x="600186" y="1095806"/>
                </a:cubicBezTo>
                <a:cubicBezTo>
                  <a:pt x="626861" y="1095806"/>
                  <a:pt x="648734" y="1116613"/>
                  <a:pt x="648734" y="1143288"/>
                </a:cubicBezTo>
                <a:cubicBezTo>
                  <a:pt x="648734" y="1169963"/>
                  <a:pt x="627928" y="1191836"/>
                  <a:pt x="601253" y="1192369"/>
                </a:cubicBezTo>
                <a:close/>
                <a:moveTo>
                  <a:pt x="1098474" y="1691724"/>
                </a:moveTo>
                <a:cubicBezTo>
                  <a:pt x="1085136" y="1691724"/>
                  <a:pt x="1072866" y="1686389"/>
                  <a:pt x="1063796" y="1677320"/>
                </a:cubicBezTo>
                <a:cubicBezTo>
                  <a:pt x="1055260" y="1668784"/>
                  <a:pt x="1049925" y="1657047"/>
                  <a:pt x="1049925" y="1643709"/>
                </a:cubicBezTo>
                <a:cubicBezTo>
                  <a:pt x="1049925" y="1630905"/>
                  <a:pt x="1054727" y="1618635"/>
                  <a:pt x="1063796" y="1609565"/>
                </a:cubicBezTo>
                <a:cubicBezTo>
                  <a:pt x="1072866" y="1600496"/>
                  <a:pt x="1084603" y="1595161"/>
                  <a:pt x="1097940" y="1595161"/>
                </a:cubicBezTo>
                <a:cubicBezTo>
                  <a:pt x="1124615" y="1595161"/>
                  <a:pt x="1146488" y="1615967"/>
                  <a:pt x="1146488" y="1642642"/>
                </a:cubicBezTo>
                <a:cubicBezTo>
                  <a:pt x="1146488" y="1669317"/>
                  <a:pt x="1125682" y="1691191"/>
                  <a:pt x="1099007" y="1691724"/>
                </a:cubicBezTo>
                <a:close/>
              </a:path>
            </a:pathLst>
          </a:custGeom>
          <a:solidFill>
            <a:srgbClr val="FFFFFF">
              <a:alpha val="46000"/>
            </a:srgbClr>
          </a:solidFill>
          <a:ln w="5331" cap="flat">
            <a:noFill/>
            <a:prstDash val="solid"/>
            <a:miter/>
          </a:ln>
        </p:spPr>
        <p:txBody>
          <a:bodyPr rtlCol="0" anchor="ctr"/>
          <a:lstStyle/>
          <a:p>
            <a:endParaRPr lang="en-US"/>
          </a:p>
        </p:txBody>
      </p:sp>
      <p:pic>
        <p:nvPicPr>
          <p:cNvPr id="5" name="Picture Placeholder 4">
            <a:hlinkClick r:id="rId3"/>
            <a:extLst>
              <a:ext uri="{FF2B5EF4-FFF2-40B4-BE49-F238E27FC236}">
                <a16:creationId xmlns:a16="http://schemas.microsoft.com/office/drawing/2014/main" id="{75ACBA8A-D258-1E10-488F-71E6E83275BF}"/>
              </a:ext>
            </a:extLst>
          </p:cNvPr>
          <p:cNvPicPr>
            <a:picLocks noGrp="1" noChangeAspect="1"/>
          </p:cNvPicPr>
          <p:nvPr>
            <p:ph type="pic" sz="quarter" idx="44"/>
          </p:nvPr>
        </p:nvPicPr>
        <p:blipFill>
          <a:blip r:embed="rId4"/>
          <a:srcRect l="926" r="56608" b="3648"/>
          <a:stretch>
            <a:fillRect/>
          </a:stretch>
        </p:blipFill>
        <p:spPr>
          <a:xfrm>
            <a:off x="487160" y="524738"/>
            <a:ext cx="5660531" cy="6045736"/>
          </a:xfrm>
          <a:prstGeom prst="rect">
            <a:avLst/>
          </a:prstGeom>
          <a:solidFill>
            <a:srgbClr val="FFFFFF">
              <a:lumMod val="95000"/>
            </a:srgbClr>
          </a:solidFill>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3837163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C84DBC-62B8-A816-EA9A-9AEAAFF3109A}"/>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22E3CAD4-7D1F-2070-447C-F0EF1DA78F02}"/>
              </a:ext>
            </a:extLst>
          </p:cNvPr>
          <p:cNvSpPr>
            <a:spLocks noGrp="1"/>
          </p:cNvSpPr>
          <p:nvPr>
            <p:ph type="body" sz="quarter" idx="18"/>
          </p:nvPr>
        </p:nvSpPr>
        <p:spPr>
          <a:xfrm>
            <a:off x="6629669" y="1726635"/>
            <a:ext cx="5198533" cy="4377696"/>
          </a:xfrm>
        </p:spPr>
        <p:txBody>
          <a:bodyPr/>
          <a:lstStyle/>
          <a:p>
            <a:pPr marL="0"/>
            <a:r>
              <a:rPr lang="en-GB" sz="2000" dirty="0"/>
              <a:t>For assessment and feedback, </a:t>
            </a:r>
            <a:r>
              <a:rPr lang="en-GB" sz="2000" dirty="0">
                <a:solidFill>
                  <a:schemeClr val="tx1">
                    <a:lumMod val="40000"/>
                    <a:lumOff val="60000"/>
                  </a:schemeClr>
                </a:solidFill>
                <a:hlinkClick r:id="rId3">
                  <a:extLst>
                    <a:ext uri="{A12FA001-AC4F-418D-AE19-62706E023703}">
                      <ahyp:hlinkClr xmlns:ahyp="http://schemas.microsoft.com/office/drawing/2018/hyperlinkcolor" val="tx"/>
                    </a:ext>
                  </a:extLst>
                </a:hlinkClick>
              </a:rPr>
              <a:t>Brisk Teaching </a:t>
            </a:r>
            <a:r>
              <a:rPr lang="en-GB" sz="2000" dirty="0"/>
              <a:t>(a free Chrome extension) can generate quizzes from any web content, including YouTube tutorials and industry articles, while Eduaide.AI offers over 100 content types including rubrics and competency-based assessments. </a:t>
            </a:r>
          </a:p>
          <a:p>
            <a:pPr marL="0"/>
            <a:r>
              <a:rPr lang="en-GB" sz="2000" dirty="0"/>
              <a:t>For visual and media creation,</a:t>
            </a:r>
            <a:r>
              <a:rPr lang="en-GB" sz="2000" dirty="0">
                <a:solidFill>
                  <a:schemeClr val="tx1">
                    <a:lumMod val="40000"/>
                    <a:lumOff val="60000"/>
                  </a:schemeClr>
                </a:solidFill>
                <a:hlinkClick r:id="rId4">
                  <a:extLst>
                    <a:ext uri="{A12FA001-AC4F-418D-AE19-62706E023703}">
                      <ahyp:hlinkClr xmlns:ahyp="http://schemas.microsoft.com/office/drawing/2018/hyperlinkcolor" val="tx"/>
                    </a:ext>
                  </a:extLst>
                </a:hlinkClick>
              </a:rPr>
              <a:t> Canva </a:t>
            </a:r>
            <a:r>
              <a:rPr lang="en-GB" sz="2000" dirty="0"/>
              <a:t>for Education (free for educators) includes AI-powered features for creating workshop posters and safety infographics. And for student engagement, </a:t>
            </a:r>
            <a:r>
              <a:rPr lang="en-GB" sz="2000" dirty="0">
                <a:solidFill>
                  <a:schemeClr val="tx1">
                    <a:lumMod val="40000"/>
                    <a:lumOff val="60000"/>
                  </a:schemeClr>
                </a:solidFill>
                <a:hlinkClick r:id="rId5">
                  <a:extLst>
                    <a:ext uri="{A12FA001-AC4F-418D-AE19-62706E023703}">
                      <ahyp:hlinkClr xmlns:ahyp="http://schemas.microsoft.com/office/drawing/2018/hyperlinkcolor" val="tx"/>
                    </a:ext>
                  </a:extLst>
                </a:hlinkClick>
              </a:rPr>
              <a:t>Curipod </a:t>
            </a:r>
            <a:r>
              <a:rPr lang="en-GB" sz="2000" dirty="0"/>
              <a:t>turns lesson topics into interactive presentations with polls and discussion prompts, ideal for getting vocational learners actively participating before heading to the workshop.</a:t>
            </a:r>
            <a:endParaRPr lang="en-IE" sz="2000" dirty="0"/>
          </a:p>
        </p:txBody>
      </p:sp>
      <p:sp>
        <p:nvSpPr>
          <p:cNvPr id="7" name="Text Placeholder 6">
            <a:extLst>
              <a:ext uri="{FF2B5EF4-FFF2-40B4-BE49-F238E27FC236}">
                <a16:creationId xmlns:a16="http://schemas.microsoft.com/office/drawing/2014/main" id="{F6196292-FBBE-CF17-3BE4-9DC7C7A1506C}"/>
              </a:ext>
            </a:extLst>
          </p:cNvPr>
          <p:cNvSpPr>
            <a:spLocks noGrp="1"/>
          </p:cNvSpPr>
          <p:nvPr>
            <p:ph type="body" sz="quarter" idx="16"/>
          </p:nvPr>
        </p:nvSpPr>
        <p:spPr>
          <a:xfrm>
            <a:off x="6350000" y="260747"/>
            <a:ext cx="5198533" cy="992652"/>
          </a:xfrm>
        </p:spPr>
        <p:txBody>
          <a:bodyPr/>
          <a:lstStyle/>
          <a:p>
            <a:r>
              <a:rPr lang="en-GB" dirty="0"/>
              <a:t>AI tools across the teaching workflow</a:t>
            </a:r>
            <a:endParaRPr lang="en-IE" dirty="0"/>
          </a:p>
        </p:txBody>
      </p:sp>
      <p:sp>
        <p:nvSpPr>
          <p:cNvPr id="17" name="Freeform 16">
            <a:extLst>
              <a:ext uri="{FF2B5EF4-FFF2-40B4-BE49-F238E27FC236}">
                <a16:creationId xmlns:a16="http://schemas.microsoft.com/office/drawing/2014/main" id="{A22F69B8-30E7-C6AB-6A8A-4FD06C8F3D24}"/>
              </a:ext>
            </a:extLst>
          </p:cNvPr>
          <p:cNvSpPr/>
          <p:nvPr/>
        </p:nvSpPr>
        <p:spPr>
          <a:xfrm rot="5551673">
            <a:off x="10633221" y="5119089"/>
            <a:ext cx="2447505" cy="1970486"/>
          </a:xfrm>
          <a:custGeom>
            <a:avLst/>
            <a:gdLst>
              <a:gd name="connsiteX0" fmla="*/ 2135061 w 2135061"/>
              <a:gd name="connsiteY0" fmla="*/ 804516 h 1718938"/>
              <a:gd name="connsiteX1" fmla="*/ 1330546 w 2135061"/>
              <a:gd name="connsiteY1" fmla="*/ 0 h 1718938"/>
              <a:gd name="connsiteX2" fmla="*/ 1316675 w 2135061"/>
              <a:gd name="connsiteY2" fmla="*/ 13871 h 1718938"/>
              <a:gd name="connsiteX3" fmla="*/ 1316675 w 2135061"/>
              <a:gd name="connsiteY3" fmla="*/ 300360 h 1718938"/>
              <a:gd name="connsiteX4" fmla="*/ 1340148 w 2135061"/>
              <a:gd name="connsiteY4" fmla="*/ 323833 h 1718938"/>
              <a:gd name="connsiteX5" fmla="*/ 1176364 w 2135061"/>
              <a:gd name="connsiteY5" fmla="*/ 487618 h 1718938"/>
              <a:gd name="connsiteX6" fmla="*/ 1201972 w 2135061"/>
              <a:gd name="connsiteY6" fmla="*/ 513225 h 1718938"/>
              <a:gd name="connsiteX7" fmla="*/ 988573 w 2135061"/>
              <a:gd name="connsiteY7" fmla="*/ 726625 h 1718938"/>
              <a:gd name="connsiteX8" fmla="*/ 323834 w 2135061"/>
              <a:gd name="connsiteY8" fmla="*/ 726625 h 1718938"/>
              <a:gd name="connsiteX9" fmla="*/ 311563 w 2135061"/>
              <a:gd name="connsiteY9" fmla="*/ 731426 h 1718938"/>
              <a:gd name="connsiteX10" fmla="*/ 114702 w 2135061"/>
              <a:gd name="connsiteY10" fmla="*/ 928288 h 1718938"/>
              <a:gd name="connsiteX11" fmla="*/ 76290 w 2135061"/>
              <a:gd name="connsiteY11" fmla="*/ 917084 h 1718938"/>
              <a:gd name="connsiteX12" fmla="*/ 0 w 2135061"/>
              <a:gd name="connsiteY12" fmla="*/ 991241 h 1718938"/>
              <a:gd name="connsiteX13" fmla="*/ 74156 w 2135061"/>
              <a:gd name="connsiteY13" fmla="*/ 1067531 h 1718938"/>
              <a:gd name="connsiteX14" fmla="*/ 127506 w 2135061"/>
              <a:gd name="connsiteY14" fmla="*/ 1046191 h 1718938"/>
              <a:gd name="connsiteX15" fmla="*/ 150447 w 2135061"/>
              <a:gd name="connsiteY15" fmla="*/ 993374 h 1718938"/>
              <a:gd name="connsiteX16" fmla="*/ 139243 w 2135061"/>
              <a:gd name="connsiteY16" fmla="*/ 952828 h 1718938"/>
              <a:gd name="connsiteX17" fmla="*/ 331303 w 2135061"/>
              <a:gd name="connsiteY17" fmla="*/ 760769 h 1718938"/>
              <a:gd name="connsiteX18" fmla="*/ 996042 w 2135061"/>
              <a:gd name="connsiteY18" fmla="*/ 760769 h 1718938"/>
              <a:gd name="connsiteX19" fmla="*/ 1008312 w 2135061"/>
              <a:gd name="connsiteY19" fmla="*/ 755967 h 1718938"/>
              <a:gd name="connsiteX20" fmla="*/ 1226513 w 2135061"/>
              <a:gd name="connsiteY20" fmla="*/ 537767 h 1718938"/>
              <a:gd name="connsiteX21" fmla="*/ 1254255 w 2135061"/>
              <a:gd name="connsiteY21" fmla="*/ 565509 h 1718938"/>
              <a:gd name="connsiteX22" fmla="*/ 1418039 w 2135061"/>
              <a:gd name="connsiteY22" fmla="*/ 401725 h 1718938"/>
              <a:gd name="connsiteX23" fmla="*/ 1506600 w 2135061"/>
              <a:gd name="connsiteY23" fmla="*/ 490285 h 1718938"/>
              <a:gd name="connsiteX24" fmla="*/ 1342816 w 2135061"/>
              <a:gd name="connsiteY24" fmla="*/ 654069 h 1718938"/>
              <a:gd name="connsiteX25" fmla="*/ 1368957 w 2135061"/>
              <a:gd name="connsiteY25" fmla="*/ 680211 h 1718938"/>
              <a:gd name="connsiteX26" fmla="*/ 1088337 w 2135061"/>
              <a:gd name="connsiteY26" fmla="*/ 960831 h 1718938"/>
              <a:gd name="connsiteX27" fmla="*/ 760236 w 2135061"/>
              <a:gd name="connsiteY27" fmla="*/ 960831 h 1718938"/>
              <a:gd name="connsiteX28" fmla="*/ 747965 w 2135061"/>
              <a:gd name="connsiteY28" fmla="*/ 965632 h 1718938"/>
              <a:gd name="connsiteX29" fmla="*/ 721824 w 2135061"/>
              <a:gd name="connsiteY29" fmla="*/ 991774 h 1718938"/>
              <a:gd name="connsiteX30" fmla="*/ 721824 w 2135061"/>
              <a:gd name="connsiteY30" fmla="*/ 991774 h 1718938"/>
              <a:gd name="connsiteX31" fmla="*/ 634863 w 2135061"/>
              <a:gd name="connsiteY31" fmla="*/ 1078201 h 1718938"/>
              <a:gd name="connsiteX32" fmla="*/ 600186 w 2135061"/>
              <a:gd name="connsiteY32" fmla="*/ 1069131 h 1718938"/>
              <a:gd name="connsiteX33" fmla="*/ 523896 w 2135061"/>
              <a:gd name="connsiteY33" fmla="*/ 1143288 h 1718938"/>
              <a:gd name="connsiteX34" fmla="*/ 598052 w 2135061"/>
              <a:gd name="connsiteY34" fmla="*/ 1219578 h 1718938"/>
              <a:gd name="connsiteX35" fmla="*/ 651402 w 2135061"/>
              <a:gd name="connsiteY35" fmla="*/ 1198238 h 1718938"/>
              <a:gd name="connsiteX36" fmla="*/ 674342 w 2135061"/>
              <a:gd name="connsiteY36" fmla="*/ 1145421 h 1718938"/>
              <a:gd name="connsiteX37" fmla="*/ 660471 w 2135061"/>
              <a:gd name="connsiteY37" fmla="*/ 1101141 h 1718938"/>
              <a:gd name="connsiteX38" fmla="*/ 667407 w 2135061"/>
              <a:gd name="connsiteY38" fmla="*/ 1094206 h 1718938"/>
              <a:gd name="connsiteX39" fmla="*/ 667407 w 2135061"/>
              <a:gd name="connsiteY39" fmla="*/ 1094206 h 1718938"/>
              <a:gd name="connsiteX40" fmla="*/ 766637 w 2135061"/>
              <a:gd name="connsiteY40" fmla="*/ 994975 h 1718938"/>
              <a:gd name="connsiteX41" fmla="*/ 1094739 w 2135061"/>
              <a:gd name="connsiteY41" fmla="*/ 994975 h 1718938"/>
              <a:gd name="connsiteX42" fmla="*/ 1107010 w 2135061"/>
              <a:gd name="connsiteY42" fmla="*/ 990173 h 1718938"/>
              <a:gd name="connsiteX43" fmla="*/ 1392431 w 2135061"/>
              <a:gd name="connsiteY43" fmla="*/ 704752 h 1718938"/>
              <a:gd name="connsiteX44" fmla="*/ 1419640 w 2135061"/>
              <a:gd name="connsiteY44" fmla="*/ 731960 h 1718938"/>
              <a:gd name="connsiteX45" fmla="*/ 1583424 w 2135061"/>
              <a:gd name="connsiteY45" fmla="*/ 568176 h 1718938"/>
              <a:gd name="connsiteX46" fmla="*/ 1671985 w 2135061"/>
              <a:gd name="connsiteY46" fmla="*/ 656737 h 1718938"/>
              <a:gd name="connsiteX47" fmla="*/ 1508200 w 2135061"/>
              <a:gd name="connsiteY47" fmla="*/ 820521 h 1718938"/>
              <a:gd name="connsiteX48" fmla="*/ 1535942 w 2135061"/>
              <a:gd name="connsiteY48" fmla="*/ 848263 h 1718938"/>
              <a:gd name="connsiteX49" fmla="*/ 1318808 w 2135061"/>
              <a:gd name="connsiteY49" fmla="*/ 1065396 h 1718938"/>
              <a:gd name="connsiteX50" fmla="*/ 1313473 w 2135061"/>
              <a:gd name="connsiteY50" fmla="*/ 1077667 h 1718938"/>
              <a:gd name="connsiteX51" fmla="*/ 1313473 w 2135061"/>
              <a:gd name="connsiteY51" fmla="*/ 1403635 h 1718938"/>
              <a:gd name="connsiteX52" fmla="*/ 1136886 w 2135061"/>
              <a:gd name="connsiteY52" fmla="*/ 1580223 h 1718938"/>
              <a:gd name="connsiteX53" fmla="*/ 1095806 w 2135061"/>
              <a:gd name="connsiteY53" fmla="*/ 1568486 h 1718938"/>
              <a:gd name="connsiteX54" fmla="*/ 1042990 w 2135061"/>
              <a:gd name="connsiteY54" fmla="*/ 1591427 h 1718938"/>
              <a:gd name="connsiteX55" fmla="*/ 1021650 w 2135061"/>
              <a:gd name="connsiteY55" fmla="*/ 1644776 h 1718938"/>
              <a:gd name="connsiteX56" fmla="*/ 1097940 w 2135061"/>
              <a:gd name="connsiteY56" fmla="*/ 1718932 h 1718938"/>
              <a:gd name="connsiteX57" fmla="*/ 1172096 w 2135061"/>
              <a:gd name="connsiteY57" fmla="*/ 1642642 h 1718938"/>
              <a:gd name="connsiteX58" fmla="*/ 1160893 w 2135061"/>
              <a:gd name="connsiteY58" fmla="*/ 1604230 h 1718938"/>
              <a:gd name="connsiteX59" fmla="*/ 1342816 w 2135061"/>
              <a:gd name="connsiteY59" fmla="*/ 1422307 h 1718938"/>
              <a:gd name="connsiteX60" fmla="*/ 1347618 w 2135061"/>
              <a:gd name="connsiteY60" fmla="*/ 1410037 h 1718938"/>
              <a:gd name="connsiteX61" fmla="*/ 1347618 w 2135061"/>
              <a:gd name="connsiteY61" fmla="*/ 1084069 h 1718938"/>
              <a:gd name="connsiteX62" fmla="*/ 1559417 w 2135061"/>
              <a:gd name="connsiteY62" fmla="*/ 872270 h 1718938"/>
              <a:gd name="connsiteX63" fmla="*/ 1585024 w 2135061"/>
              <a:gd name="connsiteY63" fmla="*/ 897878 h 1718938"/>
              <a:gd name="connsiteX64" fmla="*/ 1748809 w 2135061"/>
              <a:gd name="connsiteY64" fmla="*/ 734094 h 1718938"/>
              <a:gd name="connsiteX65" fmla="*/ 1837369 w 2135061"/>
              <a:gd name="connsiteY65" fmla="*/ 822655 h 1718938"/>
              <a:gd name="connsiteX66" fmla="*/ 1673585 w 2135061"/>
              <a:gd name="connsiteY66" fmla="*/ 986439 h 1718938"/>
              <a:gd name="connsiteX67" fmla="*/ 1700260 w 2135061"/>
              <a:gd name="connsiteY67" fmla="*/ 1013114 h 1718938"/>
              <a:gd name="connsiteX68" fmla="*/ 1612233 w 2135061"/>
              <a:gd name="connsiteY68" fmla="*/ 1101141 h 1718938"/>
              <a:gd name="connsiteX69" fmla="*/ 1571687 w 2135061"/>
              <a:gd name="connsiteY69" fmla="*/ 1089938 h 1718938"/>
              <a:gd name="connsiteX70" fmla="*/ 1518870 w 2135061"/>
              <a:gd name="connsiteY70" fmla="*/ 1112878 h 1718938"/>
              <a:gd name="connsiteX71" fmla="*/ 1497531 w 2135061"/>
              <a:gd name="connsiteY71" fmla="*/ 1166228 h 1718938"/>
              <a:gd name="connsiteX72" fmla="*/ 1573821 w 2135061"/>
              <a:gd name="connsiteY72" fmla="*/ 1240384 h 1718938"/>
              <a:gd name="connsiteX73" fmla="*/ 1647977 w 2135061"/>
              <a:gd name="connsiteY73" fmla="*/ 1164094 h 1718938"/>
              <a:gd name="connsiteX74" fmla="*/ 1636774 w 2135061"/>
              <a:gd name="connsiteY74" fmla="*/ 1125682 h 1718938"/>
              <a:gd name="connsiteX75" fmla="*/ 1724801 w 2135061"/>
              <a:gd name="connsiteY75" fmla="*/ 1037655 h 1718938"/>
              <a:gd name="connsiteX76" fmla="*/ 1751476 w 2135061"/>
              <a:gd name="connsiteY76" fmla="*/ 1064330 h 1718938"/>
              <a:gd name="connsiteX77" fmla="*/ 1915260 w 2135061"/>
              <a:gd name="connsiteY77" fmla="*/ 900546 h 1718938"/>
              <a:gd name="connsiteX78" fmla="*/ 1965942 w 2135061"/>
              <a:gd name="connsiteY78" fmla="*/ 951228 h 1718938"/>
              <a:gd name="connsiteX79" fmla="*/ 2051836 w 2135061"/>
              <a:gd name="connsiteY79" fmla="*/ 936823 h 1718938"/>
              <a:gd name="connsiteX80" fmla="*/ 2067841 w 2135061"/>
              <a:gd name="connsiteY80" fmla="*/ 937891 h 1718938"/>
              <a:gd name="connsiteX81" fmla="*/ 2133994 w 2135061"/>
              <a:gd name="connsiteY81" fmla="*/ 805050 h 1718938"/>
              <a:gd name="connsiteX82" fmla="*/ 601253 w 2135061"/>
              <a:gd name="connsiteY82" fmla="*/ 1192369 h 1718938"/>
              <a:gd name="connsiteX83" fmla="*/ 566575 w 2135061"/>
              <a:gd name="connsiteY83" fmla="*/ 1177965 h 1718938"/>
              <a:gd name="connsiteX84" fmla="*/ 552171 w 2135061"/>
              <a:gd name="connsiteY84" fmla="*/ 1144355 h 1718938"/>
              <a:gd name="connsiteX85" fmla="*/ 566042 w 2135061"/>
              <a:gd name="connsiteY85" fmla="*/ 1110210 h 1718938"/>
              <a:gd name="connsiteX86" fmla="*/ 600186 w 2135061"/>
              <a:gd name="connsiteY86" fmla="*/ 1095806 h 1718938"/>
              <a:gd name="connsiteX87" fmla="*/ 648734 w 2135061"/>
              <a:gd name="connsiteY87" fmla="*/ 1143288 h 1718938"/>
              <a:gd name="connsiteX88" fmla="*/ 601253 w 2135061"/>
              <a:gd name="connsiteY88" fmla="*/ 1192369 h 1718938"/>
              <a:gd name="connsiteX89" fmla="*/ 1098474 w 2135061"/>
              <a:gd name="connsiteY89" fmla="*/ 1691724 h 1718938"/>
              <a:gd name="connsiteX90" fmla="*/ 1063796 w 2135061"/>
              <a:gd name="connsiteY90" fmla="*/ 1677320 h 1718938"/>
              <a:gd name="connsiteX91" fmla="*/ 1049925 w 2135061"/>
              <a:gd name="connsiteY91" fmla="*/ 1643709 h 1718938"/>
              <a:gd name="connsiteX92" fmla="*/ 1063796 w 2135061"/>
              <a:gd name="connsiteY92" fmla="*/ 1609565 h 1718938"/>
              <a:gd name="connsiteX93" fmla="*/ 1097940 w 2135061"/>
              <a:gd name="connsiteY93" fmla="*/ 1595161 h 1718938"/>
              <a:gd name="connsiteX94" fmla="*/ 1146488 w 2135061"/>
              <a:gd name="connsiteY94" fmla="*/ 1642642 h 1718938"/>
              <a:gd name="connsiteX95" fmla="*/ 1099007 w 2135061"/>
              <a:gd name="connsiteY95" fmla="*/ 1691724 h 171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135061" h="1718938">
                <a:moveTo>
                  <a:pt x="2135061" y="804516"/>
                </a:moveTo>
                <a:lnTo>
                  <a:pt x="1330546" y="0"/>
                </a:lnTo>
                <a:lnTo>
                  <a:pt x="1316675" y="13871"/>
                </a:lnTo>
                <a:cubicBezTo>
                  <a:pt x="1237717" y="92829"/>
                  <a:pt x="1237717" y="220869"/>
                  <a:pt x="1316675" y="300360"/>
                </a:cubicBezTo>
                <a:lnTo>
                  <a:pt x="1340148" y="323833"/>
                </a:lnTo>
                <a:lnTo>
                  <a:pt x="1176364" y="487618"/>
                </a:lnTo>
                <a:lnTo>
                  <a:pt x="1201972" y="513225"/>
                </a:lnTo>
                <a:lnTo>
                  <a:pt x="988573" y="726625"/>
                </a:lnTo>
                <a:cubicBezTo>
                  <a:pt x="974702" y="726625"/>
                  <a:pt x="323834" y="726625"/>
                  <a:pt x="323834" y="726625"/>
                </a:cubicBezTo>
                <a:cubicBezTo>
                  <a:pt x="319032" y="726625"/>
                  <a:pt x="314764" y="728226"/>
                  <a:pt x="311563" y="731426"/>
                </a:cubicBezTo>
                <a:lnTo>
                  <a:pt x="114702" y="928288"/>
                </a:lnTo>
                <a:cubicBezTo>
                  <a:pt x="103499" y="921352"/>
                  <a:pt x="90161" y="917084"/>
                  <a:pt x="76290" y="917084"/>
                </a:cubicBezTo>
                <a:cubicBezTo>
                  <a:pt x="34677" y="916551"/>
                  <a:pt x="533" y="949628"/>
                  <a:pt x="0" y="991241"/>
                </a:cubicBezTo>
                <a:cubicBezTo>
                  <a:pt x="0" y="1032853"/>
                  <a:pt x="33077" y="1066997"/>
                  <a:pt x="74156" y="1067531"/>
                </a:cubicBezTo>
                <a:cubicBezTo>
                  <a:pt x="94429" y="1067531"/>
                  <a:pt x="113102" y="1060061"/>
                  <a:pt x="127506" y="1046191"/>
                </a:cubicBezTo>
                <a:cubicBezTo>
                  <a:pt x="141911" y="1032320"/>
                  <a:pt x="149913" y="1013114"/>
                  <a:pt x="150447" y="993374"/>
                </a:cubicBezTo>
                <a:cubicBezTo>
                  <a:pt x="150447" y="978437"/>
                  <a:pt x="146712" y="964566"/>
                  <a:pt x="139243" y="952828"/>
                </a:cubicBezTo>
                <a:lnTo>
                  <a:pt x="331303" y="760769"/>
                </a:lnTo>
                <a:lnTo>
                  <a:pt x="996042" y="760769"/>
                </a:lnTo>
                <a:cubicBezTo>
                  <a:pt x="1000843" y="760769"/>
                  <a:pt x="1005111" y="759169"/>
                  <a:pt x="1008312" y="755967"/>
                </a:cubicBezTo>
                <a:lnTo>
                  <a:pt x="1226513" y="537767"/>
                </a:lnTo>
                <a:lnTo>
                  <a:pt x="1254255" y="565509"/>
                </a:lnTo>
                <a:lnTo>
                  <a:pt x="1418039" y="401725"/>
                </a:lnTo>
                <a:lnTo>
                  <a:pt x="1506600" y="490285"/>
                </a:lnTo>
                <a:lnTo>
                  <a:pt x="1342816" y="654069"/>
                </a:lnTo>
                <a:lnTo>
                  <a:pt x="1368957" y="680211"/>
                </a:lnTo>
                <a:lnTo>
                  <a:pt x="1088337" y="960831"/>
                </a:lnTo>
                <a:cubicBezTo>
                  <a:pt x="1074466" y="960831"/>
                  <a:pt x="760236" y="960831"/>
                  <a:pt x="760236" y="960831"/>
                </a:cubicBezTo>
                <a:cubicBezTo>
                  <a:pt x="755434" y="960831"/>
                  <a:pt x="751166" y="962432"/>
                  <a:pt x="747965" y="965632"/>
                </a:cubicBezTo>
                <a:lnTo>
                  <a:pt x="721824" y="991774"/>
                </a:lnTo>
                <a:lnTo>
                  <a:pt x="721824" y="991774"/>
                </a:lnTo>
                <a:cubicBezTo>
                  <a:pt x="721824" y="991774"/>
                  <a:pt x="634863" y="1078201"/>
                  <a:pt x="634863" y="1078201"/>
                </a:cubicBezTo>
                <a:cubicBezTo>
                  <a:pt x="624727" y="1072866"/>
                  <a:pt x="612990" y="1069131"/>
                  <a:pt x="600186" y="1069131"/>
                </a:cubicBezTo>
                <a:cubicBezTo>
                  <a:pt x="558573" y="1068598"/>
                  <a:pt x="524429" y="1101675"/>
                  <a:pt x="523896" y="1143288"/>
                </a:cubicBezTo>
                <a:cubicBezTo>
                  <a:pt x="523362" y="1184900"/>
                  <a:pt x="556439" y="1219044"/>
                  <a:pt x="598052" y="1219578"/>
                </a:cubicBezTo>
                <a:cubicBezTo>
                  <a:pt x="618325" y="1219578"/>
                  <a:pt x="636997" y="1212109"/>
                  <a:pt x="651402" y="1198238"/>
                </a:cubicBezTo>
                <a:cubicBezTo>
                  <a:pt x="665806" y="1184367"/>
                  <a:pt x="673809" y="1165161"/>
                  <a:pt x="674342" y="1145421"/>
                </a:cubicBezTo>
                <a:cubicBezTo>
                  <a:pt x="674342" y="1128883"/>
                  <a:pt x="669541" y="1113411"/>
                  <a:pt x="660471" y="1101141"/>
                </a:cubicBezTo>
                <a:lnTo>
                  <a:pt x="667407" y="1094206"/>
                </a:lnTo>
                <a:lnTo>
                  <a:pt x="667407" y="1094206"/>
                </a:lnTo>
                <a:cubicBezTo>
                  <a:pt x="667407" y="1094206"/>
                  <a:pt x="766637" y="994975"/>
                  <a:pt x="766637" y="994975"/>
                </a:cubicBezTo>
                <a:cubicBezTo>
                  <a:pt x="780508" y="994975"/>
                  <a:pt x="1094739" y="994975"/>
                  <a:pt x="1094739" y="994975"/>
                </a:cubicBezTo>
                <a:cubicBezTo>
                  <a:pt x="1099541" y="994975"/>
                  <a:pt x="1103809" y="993374"/>
                  <a:pt x="1107010" y="990173"/>
                </a:cubicBezTo>
                <a:lnTo>
                  <a:pt x="1392431" y="704752"/>
                </a:lnTo>
                <a:lnTo>
                  <a:pt x="1419640" y="731960"/>
                </a:lnTo>
                <a:lnTo>
                  <a:pt x="1583424" y="568176"/>
                </a:lnTo>
                <a:lnTo>
                  <a:pt x="1671985" y="656737"/>
                </a:lnTo>
                <a:lnTo>
                  <a:pt x="1508200" y="820521"/>
                </a:lnTo>
                <a:lnTo>
                  <a:pt x="1535942" y="848263"/>
                </a:lnTo>
                <a:lnTo>
                  <a:pt x="1318808" y="1065396"/>
                </a:lnTo>
                <a:cubicBezTo>
                  <a:pt x="1315608" y="1068598"/>
                  <a:pt x="1314007" y="1072866"/>
                  <a:pt x="1313473" y="1077667"/>
                </a:cubicBezTo>
                <a:cubicBezTo>
                  <a:pt x="1313473" y="1077667"/>
                  <a:pt x="1313473" y="1390297"/>
                  <a:pt x="1313473" y="1403635"/>
                </a:cubicBezTo>
                <a:lnTo>
                  <a:pt x="1136886" y="1580223"/>
                </a:lnTo>
                <a:cubicBezTo>
                  <a:pt x="1125149" y="1572754"/>
                  <a:pt x="1110744" y="1568486"/>
                  <a:pt x="1095806" y="1568486"/>
                </a:cubicBezTo>
                <a:cubicBezTo>
                  <a:pt x="1075533" y="1568486"/>
                  <a:pt x="1056861" y="1577022"/>
                  <a:pt x="1042990" y="1591427"/>
                </a:cubicBezTo>
                <a:cubicBezTo>
                  <a:pt x="1029119" y="1605831"/>
                  <a:pt x="1021116" y="1625037"/>
                  <a:pt x="1021650" y="1644776"/>
                </a:cubicBezTo>
                <a:cubicBezTo>
                  <a:pt x="1022183" y="1686389"/>
                  <a:pt x="1056327" y="1719466"/>
                  <a:pt x="1097940" y="1718932"/>
                </a:cubicBezTo>
                <a:cubicBezTo>
                  <a:pt x="1139553" y="1718399"/>
                  <a:pt x="1172630" y="1684255"/>
                  <a:pt x="1172096" y="1642642"/>
                </a:cubicBezTo>
                <a:cubicBezTo>
                  <a:pt x="1172096" y="1628772"/>
                  <a:pt x="1167828" y="1615434"/>
                  <a:pt x="1160893" y="1604230"/>
                </a:cubicBezTo>
                <a:lnTo>
                  <a:pt x="1342816" y="1422307"/>
                </a:lnTo>
                <a:cubicBezTo>
                  <a:pt x="1346017" y="1419106"/>
                  <a:pt x="1347618" y="1414838"/>
                  <a:pt x="1347618" y="1410037"/>
                </a:cubicBezTo>
                <a:lnTo>
                  <a:pt x="1347618" y="1084069"/>
                </a:lnTo>
                <a:lnTo>
                  <a:pt x="1559417" y="872270"/>
                </a:lnTo>
                <a:lnTo>
                  <a:pt x="1585024" y="897878"/>
                </a:lnTo>
                <a:lnTo>
                  <a:pt x="1748809" y="734094"/>
                </a:lnTo>
                <a:lnTo>
                  <a:pt x="1837369" y="822655"/>
                </a:lnTo>
                <a:lnTo>
                  <a:pt x="1673585" y="986439"/>
                </a:lnTo>
                <a:lnTo>
                  <a:pt x="1700260" y="1013114"/>
                </a:lnTo>
                <a:lnTo>
                  <a:pt x="1612233" y="1101141"/>
                </a:lnTo>
                <a:cubicBezTo>
                  <a:pt x="1600496" y="1093672"/>
                  <a:pt x="1586625" y="1089404"/>
                  <a:pt x="1571687" y="1089938"/>
                </a:cubicBezTo>
                <a:cubicBezTo>
                  <a:pt x="1551414" y="1089938"/>
                  <a:pt x="1532742" y="1098474"/>
                  <a:pt x="1518870" y="1112878"/>
                </a:cubicBezTo>
                <a:cubicBezTo>
                  <a:pt x="1505000" y="1127283"/>
                  <a:pt x="1496997" y="1146489"/>
                  <a:pt x="1497531" y="1166228"/>
                </a:cubicBezTo>
                <a:cubicBezTo>
                  <a:pt x="1498064" y="1207841"/>
                  <a:pt x="1532208" y="1240918"/>
                  <a:pt x="1573821" y="1240384"/>
                </a:cubicBezTo>
                <a:cubicBezTo>
                  <a:pt x="1615434" y="1239851"/>
                  <a:pt x="1648511" y="1205707"/>
                  <a:pt x="1647977" y="1164094"/>
                </a:cubicBezTo>
                <a:cubicBezTo>
                  <a:pt x="1647977" y="1149690"/>
                  <a:pt x="1643709" y="1136885"/>
                  <a:pt x="1636774" y="1125682"/>
                </a:cubicBezTo>
                <a:lnTo>
                  <a:pt x="1724801" y="1037655"/>
                </a:lnTo>
                <a:lnTo>
                  <a:pt x="1751476" y="1064330"/>
                </a:lnTo>
                <a:lnTo>
                  <a:pt x="1915260" y="900546"/>
                </a:lnTo>
                <a:lnTo>
                  <a:pt x="1965942" y="951228"/>
                </a:lnTo>
                <a:cubicBezTo>
                  <a:pt x="1991550" y="942158"/>
                  <a:pt x="2019826" y="936823"/>
                  <a:pt x="2051836" y="936823"/>
                </a:cubicBezTo>
                <a:cubicBezTo>
                  <a:pt x="2083846" y="936823"/>
                  <a:pt x="2062506" y="937357"/>
                  <a:pt x="2067841" y="937891"/>
                </a:cubicBezTo>
                <a:cubicBezTo>
                  <a:pt x="2076376" y="887742"/>
                  <a:pt x="2098784" y="840794"/>
                  <a:pt x="2133994" y="805050"/>
                </a:cubicBezTo>
                <a:close/>
                <a:moveTo>
                  <a:pt x="601253" y="1192369"/>
                </a:moveTo>
                <a:cubicBezTo>
                  <a:pt x="587915" y="1192369"/>
                  <a:pt x="575645" y="1187034"/>
                  <a:pt x="566575" y="1177965"/>
                </a:cubicBezTo>
                <a:cubicBezTo>
                  <a:pt x="558040" y="1169429"/>
                  <a:pt x="552705" y="1157692"/>
                  <a:pt x="552171" y="1144355"/>
                </a:cubicBezTo>
                <a:cubicBezTo>
                  <a:pt x="552171" y="1131550"/>
                  <a:pt x="556973" y="1119280"/>
                  <a:pt x="566042" y="1110210"/>
                </a:cubicBezTo>
                <a:cubicBezTo>
                  <a:pt x="575111" y="1101141"/>
                  <a:pt x="586848" y="1095806"/>
                  <a:pt x="600186" y="1095806"/>
                </a:cubicBezTo>
                <a:cubicBezTo>
                  <a:pt x="626861" y="1095806"/>
                  <a:pt x="648734" y="1116613"/>
                  <a:pt x="648734" y="1143288"/>
                </a:cubicBezTo>
                <a:cubicBezTo>
                  <a:pt x="648734" y="1169963"/>
                  <a:pt x="627928" y="1191836"/>
                  <a:pt x="601253" y="1192369"/>
                </a:cubicBezTo>
                <a:close/>
                <a:moveTo>
                  <a:pt x="1098474" y="1691724"/>
                </a:moveTo>
                <a:cubicBezTo>
                  <a:pt x="1085136" y="1691724"/>
                  <a:pt x="1072866" y="1686389"/>
                  <a:pt x="1063796" y="1677320"/>
                </a:cubicBezTo>
                <a:cubicBezTo>
                  <a:pt x="1055260" y="1668784"/>
                  <a:pt x="1049925" y="1657047"/>
                  <a:pt x="1049925" y="1643709"/>
                </a:cubicBezTo>
                <a:cubicBezTo>
                  <a:pt x="1049925" y="1630905"/>
                  <a:pt x="1054727" y="1618635"/>
                  <a:pt x="1063796" y="1609565"/>
                </a:cubicBezTo>
                <a:cubicBezTo>
                  <a:pt x="1072866" y="1600496"/>
                  <a:pt x="1084603" y="1595161"/>
                  <a:pt x="1097940" y="1595161"/>
                </a:cubicBezTo>
                <a:cubicBezTo>
                  <a:pt x="1124615" y="1595161"/>
                  <a:pt x="1146488" y="1615967"/>
                  <a:pt x="1146488" y="1642642"/>
                </a:cubicBezTo>
                <a:cubicBezTo>
                  <a:pt x="1146488" y="1669317"/>
                  <a:pt x="1125682" y="1691191"/>
                  <a:pt x="1099007" y="1691724"/>
                </a:cubicBezTo>
                <a:close/>
              </a:path>
            </a:pathLst>
          </a:custGeom>
          <a:solidFill>
            <a:srgbClr val="FFFFFF">
              <a:alpha val="46000"/>
            </a:srgbClr>
          </a:solidFill>
          <a:ln w="5331" cap="flat">
            <a:noFill/>
            <a:prstDash val="solid"/>
            <a:miter/>
          </a:ln>
        </p:spPr>
        <p:txBody>
          <a:bodyPr rtlCol="0" anchor="ctr"/>
          <a:lstStyle/>
          <a:p>
            <a:endParaRPr lang="en-US"/>
          </a:p>
        </p:txBody>
      </p:sp>
      <p:pic>
        <p:nvPicPr>
          <p:cNvPr id="9" name="Picture Placeholder 8">
            <a:extLst>
              <a:ext uri="{FF2B5EF4-FFF2-40B4-BE49-F238E27FC236}">
                <a16:creationId xmlns:a16="http://schemas.microsoft.com/office/drawing/2014/main" id="{ABDA595B-4344-0E44-B916-46C0339D42F1}"/>
              </a:ext>
            </a:extLst>
          </p:cNvPr>
          <p:cNvPicPr>
            <a:picLocks noGrp="1" noChangeAspect="1"/>
          </p:cNvPicPr>
          <p:nvPr>
            <p:ph type="pic" sz="quarter" idx="44"/>
          </p:nvPr>
        </p:nvPicPr>
        <p:blipFill>
          <a:blip r:embed="rId6"/>
          <a:srcRect r="39674"/>
          <a:stretch>
            <a:fillRect/>
          </a:stretch>
        </p:blipFill>
        <p:spPr>
          <a:xfrm>
            <a:off x="135198" y="133174"/>
            <a:ext cx="3085832" cy="3295826"/>
          </a:xfrm>
          <a:prstGeom prst="rect">
            <a:avLst/>
          </a:prstGeom>
          <a:solidFill>
            <a:srgbClr val="FFFFFF">
              <a:lumMod val="95000"/>
            </a:srgbClr>
          </a:solidFill>
          <a:effectLst>
            <a:outerShdw blurRad="63500" sx="102000" sy="102000" algn="ctr" rotWithShape="0">
              <a:prstClr val="black">
                <a:alpha val="40000"/>
              </a:prstClr>
            </a:outerShdw>
          </a:effectLst>
        </p:spPr>
      </p:pic>
      <p:pic>
        <p:nvPicPr>
          <p:cNvPr id="11" name="Picture 10">
            <a:extLst>
              <a:ext uri="{FF2B5EF4-FFF2-40B4-BE49-F238E27FC236}">
                <a16:creationId xmlns:a16="http://schemas.microsoft.com/office/drawing/2014/main" id="{F410CC8A-47AD-4A60-8121-55ABDDD8E915}"/>
              </a:ext>
            </a:extLst>
          </p:cNvPr>
          <p:cNvPicPr>
            <a:picLocks noChangeAspect="1"/>
          </p:cNvPicPr>
          <p:nvPr/>
        </p:nvPicPr>
        <p:blipFill>
          <a:blip r:embed="rId7"/>
          <a:stretch>
            <a:fillRect/>
          </a:stretch>
        </p:blipFill>
        <p:spPr>
          <a:xfrm>
            <a:off x="2446598" y="1649153"/>
            <a:ext cx="3394008" cy="2266330"/>
          </a:xfrm>
          <a:prstGeom prst="rect">
            <a:avLst/>
          </a:prstGeom>
          <a:effectLst>
            <a:outerShdw blurRad="63500" sx="102000" sy="102000" algn="ctr" rotWithShape="0">
              <a:prstClr val="black">
                <a:alpha val="40000"/>
              </a:prstClr>
            </a:outerShdw>
          </a:effectLst>
        </p:spPr>
      </p:pic>
      <p:pic>
        <p:nvPicPr>
          <p:cNvPr id="13" name="Picture 12">
            <a:extLst>
              <a:ext uri="{FF2B5EF4-FFF2-40B4-BE49-F238E27FC236}">
                <a16:creationId xmlns:a16="http://schemas.microsoft.com/office/drawing/2014/main" id="{14EBF325-C0BE-705A-B62E-0F580AA2D517}"/>
              </a:ext>
            </a:extLst>
          </p:cNvPr>
          <p:cNvPicPr>
            <a:picLocks noChangeAspect="1"/>
          </p:cNvPicPr>
          <p:nvPr/>
        </p:nvPicPr>
        <p:blipFill>
          <a:blip r:embed="rId8"/>
          <a:stretch>
            <a:fillRect/>
          </a:stretch>
        </p:blipFill>
        <p:spPr>
          <a:xfrm>
            <a:off x="304590" y="3750383"/>
            <a:ext cx="5832880" cy="2670901"/>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2136709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33236B-3980-679D-0914-370225A1726D}"/>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3B4F788B-C01E-4165-1339-DB455C5E646E}"/>
              </a:ext>
            </a:extLst>
          </p:cNvPr>
          <p:cNvSpPr>
            <a:spLocks noGrp="1"/>
          </p:cNvSpPr>
          <p:nvPr>
            <p:ph type="body" sz="quarter" idx="18"/>
          </p:nvPr>
        </p:nvSpPr>
        <p:spPr>
          <a:xfrm>
            <a:off x="620581" y="1260457"/>
            <a:ext cx="8752020" cy="3849918"/>
          </a:xfrm>
          <a:prstGeom prst="rect">
            <a:avLst/>
          </a:prstGeom>
        </p:spPr>
        <p:txBody>
          <a:bodyPr/>
          <a:lstStyle/>
          <a:p>
            <a:pPr marL="0"/>
            <a:r>
              <a:rPr lang="en-GB" sz="2000" dirty="0"/>
              <a:t>For VET educators working within the </a:t>
            </a:r>
            <a:r>
              <a:rPr lang="en-GB" sz="2000" dirty="0" err="1"/>
              <a:t>SUSTaiN</a:t>
            </a:r>
            <a:r>
              <a:rPr lang="en-GB" sz="2000" dirty="0"/>
              <a:t> project's sustainability focus, AI tools are not just about efficiency, they can directly support green skills education. </a:t>
            </a:r>
            <a:r>
              <a:rPr lang="en-GB" sz="2000" b="1" dirty="0">
                <a:solidFill>
                  <a:schemeClr val="tx1">
                    <a:lumMod val="75000"/>
                  </a:schemeClr>
                </a:solidFill>
                <a:hlinkClick r:id="rId3">
                  <a:extLst>
                    <a:ext uri="{A12FA001-AC4F-418D-AE19-62706E023703}">
                      <ahyp:hlinkClr xmlns:ahyp="http://schemas.microsoft.com/office/drawing/2018/hyperlinkcolor" val="tx"/>
                    </a:ext>
                  </a:extLst>
                </a:hlinkClick>
              </a:rPr>
              <a:t>ChatGPT </a:t>
            </a:r>
            <a:r>
              <a:rPr lang="en-GB" sz="2000" dirty="0"/>
              <a:t>and </a:t>
            </a:r>
            <a:r>
              <a:rPr lang="en-GB" sz="2000" b="1" dirty="0">
                <a:solidFill>
                  <a:schemeClr val="tx1">
                    <a:lumMod val="75000"/>
                  </a:schemeClr>
                </a:solidFill>
                <a:hlinkClick r:id="rId4">
                  <a:extLst>
                    <a:ext uri="{A12FA001-AC4F-418D-AE19-62706E023703}">
                      <ahyp:hlinkClr xmlns:ahyp="http://schemas.microsoft.com/office/drawing/2018/hyperlinkcolor" val="tx"/>
                    </a:ext>
                  </a:extLst>
                </a:hlinkClick>
              </a:rPr>
              <a:t>Google </a:t>
            </a:r>
            <a:r>
              <a:rPr lang="en-GB" sz="2000" b="1" dirty="0" err="1">
                <a:solidFill>
                  <a:schemeClr val="tx1">
                    <a:lumMod val="75000"/>
                  </a:schemeClr>
                </a:solidFill>
                <a:hlinkClick r:id="rId4">
                  <a:extLst>
                    <a:ext uri="{A12FA001-AC4F-418D-AE19-62706E023703}">
                      <ahyp:hlinkClr xmlns:ahyp="http://schemas.microsoft.com/office/drawing/2018/hyperlinkcolor" val="tx"/>
                    </a:ext>
                  </a:extLst>
                </a:hlinkClick>
              </a:rPr>
              <a:t>NotebookLM</a:t>
            </a:r>
            <a:r>
              <a:rPr lang="en-GB" sz="2000" b="1" dirty="0">
                <a:solidFill>
                  <a:schemeClr val="tx1">
                    <a:lumMod val="75000"/>
                  </a:schemeClr>
                </a:solidFill>
                <a:hlinkClick r:id="rId4">
                  <a:extLst>
                    <a:ext uri="{A12FA001-AC4F-418D-AE19-62706E023703}">
                      <ahyp:hlinkClr xmlns:ahyp="http://schemas.microsoft.com/office/drawing/2018/hyperlinkcolor" val="tx"/>
                    </a:ext>
                  </a:extLst>
                </a:hlinkClick>
              </a:rPr>
              <a:t> </a:t>
            </a:r>
            <a:r>
              <a:rPr lang="en-GB" sz="2000" dirty="0"/>
              <a:t>can be prompted to generate lesson plans on energy auditing, sustainable agriculture, circular economy principles, or green building practices. </a:t>
            </a:r>
            <a:r>
              <a:rPr lang="en-GB" sz="2000" dirty="0" err="1"/>
              <a:t>NotebookLM</a:t>
            </a:r>
            <a:r>
              <a:rPr lang="en-GB" sz="2000" dirty="0"/>
              <a:t> can process sustainability reports and climate data, producing student-friendly study guides and audio summaries. Canva offers sustainability-themed templates for awareness materials and infographics.</a:t>
            </a:r>
          </a:p>
          <a:p>
            <a:pPr marL="0"/>
            <a:r>
              <a:rPr lang="en-GB" sz="2000" dirty="0"/>
              <a:t>The connection runs deeper than content creation. By discussing AI's own environmental footprint with learners, the energy consumed by data centres, the carbon cost of training large models, educators can turn AI use itself into a sustainability lesson. Encouraging learners to use AI purposefully and efficiently, rather than generating unlimited queries, is a practical application of the resource-consciousness that underpins sustainability thinking. As </a:t>
            </a:r>
            <a:r>
              <a:rPr lang="en-GB" sz="2000" b="1" dirty="0">
                <a:hlinkClick r:id="rId5"/>
              </a:rPr>
              <a:t>UNESCO-UNEVOC stated in 2021</a:t>
            </a:r>
            <a:r>
              <a:rPr lang="en-GB" sz="2000" b="1" dirty="0"/>
              <a:t>: </a:t>
            </a:r>
            <a:r>
              <a:rPr lang="en-GB" sz="2000" dirty="0"/>
              <a:t>all TVET institutions should incorporate AI into their planning, forward thinking will put VET institutions and their graduates in a position to thrive in the era of AI.</a:t>
            </a:r>
          </a:p>
        </p:txBody>
      </p:sp>
      <p:sp>
        <p:nvSpPr>
          <p:cNvPr id="5" name="Text Placeholder 4">
            <a:extLst>
              <a:ext uri="{FF2B5EF4-FFF2-40B4-BE49-F238E27FC236}">
                <a16:creationId xmlns:a16="http://schemas.microsoft.com/office/drawing/2014/main" id="{2D837CC2-4A12-C20C-8C67-D752A3948413}"/>
              </a:ext>
            </a:extLst>
          </p:cNvPr>
          <p:cNvSpPr>
            <a:spLocks noGrp="1"/>
          </p:cNvSpPr>
          <p:nvPr>
            <p:ph type="body" sz="quarter" idx="16"/>
          </p:nvPr>
        </p:nvSpPr>
        <p:spPr>
          <a:xfrm>
            <a:off x="620581" y="576073"/>
            <a:ext cx="10595237" cy="803654"/>
          </a:xfrm>
          <a:prstGeom prst="rect">
            <a:avLst/>
          </a:prstGeom>
        </p:spPr>
        <p:txBody>
          <a:bodyPr/>
          <a:lstStyle/>
          <a:p>
            <a:r>
              <a:rPr lang="en-GB" dirty="0"/>
              <a:t>Connecting AI tools to the sustainability mission</a:t>
            </a:r>
            <a:endParaRPr lang="en-US" dirty="0"/>
          </a:p>
        </p:txBody>
      </p:sp>
      <p:pic>
        <p:nvPicPr>
          <p:cNvPr id="2050" name="Picture 2">
            <a:extLst>
              <a:ext uri="{FF2B5EF4-FFF2-40B4-BE49-F238E27FC236}">
                <a16:creationId xmlns:a16="http://schemas.microsoft.com/office/drawing/2014/main" id="{80BF8EB9-3D88-79BB-CD97-8F080C653C9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82310" y="3548275"/>
            <a:ext cx="2189109" cy="312420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52" name="Picture 4" descr="The Complete History Of The ChatGPT Logo - Hatchwise">
            <a:extLst>
              <a:ext uri="{FF2B5EF4-FFF2-40B4-BE49-F238E27FC236}">
                <a16:creationId xmlns:a16="http://schemas.microsoft.com/office/drawing/2014/main" id="{49737F22-F45D-7CB9-8F30-EA2DBAC6205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579833" y="1130501"/>
            <a:ext cx="1635985" cy="1052721"/>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54" name="Picture 6" descr="Google expands NotebookLM with curated ...">
            <a:extLst>
              <a:ext uri="{FF2B5EF4-FFF2-40B4-BE49-F238E27FC236}">
                <a16:creationId xmlns:a16="http://schemas.microsoft.com/office/drawing/2014/main" id="{465A64B5-1006-717F-DD7E-EB7568C22A1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584689" y="2338937"/>
            <a:ext cx="1733550" cy="970788"/>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836132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0FACD5-DA15-7AF1-1D06-77F14C97B0C8}"/>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E896A4EE-B6C0-22AB-5F6A-E38656E41EA1}"/>
              </a:ext>
            </a:extLst>
          </p:cNvPr>
          <p:cNvSpPr>
            <a:spLocks noGrp="1"/>
          </p:cNvSpPr>
          <p:nvPr>
            <p:ph type="body" sz="quarter" idx="16"/>
          </p:nvPr>
        </p:nvSpPr>
        <p:spPr>
          <a:xfrm>
            <a:off x="620581" y="576073"/>
            <a:ext cx="10595237" cy="803654"/>
          </a:xfrm>
          <a:prstGeom prst="rect">
            <a:avLst/>
          </a:prstGeom>
        </p:spPr>
        <p:txBody>
          <a:bodyPr/>
          <a:lstStyle/>
          <a:p>
            <a:r>
              <a:rPr lang="en-GB" dirty="0"/>
              <a:t>AI Tools for VET Educators</a:t>
            </a:r>
            <a:endParaRPr lang="en-US" dirty="0"/>
          </a:p>
        </p:txBody>
      </p:sp>
      <p:graphicFrame>
        <p:nvGraphicFramePr>
          <p:cNvPr id="2" name="Table 1">
            <a:extLst>
              <a:ext uri="{FF2B5EF4-FFF2-40B4-BE49-F238E27FC236}">
                <a16:creationId xmlns:a16="http://schemas.microsoft.com/office/drawing/2014/main" id="{BF310B38-77F0-A4A7-A3B5-F0A05021329D}"/>
              </a:ext>
            </a:extLst>
          </p:cNvPr>
          <p:cNvGraphicFramePr>
            <a:graphicFrameLocks noGrp="1"/>
          </p:cNvGraphicFramePr>
          <p:nvPr>
            <p:extLst>
              <p:ext uri="{D42A27DB-BD31-4B8C-83A1-F6EECF244321}">
                <p14:modId xmlns:p14="http://schemas.microsoft.com/office/powerpoint/2010/main" val="1374257690"/>
              </p:ext>
            </p:extLst>
          </p:nvPr>
        </p:nvGraphicFramePr>
        <p:xfrm>
          <a:off x="889000" y="1362273"/>
          <a:ext cx="10414000" cy="4759104"/>
        </p:xfrm>
        <a:graphic>
          <a:graphicData uri="http://schemas.openxmlformats.org/drawingml/2006/table">
            <a:tbl>
              <a:tblPr firstRow="1" firstCol="1" bandRow="1">
                <a:tableStyleId>{5C22544A-7EE6-4342-B048-85BDC9FD1C3A}</a:tableStyleId>
              </a:tblPr>
              <a:tblGrid>
                <a:gridCol w="2002693">
                  <a:extLst>
                    <a:ext uri="{9D8B030D-6E8A-4147-A177-3AD203B41FA5}">
                      <a16:colId xmlns:a16="http://schemas.microsoft.com/office/drawing/2014/main" val="161739868"/>
                    </a:ext>
                  </a:extLst>
                </a:gridCol>
                <a:gridCol w="2781518">
                  <a:extLst>
                    <a:ext uri="{9D8B030D-6E8A-4147-A177-3AD203B41FA5}">
                      <a16:colId xmlns:a16="http://schemas.microsoft.com/office/drawing/2014/main" val="4155060502"/>
                    </a:ext>
                  </a:extLst>
                </a:gridCol>
                <a:gridCol w="3782862">
                  <a:extLst>
                    <a:ext uri="{9D8B030D-6E8A-4147-A177-3AD203B41FA5}">
                      <a16:colId xmlns:a16="http://schemas.microsoft.com/office/drawing/2014/main" val="2834390061"/>
                    </a:ext>
                  </a:extLst>
                </a:gridCol>
                <a:gridCol w="1846927">
                  <a:extLst>
                    <a:ext uri="{9D8B030D-6E8A-4147-A177-3AD203B41FA5}">
                      <a16:colId xmlns:a16="http://schemas.microsoft.com/office/drawing/2014/main" val="2057978180"/>
                    </a:ext>
                  </a:extLst>
                </a:gridCol>
              </a:tblGrid>
              <a:tr h="340786">
                <a:tc>
                  <a:txBody>
                    <a:bodyPr/>
                    <a:lstStyle/>
                    <a:p>
                      <a:pPr>
                        <a:buNone/>
                      </a:pPr>
                      <a:r>
                        <a:rPr lang="en-GB" sz="1500" dirty="0">
                          <a:effectLst/>
                        </a:rPr>
                        <a:t>Tool</a:t>
                      </a:r>
                      <a:endParaRPr lang="en-GB" sz="1500" dirty="0">
                        <a:solidFill>
                          <a:srgbClr val="4A4A4A"/>
                        </a:solidFill>
                        <a:effectLst/>
                        <a:latin typeface="Arial" panose="020B0604020202020204" pitchFamily="34" charset="0"/>
                        <a:ea typeface="Arial" panose="020B0604020202020204" pitchFamily="34" charset="0"/>
                      </a:endParaRPr>
                    </a:p>
                  </a:txBody>
                  <a:tcPr marL="65401" marR="65401" marT="54501" marB="54501"/>
                </a:tc>
                <a:tc>
                  <a:txBody>
                    <a:bodyPr/>
                    <a:lstStyle/>
                    <a:p>
                      <a:pPr>
                        <a:buNone/>
                      </a:pPr>
                      <a:r>
                        <a:rPr lang="en-GB" sz="1500">
                          <a:effectLst/>
                        </a:rPr>
                        <a:t>What it does</a:t>
                      </a:r>
                      <a:endParaRPr lang="en-GB" sz="1500">
                        <a:solidFill>
                          <a:srgbClr val="4A4A4A"/>
                        </a:solidFill>
                        <a:effectLst/>
                        <a:latin typeface="Arial" panose="020B0604020202020204" pitchFamily="34" charset="0"/>
                        <a:ea typeface="Arial" panose="020B0604020202020204" pitchFamily="34" charset="0"/>
                      </a:endParaRPr>
                    </a:p>
                  </a:txBody>
                  <a:tcPr marL="65401" marR="65401" marT="54501" marB="54501"/>
                </a:tc>
                <a:tc>
                  <a:txBody>
                    <a:bodyPr/>
                    <a:lstStyle/>
                    <a:p>
                      <a:pPr>
                        <a:buNone/>
                      </a:pPr>
                      <a:r>
                        <a:rPr lang="en-GB" sz="1500">
                          <a:effectLst/>
                        </a:rPr>
                        <a:t>VET use</a:t>
                      </a:r>
                      <a:endParaRPr lang="en-GB" sz="1500">
                        <a:solidFill>
                          <a:srgbClr val="4A4A4A"/>
                        </a:solidFill>
                        <a:effectLst/>
                        <a:latin typeface="Arial" panose="020B0604020202020204" pitchFamily="34" charset="0"/>
                        <a:ea typeface="Arial" panose="020B0604020202020204" pitchFamily="34" charset="0"/>
                      </a:endParaRPr>
                    </a:p>
                  </a:txBody>
                  <a:tcPr marL="65401" marR="65401" marT="54501" marB="54501"/>
                </a:tc>
                <a:tc>
                  <a:txBody>
                    <a:bodyPr/>
                    <a:lstStyle/>
                    <a:p>
                      <a:pPr>
                        <a:buNone/>
                      </a:pPr>
                      <a:r>
                        <a:rPr lang="en-GB" sz="1500">
                          <a:effectLst/>
                        </a:rPr>
                        <a:t>Cost</a:t>
                      </a:r>
                      <a:endParaRPr lang="en-GB" sz="1500">
                        <a:solidFill>
                          <a:srgbClr val="4A4A4A"/>
                        </a:solidFill>
                        <a:effectLst/>
                        <a:latin typeface="Arial" panose="020B0604020202020204" pitchFamily="34" charset="0"/>
                        <a:ea typeface="Arial" panose="020B0604020202020204" pitchFamily="34" charset="0"/>
                      </a:endParaRPr>
                    </a:p>
                  </a:txBody>
                  <a:tcPr marL="65401" marR="65401" marT="54501" marB="54501"/>
                </a:tc>
                <a:extLst>
                  <a:ext uri="{0D108BD9-81ED-4DB2-BD59-A6C34878D82A}">
                    <a16:rowId xmlns:a16="http://schemas.microsoft.com/office/drawing/2014/main" val="2026830297"/>
                  </a:ext>
                </a:extLst>
              </a:tr>
              <a:tr h="713314">
                <a:tc>
                  <a:txBody>
                    <a:bodyPr/>
                    <a:lstStyle/>
                    <a:p>
                      <a:pPr>
                        <a:buNone/>
                      </a:pPr>
                      <a:r>
                        <a:rPr lang="en-GB" sz="1500">
                          <a:effectLst/>
                        </a:rPr>
                        <a:t>ChatGPT (OpenAI)</a:t>
                      </a:r>
                      <a:endParaRPr lang="en-GB" sz="1500">
                        <a:solidFill>
                          <a:srgbClr val="4A4A4A"/>
                        </a:solidFill>
                        <a:effectLst/>
                        <a:latin typeface="Arial" panose="020B0604020202020204" pitchFamily="34" charset="0"/>
                        <a:ea typeface="Arial" panose="020B0604020202020204" pitchFamily="34" charset="0"/>
                      </a:endParaRPr>
                    </a:p>
                  </a:txBody>
                  <a:tcPr marL="65401" marR="65401" marT="43601" marB="43601"/>
                </a:tc>
                <a:tc>
                  <a:txBody>
                    <a:bodyPr/>
                    <a:lstStyle/>
                    <a:p>
                      <a:pPr>
                        <a:buNone/>
                      </a:pPr>
                      <a:r>
                        <a:rPr lang="en-GB" sz="1500">
                          <a:effectLst/>
                        </a:rPr>
                        <a:t>Conversational AI for generating text, brainstorming, translating, and explaining concepts</a:t>
                      </a:r>
                      <a:endParaRPr lang="en-GB" sz="1500">
                        <a:solidFill>
                          <a:srgbClr val="4A4A4A"/>
                        </a:solidFill>
                        <a:effectLst/>
                        <a:latin typeface="Arial" panose="020B0604020202020204" pitchFamily="34" charset="0"/>
                        <a:ea typeface="Arial" panose="020B0604020202020204" pitchFamily="34" charset="0"/>
                      </a:endParaRPr>
                    </a:p>
                  </a:txBody>
                  <a:tcPr marL="65401" marR="65401" marT="43601" marB="43601"/>
                </a:tc>
                <a:tc>
                  <a:txBody>
                    <a:bodyPr/>
                    <a:lstStyle/>
                    <a:p>
                      <a:pPr>
                        <a:buNone/>
                      </a:pPr>
                      <a:r>
                        <a:rPr lang="en-GB" sz="1500" dirty="0">
                          <a:effectLst/>
                        </a:rPr>
                        <a:t>Lesson plans; workplace scenarios; simplify technical texts; draft sustainability content</a:t>
                      </a:r>
                      <a:endParaRPr lang="en-GB" sz="1500" dirty="0">
                        <a:solidFill>
                          <a:srgbClr val="4A4A4A"/>
                        </a:solidFill>
                        <a:effectLst/>
                        <a:latin typeface="Arial" panose="020B0604020202020204" pitchFamily="34" charset="0"/>
                        <a:ea typeface="Arial" panose="020B0604020202020204" pitchFamily="34" charset="0"/>
                      </a:endParaRPr>
                    </a:p>
                  </a:txBody>
                  <a:tcPr marL="65401" marR="65401" marT="43601" marB="43601"/>
                </a:tc>
                <a:tc>
                  <a:txBody>
                    <a:bodyPr/>
                    <a:lstStyle/>
                    <a:p>
                      <a:pPr>
                        <a:buNone/>
                      </a:pPr>
                      <a:r>
                        <a:rPr lang="en-GB" sz="1500">
                          <a:effectLst/>
                        </a:rPr>
                        <a:t>Free / Plus €20/mo</a:t>
                      </a:r>
                      <a:endParaRPr lang="en-GB" sz="1500">
                        <a:solidFill>
                          <a:srgbClr val="4A4A4A"/>
                        </a:solidFill>
                        <a:effectLst/>
                        <a:latin typeface="Arial" panose="020B0604020202020204" pitchFamily="34" charset="0"/>
                        <a:ea typeface="Arial" panose="020B0604020202020204" pitchFamily="34" charset="0"/>
                      </a:endParaRPr>
                    </a:p>
                  </a:txBody>
                  <a:tcPr marL="65401" marR="65401" marT="43601" marB="43601"/>
                </a:tc>
                <a:extLst>
                  <a:ext uri="{0D108BD9-81ED-4DB2-BD59-A6C34878D82A}">
                    <a16:rowId xmlns:a16="http://schemas.microsoft.com/office/drawing/2014/main" val="3639382352"/>
                  </a:ext>
                </a:extLst>
              </a:tr>
              <a:tr h="803912">
                <a:tc>
                  <a:txBody>
                    <a:bodyPr/>
                    <a:lstStyle/>
                    <a:p>
                      <a:pPr>
                        <a:buNone/>
                      </a:pPr>
                      <a:r>
                        <a:rPr lang="en-GB" sz="1500">
                          <a:effectLst/>
                        </a:rPr>
                        <a:t>MagicSchool.ai</a:t>
                      </a:r>
                      <a:endParaRPr lang="en-GB" sz="1500">
                        <a:solidFill>
                          <a:srgbClr val="4A4A4A"/>
                        </a:solidFill>
                        <a:effectLst/>
                        <a:latin typeface="Arial" panose="020B0604020202020204" pitchFamily="34" charset="0"/>
                        <a:ea typeface="Arial" panose="020B0604020202020204" pitchFamily="34" charset="0"/>
                      </a:endParaRPr>
                    </a:p>
                  </a:txBody>
                  <a:tcPr marL="65401" marR="65401" marT="43601" marB="43601"/>
                </a:tc>
                <a:tc>
                  <a:txBody>
                    <a:bodyPr/>
                    <a:lstStyle/>
                    <a:p>
                      <a:pPr>
                        <a:buNone/>
                      </a:pPr>
                      <a:r>
                        <a:rPr lang="en-GB" sz="1500">
                          <a:effectLst/>
                        </a:rPr>
                        <a:t>All-in-one educator AI platform with 80+ tools for planning, assessment, and rubrics</a:t>
                      </a:r>
                      <a:endParaRPr lang="en-GB" sz="1500">
                        <a:solidFill>
                          <a:srgbClr val="4A4A4A"/>
                        </a:solidFill>
                        <a:effectLst/>
                        <a:latin typeface="Arial" panose="020B0604020202020204" pitchFamily="34" charset="0"/>
                        <a:ea typeface="Arial" panose="020B0604020202020204" pitchFamily="34" charset="0"/>
                      </a:endParaRPr>
                    </a:p>
                  </a:txBody>
                  <a:tcPr marL="65401" marR="65401" marT="43601" marB="43601"/>
                </a:tc>
                <a:tc>
                  <a:txBody>
                    <a:bodyPr/>
                    <a:lstStyle/>
                    <a:p>
                      <a:pPr>
                        <a:buNone/>
                      </a:pPr>
                      <a:r>
                        <a:rPr lang="en-GB" sz="1500">
                          <a:effectLst/>
                        </a:rPr>
                        <a:t>Competency-based lesson plans; formative assessments; scaffolded materials for mixed-ability groups</a:t>
                      </a:r>
                      <a:endParaRPr lang="en-GB" sz="1500">
                        <a:solidFill>
                          <a:srgbClr val="4A4A4A"/>
                        </a:solidFill>
                        <a:effectLst/>
                        <a:latin typeface="Arial" panose="020B0604020202020204" pitchFamily="34" charset="0"/>
                        <a:ea typeface="Arial" panose="020B0604020202020204" pitchFamily="34" charset="0"/>
                      </a:endParaRPr>
                    </a:p>
                  </a:txBody>
                  <a:tcPr marL="65401" marR="65401" marT="43601" marB="43601"/>
                </a:tc>
                <a:tc>
                  <a:txBody>
                    <a:bodyPr/>
                    <a:lstStyle/>
                    <a:p>
                      <a:pPr>
                        <a:buNone/>
                      </a:pPr>
                      <a:r>
                        <a:rPr lang="en-GB" sz="1500">
                          <a:effectLst/>
                        </a:rPr>
                        <a:t>Free / Plus ~€8/mo</a:t>
                      </a:r>
                      <a:endParaRPr lang="en-GB" sz="1500">
                        <a:solidFill>
                          <a:srgbClr val="4A4A4A"/>
                        </a:solidFill>
                        <a:effectLst/>
                        <a:latin typeface="Arial" panose="020B0604020202020204" pitchFamily="34" charset="0"/>
                        <a:ea typeface="Arial" panose="020B0604020202020204" pitchFamily="34" charset="0"/>
                      </a:endParaRPr>
                    </a:p>
                  </a:txBody>
                  <a:tcPr marL="65401" marR="65401" marT="43601" marB="43601"/>
                </a:tc>
                <a:extLst>
                  <a:ext uri="{0D108BD9-81ED-4DB2-BD59-A6C34878D82A}">
                    <a16:rowId xmlns:a16="http://schemas.microsoft.com/office/drawing/2014/main" val="412590353"/>
                  </a:ext>
                </a:extLst>
              </a:tr>
              <a:tr h="838200">
                <a:tc>
                  <a:txBody>
                    <a:bodyPr/>
                    <a:lstStyle/>
                    <a:p>
                      <a:pPr>
                        <a:buNone/>
                      </a:pPr>
                      <a:r>
                        <a:rPr lang="en-GB" sz="1500">
                          <a:effectLst/>
                        </a:rPr>
                        <a:t>Canva for Education</a:t>
                      </a:r>
                      <a:endParaRPr lang="en-GB" sz="1500">
                        <a:solidFill>
                          <a:srgbClr val="4A4A4A"/>
                        </a:solidFill>
                        <a:effectLst/>
                        <a:latin typeface="Arial" panose="020B0604020202020204" pitchFamily="34" charset="0"/>
                        <a:ea typeface="Arial" panose="020B0604020202020204" pitchFamily="34" charset="0"/>
                      </a:endParaRPr>
                    </a:p>
                  </a:txBody>
                  <a:tcPr marL="65401" marR="65401" marT="43601" marB="43601"/>
                </a:tc>
                <a:tc>
                  <a:txBody>
                    <a:bodyPr/>
                    <a:lstStyle/>
                    <a:p>
                      <a:pPr>
                        <a:buNone/>
                      </a:pPr>
                      <a:r>
                        <a:rPr lang="en-GB" sz="1500" dirty="0">
                          <a:effectLst/>
                        </a:rPr>
                        <a:t>Graphic design with AI-powered image generation and text generation</a:t>
                      </a:r>
                      <a:endParaRPr lang="en-GB" sz="1500" dirty="0">
                        <a:solidFill>
                          <a:srgbClr val="4A4A4A"/>
                        </a:solidFill>
                        <a:effectLst/>
                        <a:latin typeface="Arial" panose="020B0604020202020204" pitchFamily="34" charset="0"/>
                        <a:ea typeface="Arial" panose="020B0604020202020204" pitchFamily="34" charset="0"/>
                      </a:endParaRPr>
                    </a:p>
                  </a:txBody>
                  <a:tcPr marL="65401" marR="65401" marT="43601" marB="43601"/>
                </a:tc>
                <a:tc>
                  <a:txBody>
                    <a:bodyPr/>
                    <a:lstStyle/>
                    <a:p>
                      <a:pPr>
                        <a:buNone/>
                      </a:pPr>
                      <a:r>
                        <a:rPr lang="en-GB" sz="1500">
                          <a:effectLst/>
                        </a:rPr>
                        <a:t>Safety posters; workshop infographics; student portfolios; sustainability visuals</a:t>
                      </a:r>
                      <a:endParaRPr lang="en-GB" sz="1500">
                        <a:solidFill>
                          <a:srgbClr val="4A4A4A"/>
                        </a:solidFill>
                        <a:effectLst/>
                        <a:latin typeface="Arial" panose="020B0604020202020204" pitchFamily="34" charset="0"/>
                        <a:ea typeface="Arial" panose="020B0604020202020204" pitchFamily="34" charset="0"/>
                      </a:endParaRPr>
                    </a:p>
                  </a:txBody>
                  <a:tcPr marL="65401" marR="65401" marT="43601" marB="43601"/>
                </a:tc>
                <a:tc>
                  <a:txBody>
                    <a:bodyPr/>
                    <a:lstStyle/>
                    <a:p>
                      <a:pPr>
                        <a:buNone/>
                      </a:pPr>
                      <a:r>
                        <a:rPr lang="en-GB" sz="1500">
                          <a:effectLst/>
                        </a:rPr>
                        <a:t>Free for educators</a:t>
                      </a:r>
                      <a:endParaRPr lang="en-GB" sz="1500">
                        <a:solidFill>
                          <a:srgbClr val="4A4A4A"/>
                        </a:solidFill>
                        <a:effectLst/>
                        <a:latin typeface="Arial" panose="020B0604020202020204" pitchFamily="34" charset="0"/>
                        <a:ea typeface="Arial" panose="020B0604020202020204" pitchFamily="34" charset="0"/>
                      </a:endParaRPr>
                    </a:p>
                  </a:txBody>
                  <a:tcPr marL="65401" marR="65401" marT="43601" marB="43601"/>
                </a:tc>
                <a:extLst>
                  <a:ext uri="{0D108BD9-81ED-4DB2-BD59-A6C34878D82A}">
                    <a16:rowId xmlns:a16="http://schemas.microsoft.com/office/drawing/2014/main" val="1926599893"/>
                  </a:ext>
                </a:extLst>
              </a:tr>
              <a:tr h="965200">
                <a:tc>
                  <a:txBody>
                    <a:bodyPr/>
                    <a:lstStyle/>
                    <a:p>
                      <a:pPr>
                        <a:buNone/>
                      </a:pPr>
                      <a:r>
                        <a:rPr lang="en-GB" sz="1500">
                          <a:effectLst/>
                        </a:rPr>
                        <a:t>Diffit</a:t>
                      </a:r>
                      <a:endParaRPr lang="en-GB" sz="1500">
                        <a:solidFill>
                          <a:srgbClr val="4A4A4A"/>
                        </a:solidFill>
                        <a:effectLst/>
                        <a:latin typeface="Arial" panose="020B0604020202020204" pitchFamily="34" charset="0"/>
                        <a:ea typeface="Arial" panose="020B0604020202020204" pitchFamily="34" charset="0"/>
                      </a:endParaRPr>
                    </a:p>
                  </a:txBody>
                  <a:tcPr marL="65401" marR="65401" marT="43601" marB="43601"/>
                </a:tc>
                <a:tc>
                  <a:txBody>
                    <a:bodyPr/>
                    <a:lstStyle/>
                    <a:p>
                      <a:pPr>
                        <a:buNone/>
                      </a:pPr>
                      <a:r>
                        <a:rPr lang="en-GB" sz="1500" dirty="0">
                          <a:effectLst/>
                        </a:rPr>
                        <a:t>Adapts any text or topic to multiple reading levels with vocabulary lists and comprehension questions</a:t>
                      </a:r>
                      <a:endParaRPr lang="en-GB" sz="1500" dirty="0">
                        <a:solidFill>
                          <a:srgbClr val="4A4A4A"/>
                        </a:solidFill>
                        <a:effectLst/>
                        <a:latin typeface="Arial" panose="020B0604020202020204" pitchFamily="34" charset="0"/>
                        <a:ea typeface="Arial" panose="020B0604020202020204" pitchFamily="34" charset="0"/>
                      </a:endParaRPr>
                    </a:p>
                  </a:txBody>
                  <a:tcPr marL="65401" marR="65401" marT="43601" marB="43601"/>
                </a:tc>
                <a:tc>
                  <a:txBody>
                    <a:bodyPr/>
                    <a:lstStyle/>
                    <a:p>
                      <a:pPr>
                        <a:buNone/>
                      </a:pPr>
                      <a:r>
                        <a:rPr lang="en-GB" sz="1500">
                          <a:effectLst/>
                        </a:rPr>
                        <a:t>Adapt technical manuals; trade-specific vocabulary exercises; support learners with lower literacy</a:t>
                      </a:r>
                      <a:endParaRPr lang="en-GB" sz="1500">
                        <a:solidFill>
                          <a:srgbClr val="4A4A4A"/>
                        </a:solidFill>
                        <a:effectLst/>
                        <a:latin typeface="Arial" panose="020B0604020202020204" pitchFamily="34" charset="0"/>
                        <a:ea typeface="Arial" panose="020B0604020202020204" pitchFamily="34" charset="0"/>
                      </a:endParaRPr>
                    </a:p>
                  </a:txBody>
                  <a:tcPr marL="65401" marR="65401" marT="43601" marB="43601"/>
                </a:tc>
                <a:tc>
                  <a:txBody>
                    <a:bodyPr/>
                    <a:lstStyle/>
                    <a:p>
                      <a:pPr>
                        <a:buNone/>
                      </a:pPr>
                      <a:r>
                        <a:rPr lang="en-GB" sz="1500">
                          <a:effectLst/>
                        </a:rPr>
                        <a:t>Free / premium plans</a:t>
                      </a:r>
                      <a:endParaRPr lang="en-GB" sz="1500">
                        <a:solidFill>
                          <a:srgbClr val="4A4A4A"/>
                        </a:solidFill>
                        <a:effectLst/>
                        <a:latin typeface="Arial" panose="020B0604020202020204" pitchFamily="34" charset="0"/>
                        <a:ea typeface="Arial" panose="020B0604020202020204" pitchFamily="34" charset="0"/>
                      </a:endParaRPr>
                    </a:p>
                  </a:txBody>
                  <a:tcPr marL="65401" marR="65401" marT="43601" marB="43601"/>
                </a:tc>
                <a:extLst>
                  <a:ext uri="{0D108BD9-81ED-4DB2-BD59-A6C34878D82A}">
                    <a16:rowId xmlns:a16="http://schemas.microsoft.com/office/drawing/2014/main" val="3726318929"/>
                  </a:ext>
                </a:extLst>
              </a:tr>
              <a:tr h="954198">
                <a:tc>
                  <a:txBody>
                    <a:bodyPr/>
                    <a:lstStyle/>
                    <a:p>
                      <a:pPr>
                        <a:buNone/>
                      </a:pPr>
                      <a:r>
                        <a:rPr lang="en-GB" sz="1500">
                          <a:effectLst/>
                        </a:rPr>
                        <a:t>Google NotebookLM</a:t>
                      </a:r>
                      <a:endParaRPr lang="en-GB" sz="1500">
                        <a:solidFill>
                          <a:srgbClr val="4A4A4A"/>
                        </a:solidFill>
                        <a:effectLst/>
                        <a:latin typeface="Arial" panose="020B0604020202020204" pitchFamily="34" charset="0"/>
                        <a:ea typeface="Arial" panose="020B0604020202020204" pitchFamily="34" charset="0"/>
                      </a:endParaRPr>
                    </a:p>
                  </a:txBody>
                  <a:tcPr marL="65401" marR="65401" marT="43601" marB="43601"/>
                </a:tc>
                <a:tc>
                  <a:txBody>
                    <a:bodyPr/>
                    <a:lstStyle/>
                    <a:p>
                      <a:pPr>
                        <a:buNone/>
                      </a:pPr>
                      <a:r>
                        <a:rPr lang="en-GB" sz="1500">
                          <a:effectLst/>
                        </a:rPr>
                        <a:t>AI-powered research tool — upload documents and get summaries, study guides, and audio overviews</a:t>
                      </a:r>
                      <a:endParaRPr lang="en-GB" sz="1500">
                        <a:solidFill>
                          <a:srgbClr val="4A4A4A"/>
                        </a:solidFill>
                        <a:effectLst/>
                        <a:latin typeface="Arial" panose="020B0604020202020204" pitchFamily="34" charset="0"/>
                        <a:ea typeface="Arial" panose="020B0604020202020204" pitchFamily="34" charset="0"/>
                      </a:endParaRPr>
                    </a:p>
                  </a:txBody>
                  <a:tcPr marL="65401" marR="65401" marT="43601" marB="43601"/>
                </a:tc>
                <a:tc>
                  <a:txBody>
                    <a:bodyPr/>
                    <a:lstStyle/>
                    <a:p>
                      <a:pPr>
                        <a:buNone/>
                      </a:pPr>
                      <a:r>
                        <a:rPr lang="en-GB" sz="1500">
                          <a:effectLst/>
                        </a:rPr>
                        <a:t>Upload training manuals or regulations; generate audio summaries for learners who prefer listening</a:t>
                      </a:r>
                      <a:endParaRPr lang="en-GB" sz="1500">
                        <a:solidFill>
                          <a:srgbClr val="4A4A4A"/>
                        </a:solidFill>
                        <a:effectLst/>
                        <a:latin typeface="Arial" panose="020B0604020202020204" pitchFamily="34" charset="0"/>
                        <a:ea typeface="Arial" panose="020B0604020202020204" pitchFamily="34" charset="0"/>
                      </a:endParaRPr>
                    </a:p>
                  </a:txBody>
                  <a:tcPr marL="65401" marR="65401" marT="43601" marB="43601"/>
                </a:tc>
                <a:tc>
                  <a:txBody>
                    <a:bodyPr/>
                    <a:lstStyle/>
                    <a:p>
                      <a:pPr>
                        <a:buNone/>
                      </a:pPr>
                      <a:r>
                        <a:rPr lang="en-GB" sz="1500" dirty="0">
                          <a:effectLst/>
                        </a:rPr>
                        <a:t>Free (up to 100 notebooks)</a:t>
                      </a:r>
                      <a:endParaRPr lang="en-GB" sz="1500" dirty="0">
                        <a:solidFill>
                          <a:srgbClr val="4A4A4A"/>
                        </a:solidFill>
                        <a:effectLst/>
                        <a:latin typeface="Arial" panose="020B0604020202020204" pitchFamily="34" charset="0"/>
                        <a:ea typeface="Arial" panose="020B0604020202020204" pitchFamily="34" charset="0"/>
                      </a:endParaRPr>
                    </a:p>
                  </a:txBody>
                  <a:tcPr marL="65401" marR="65401" marT="43601" marB="43601"/>
                </a:tc>
                <a:extLst>
                  <a:ext uri="{0D108BD9-81ED-4DB2-BD59-A6C34878D82A}">
                    <a16:rowId xmlns:a16="http://schemas.microsoft.com/office/drawing/2014/main" val="4209561325"/>
                  </a:ext>
                </a:extLst>
              </a:tr>
            </a:tbl>
          </a:graphicData>
        </a:graphic>
      </p:graphicFrame>
    </p:spTree>
    <p:extLst>
      <p:ext uri="{BB962C8B-B14F-4D97-AF65-F5344CB8AC3E}">
        <p14:creationId xmlns:p14="http://schemas.microsoft.com/office/powerpoint/2010/main" val="271768730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2FB0B4-5F51-6EED-732B-AD9B88A5B516}"/>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148586EE-32BD-E9AD-16B5-BD29AA08AE58}"/>
              </a:ext>
            </a:extLst>
          </p:cNvPr>
          <p:cNvSpPr>
            <a:spLocks noGrp="1"/>
          </p:cNvSpPr>
          <p:nvPr>
            <p:ph type="body" sz="quarter" idx="16"/>
          </p:nvPr>
        </p:nvSpPr>
        <p:spPr>
          <a:xfrm>
            <a:off x="620581" y="576073"/>
            <a:ext cx="10595237" cy="803654"/>
          </a:xfrm>
          <a:prstGeom prst="rect">
            <a:avLst/>
          </a:prstGeom>
        </p:spPr>
        <p:txBody>
          <a:bodyPr/>
          <a:lstStyle/>
          <a:p>
            <a:r>
              <a:rPr lang="en-GB" dirty="0"/>
              <a:t>AI Tools for VET Educators</a:t>
            </a:r>
            <a:endParaRPr lang="en-US" dirty="0"/>
          </a:p>
        </p:txBody>
      </p:sp>
      <p:graphicFrame>
        <p:nvGraphicFramePr>
          <p:cNvPr id="2" name="Table 1">
            <a:extLst>
              <a:ext uri="{FF2B5EF4-FFF2-40B4-BE49-F238E27FC236}">
                <a16:creationId xmlns:a16="http://schemas.microsoft.com/office/drawing/2014/main" id="{46A236A9-CC79-9D76-4779-BF3444BC9723}"/>
              </a:ext>
            </a:extLst>
          </p:cNvPr>
          <p:cNvGraphicFramePr>
            <a:graphicFrameLocks noGrp="1"/>
          </p:cNvGraphicFramePr>
          <p:nvPr>
            <p:extLst>
              <p:ext uri="{D42A27DB-BD31-4B8C-83A1-F6EECF244321}">
                <p14:modId xmlns:p14="http://schemas.microsoft.com/office/powerpoint/2010/main" val="3606461745"/>
              </p:ext>
            </p:extLst>
          </p:nvPr>
        </p:nvGraphicFramePr>
        <p:xfrm>
          <a:off x="889000" y="1582746"/>
          <a:ext cx="10414000" cy="2774636"/>
        </p:xfrm>
        <a:graphic>
          <a:graphicData uri="http://schemas.openxmlformats.org/drawingml/2006/table">
            <a:tbl>
              <a:tblPr firstRow="1" firstCol="1" bandRow="1">
                <a:tableStyleId>{5C22544A-7EE6-4342-B048-85BDC9FD1C3A}</a:tableStyleId>
              </a:tblPr>
              <a:tblGrid>
                <a:gridCol w="2002693">
                  <a:extLst>
                    <a:ext uri="{9D8B030D-6E8A-4147-A177-3AD203B41FA5}">
                      <a16:colId xmlns:a16="http://schemas.microsoft.com/office/drawing/2014/main" val="161739868"/>
                    </a:ext>
                  </a:extLst>
                </a:gridCol>
                <a:gridCol w="2781518">
                  <a:extLst>
                    <a:ext uri="{9D8B030D-6E8A-4147-A177-3AD203B41FA5}">
                      <a16:colId xmlns:a16="http://schemas.microsoft.com/office/drawing/2014/main" val="4155060502"/>
                    </a:ext>
                  </a:extLst>
                </a:gridCol>
                <a:gridCol w="3782862">
                  <a:extLst>
                    <a:ext uri="{9D8B030D-6E8A-4147-A177-3AD203B41FA5}">
                      <a16:colId xmlns:a16="http://schemas.microsoft.com/office/drawing/2014/main" val="2834390061"/>
                    </a:ext>
                  </a:extLst>
                </a:gridCol>
                <a:gridCol w="1846927">
                  <a:extLst>
                    <a:ext uri="{9D8B030D-6E8A-4147-A177-3AD203B41FA5}">
                      <a16:colId xmlns:a16="http://schemas.microsoft.com/office/drawing/2014/main" val="2057978180"/>
                    </a:ext>
                  </a:extLst>
                </a:gridCol>
              </a:tblGrid>
              <a:tr h="340786">
                <a:tc>
                  <a:txBody>
                    <a:bodyPr/>
                    <a:lstStyle/>
                    <a:p>
                      <a:pPr>
                        <a:buNone/>
                      </a:pPr>
                      <a:r>
                        <a:rPr lang="en-GB" sz="1500" dirty="0">
                          <a:effectLst/>
                        </a:rPr>
                        <a:t>Tool</a:t>
                      </a:r>
                      <a:endParaRPr lang="en-GB" sz="1500" dirty="0">
                        <a:solidFill>
                          <a:srgbClr val="4A4A4A"/>
                        </a:solidFill>
                        <a:effectLst/>
                        <a:latin typeface="Arial" panose="020B0604020202020204" pitchFamily="34" charset="0"/>
                        <a:ea typeface="Arial" panose="020B0604020202020204" pitchFamily="34" charset="0"/>
                      </a:endParaRPr>
                    </a:p>
                  </a:txBody>
                  <a:tcPr marL="65401" marR="65401" marT="54501" marB="54501"/>
                </a:tc>
                <a:tc>
                  <a:txBody>
                    <a:bodyPr/>
                    <a:lstStyle/>
                    <a:p>
                      <a:pPr>
                        <a:buNone/>
                      </a:pPr>
                      <a:r>
                        <a:rPr lang="en-GB" sz="1500">
                          <a:effectLst/>
                        </a:rPr>
                        <a:t>What it does</a:t>
                      </a:r>
                      <a:endParaRPr lang="en-GB" sz="1500">
                        <a:solidFill>
                          <a:srgbClr val="4A4A4A"/>
                        </a:solidFill>
                        <a:effectLst/>
                        <a:latin typeface="Arial" panose="020B0604020202020204" pitchFamily="34" charset="0"/>
                        <a:ea typeface="Arial" panose="020B0604020202020204" pitchFamily="34" charset="0"/>
                      </a:endParaRPr>
                    </a:p>
                  </a:txBody>
                  <a:tcPr marL="65401" marR="65401" marT="54501" marB="54501"/>
                </a:tc>
                <a:tc>
                  <a:txBody>
                    <a:bodyPr/>
                    <a:lstStyle/>
                    <a:p>
                      <a:pPr>
                        <a:buNone/>
                      </a:pPr>
                      <a:r>
                        <a:rPr lang="en-GB" sz="1500">
                          <a:effectLst/>
                        </a:rPr>
                        <a:t>VET use</a:t>
                      </a:r>
                      <a:endParaRPr lang="en-GB" sz="1500">
                        <a:solidFill>
                          <a:srgbClr val="4A4A4A"/>
                        </a:solidFill>
                        <a:effectLst/>
                        <a:latin typeface="Arial" panose="020B0604020202020204" pitchFamily="34" charset="0"/>
                        <a:ea typeface="Arial" panose="020B0604020202020204" pitchFamily="34" charset="0"/>
                      </a:endParaRPr>
                    </a:p>
                  </a:txBody>
                  <a:tcPr marL="65401" marR="65401" marT="54501" marB="54501"/>
                </a:tc>
                <a:tc>
                  <a:txBody>
                    <a:bodyPr/>
                    <a:lstStyle/>
                    <a:p>
                      <a:pPr>
                        <a:buNone/>
                      </a:pPr>
                      <a:r>
                        <a:rPr lang="en-GB" sz="1500">
                          <a:effectLst/>
                        </a:rPr>
                        <a:t>Cost</a:t>
                      </a:r>
                      <a:endParaRPr lang="en-GB" sz="1500">
                        <a:solidFill>
                          <a:srgbClr val="4A4A4A"/>
                        </a:solidFill>
                        <a:effectLst/>
                        <a:latin typeface="Arial" panose="020B0604020202020204" pitchFamily="34" charset="0"/>
                        <a:ea typeface="Arial" panose="020B0604020202020204" pitchFamily="34" charset="0"/>
                      </a:endParaRPr>
                    </a:p>
                  </a:txBody>
                  <a:tcPr marL="65401" marR="65401" marT="54501" marB="54501"/>
                </a:tc>
                <a:extLst>
                  <a:ext uri="{0D108BD9-81ED-4DB2-BD59-A6C34878D82A}">
                    <a16:rowId xmlns:a16="http://schemas.microsoft.com/office/drawing/2014/main" val="2026830297"/>
                  </a:ext>
                </a:extLst>
              </a:tr>
              <a:tr h="841596">
                <a:tc>
                  <a:txBody>
                    <a:bodyPr/>
                    <a:lstStyle/>
                    <a:p>
                      <a:pPr>
                        <a:buNone/>
                      </a:pPr>
                      <a:r>
                        <a:rPr lang="en-GB" sz="1500" dirty="0">
                          <a:effectLst/>
                        </a:rPr>
                        <a:t>Brisk Teaching</a:t>
                      </a:r>
                      <a:endParaRPr lang="en-GB" sz="1500" dirty="0">
                        <a:solidFill>
                          <a:srgbClr val="4A4A4A"/>
                        </a:solidFill>
                        <a:effectLst/>
                        <a:latin typeface="Arial" panose="020B0604020202020204" pitchFamily="34" charset="0"/>
                        <a:ea typeface="Arial" panose="020B0604020202020204" pitchFamily="34" charset="0"/>
                      </a:endParaRPr>
                    </a:p>
                  </a:txBody>
                  <a:tcPr marL="65401" marR="65401" marT="43601" marB="43601"/>
                </a:tc>
                <a:tc>
                  <a:txBody>
                    <a:bodyPr/>
                    <a:lstStyle/>
                    <a:p>
                      <a:pPr>
                        <a:buNone/>
                      </a:pPr>
                      <a:r>
                        <a:rPr lang="en-GB" sz="1500">
                          <a:effectLst/>
                        </a:rPr>
                        <a:t>Chrome extension generating quizzes, guided notes, and feedback from any web content</a:t>
                      </a:r>
                      <a:endParaRPr lang="en-GB" sz="1500">
                        <a:solidFill>
                          <a:srgbClr val="4A4A4A"/>
                        </a:solidFill>
                        <a:effectLst/>
                        <a:latin typeface="Arial" panose="020B0604020202020204" pitchFamily="34" charset="0"/>
                        <a:ea typeface="Arial" panose="020B0604020202020204" pitchFamily="34" charset="0"/>
                      </a:endParaRPr>
                    </a:p>
                  </a:txBody>
                  <a:tcPr marL="65401" marR="65401" marT="43601" marB="43601"/>
                </a:tc>
                <a:tc>
                  <a:txBody>
                    <a:bodyPr/>
                    <a:lstStyle/>
                    <a:p>
                      <a:pPr>
                        <a:buNone/>
                      </a:pPr>
                      <a:r>
                        <a:rPr lang="en-GB" sz="1500">
                          <a:effectLst/>
                        </a:rPr>
                        <a:t>Quizzes from industry articles or YouTube trade tutorials; feedback on student workplace reports</a:t>
                      </a:r>
                      <a:endParaRPr lang="en-GB" sz="1500">
                        <a:solidFill>
                          <a:srgbClr val="4A4A4A"/>
                        </a:solidFill>
                        <a:effectLst/>
                        <a:latin typeface="Arial" panose="020B0604020202020204" pitchFamily="34" charset="0"/>
                        <a:ea typeface="Arial" panose="020B0604020202020204" pitchFamily="34" charset="0"/>
                      </a:endParaRPr>
                    </a:p>
                  </a:txBody>
                  <a:tcPr marL="65401" marR="65401" marT="43601" marB="43601"/>
                </a:tc>
                <a:tc>
                  <a:txBody>
                    <a:bodyPr/>
                    <a:lstStyle/>
                    <a:p>
                      <a:pPr>
                        <a:buNone/>
                      </a:pPr>
                      <a:r>
                        <a:rPr lang="en-GB" sz="1500" dirty="0">
                          <a:effectLst/>
                        </a:rPr>
                        <a:t>Free / premium features</a:t>
                      </a:r>
                      <a:endParaRPr lang="en-GB" sz="1500" dirty="0">
                        <a:solidFill>
                          <a:srgbClr val="4A4A4A"/>
                        </a:solidFill>
                        <a:effectLst/>
                        <a:latin typeface="Arial" panose="020B0604020202020204" pitchFamily="34" charset="0"/>
                        <a:ea typeface="Arial" panose="020B0604020202020204" pitchFamily="34" charset="0"/>
                      </a:endParaRPr>
                    </a:p>
                  </a:txBody>
                  <a:tcPr marL="65401" marR="65401" marT="43601" marB="43601"/>
                </a:tc>
                <a:extLst>
                  <a:ext uri="{0D108BD9-81ED-4DB2-BD59-A6C34878D82A}">
                    <a16:rowId xmlns:a16="http://schemas.microsoft.com/office/drawing/2014/main" val="422146802"/>
                  </a:ext>
                </a:extLst>
              </a:tr>
              <a:tr h="762000">
                <a:tc>
                  <a:txBody>
                    <a:bodyPr/>
                    <a:lstStyle/>
                    <a:p>
                      <a:pPr>
                        <a:buNone/>
                      </a:pPr>
                      <a:r>
                        <a:rPr lang="en-GB" sz="1500">
                          <a:effectLst/>
                        </a:rPr>
                        <a:t>Eduaide.AI</a:t>
                      </a:r>
                      <a:endParaRPr lang="en-GB" sz="1500">
                        <a:solidFill>
                          <a:srgbClr val="4A4A4A"/>
                        </a:solidFill>
                        <a:effectLst/>
                        <a:latin typeface="Arial" panose="020B0604020202020204" pitchFamily="34" charset="0"/>
                        <a:ea typeface="Arial" panose="020B0604020202020204" pitchFamily="34" charset="0"/>
                      </a:endParaRPr>
                    </a:p>
                  </a:txBody>
                  <a:tcPr marL="65401" marR="65401" marT="43601" marB="43601"/>
                </a:tc>
                <a:tc>
                  <a:txBody>
                    <a:bodyPr/>
                    <a:lstStyle/>
                    <a:p>
                      <a:pPr>
                        <a:buNone/>
                      </a:pPr>
                      <a:r>
                        <a:rPr lang="en-GB" sz="1500">
                          <a:effectLst/>
                        </a:rPr>
                        <a:t>Teaching assistant with 100+ content types in 15+ languages</a:t>
                      </a:r>
                      <a:endParaRPr lang="en-GB" sz="1500">
                        <a:solidFill>
                          <a:srgbClr val="4A4A4A"/>
                        </a:solidFill>
                        <a:effectLst/>
                        <a:latin typeface="Arial" panose="020B0604020202020204" pitchFamily="34" charset="0"/>
                        <a:ea typeface="Arial" panose="020B0604020202020204" pitchFamily="34" charset="0"/>
                      </a:endParaRPr>
                    </a:p>
                  </a:txBody>
                  <a:tcPr marL="65401" marR="65401" marT="43601" marB="43601"/>
                </a:tc>
                <a:tc>
                  <a:txBody>
                    <a:bodyPr/>
                    <a:lstStyle/>
                    <a:p>
                      <a:pPr>
                        <a:buNone/>
                      </a:pPr>
                      <a:r>
                        <a:rPr lang="en-GB" sz="1500">
                          <a:effectLst/>
                        </a:rPr>
                        <a:t>Rubrics for practical skills; competency-based assessments; multilingual VET classroom content</a:t>
                      </a:r>
                      <a:endParaRPr lang="en-GB" sz="1500">
                        <a:solidFill>
                          <a:srgbClr val="4A4A4A"/>
                        </a:solidFill>
                        <a:effectLst/>
                        <a:latin typeface="Arial" panose="020B0604020202020204" pitchFamily="34" charset="0"/>
                        <a:ea typeface="Arial" panose="020B0604020202020204" pitchFamily="34" charset="0"/>
                      </a:endParaRPr>
                    </a:p>
                  </a:txBody>
                  <a:tcPr marL="65401" marR="65401" marT="43601" marB="43601"/>
                </a:tc>
                <a:tc>
                  <a:txBody>
                    <a:bodyPr/>
                    <a:lstStyle/>
                    <a:p>
                      <a:pPr>
                        <a:buNone/>
                      </a:pPr>
                      <a:r>
                        <a:rPr lang="en-GB" sz="1500">
                          <a:effectLst/>
                        </a:rPr>
                        <a:t>Free / Pro €5/mo</a:t>
                      </a:r>
                      <a:endParaRPr lang="en-GB" sz="1500">
                        <a:solidFill>
                          <a:srgbClr val="4A4A4A"/>
                        </a:solidFill>
                        <a:effectLst/>
                        <a:latin typeface="Arial" panose="020B0604020202020204" pitchFamily="34" charset="0"/>
                        <a:ea typeface="Arial" panose="020B0604020202020204" pitchFamily="34" charset="0"/>
                      </a:endParaRPr>
                    </a:p>
                  </a:txBody>
                  <a:tcPr marL="65401" marR="65401" marT="43601" marB="43601"/>
                </a:tc>
                <a:extLst>
                  <a:ext uri="{0D108BD9-81ED-4DB2-BD59-A6C34878D82A}">
                    <a16:rowId xmlns:a16="http://schemas.microsoft.com/office/drawing/2014/main" val="1325114137"/>
                  </a:ext>
                </a:extLst>
              </a:tr>
              <a:tr h="819252">
                <a:tc>
                  <a:txBody>
                    <a:bodyPr/>
                    <a:lstStyle/>
                    <a:p>
                      <a:pPr>
                        <a:buNone/>
                      </a:pPr>
                      <a:r>
                        <a:rPr lang="en-GB" sz="1500">
                          <a:effectLst/>
                        </a:rPr>
                        <a:t>Twee</a:t>
                      </a:r>
                      <a:endParaRPr lang="en-GB" sz="1500">
                        <a:solidFill>
                          <a:srgbClr val="4A4A4A"/>
                        </a:solidFill>
                        <a:effectLst/>
                        <a:latin typeface="Arial" panose="020B0604020202020204" pitchFamily="34" charset="0"/>
                        <a:ea typeface="Arial" panose="020B0604020202020204" pitchFamily="34" charset="0"/>
                      </a:endParaRPr>
                    </a:p>
                  </a:txBody>
                  <a:tcPr marL="65401" marR="65401" marT="43601" marB="43601"/>
                </a:tc>
                <a:tc>
                  <a:txBody>
                    <a:bodyPr/>
                    <a:lstStyle/>
                    <a:p>
                      <a:pPr>
                        <a:buNone/>
                      </a:pPr>
                      <a:r>
                        <a:rPr lang="en-GB" sz="1500">
                          <a:effectLst/>
                        </a:rPr>
                        <a:t>Generates vocabulary activities, speaking prompts, and comprehension tasks</a:t>
                      </a:r>
                      <a:endParaRPr lang="en-GB" sz="1500">
                        <a:solidFill>
                          <a:srgbClr val="4A4A4A"/>
                        </a:solidFill>
                        <a:effectLst/>
                        <a:latin typeface="Arial" panose="020B0604020202020204" pitchFamily="34" charset="0"/>
                        <a:ea typeface="Arial" panose="020B0604020202020204" pitchFamily="34" charset="0"/>
                      </a:endParaRPr>
                    </a:p>
                  </a:txBody>
                  <a:tcPr marL="65401" marR="65401" marT="43601" marB="43601"/>
                </a:tc>
                <a:tc>
                  <a:txBody>
                    <a:bodyPr/>
                    <a:lstStyle/>
                    <a:p>
                      <a:pPr>
                        <a:buNone/>
                      </a:pPr>
                      <a:r>
                        <a:rPr lang="en-GB" sz="1500" dirty="0">
                          <a:effectLst/>
                        </a:rPr>
                        <a:t>Workplace-specific vocabulary exercises; speaking activities based on workplace scenarios</a:t>
                      </a:r>
                      <a:endParaRPr lang="en-GB" sz="1500" dirty="0">
                        <a:solidFill>
                          <a:srgbClr val="4A4A4A"/>
                        </a:solidFill>
                        <a:effectLst/>
                        <a:latin typeface="Arial" panose="020B0604020202020204" pitchFamily="34" charset="0"/>
                        <a:ea typeface="Arial" panose="020B0604020202020204" pitchFamily="34" charset="0"/>
                      </a:endParaRPr>
                    </a:p>
                  </a:txBody>
                  <a:tcPr marL="65401" marR="65401" marT="43601" marB="43601"/>
                </a:tc>
                <a:tc>
                  <a:txBody>
                    <a:bodyPr/>
                    <a:lstStyle/>
                    <a:p>
                      <a:pPr>
                        <a:buNone/>
                      </a:pPr>
                      <a:r>
                        <a:rPr lang="en-GB" sz="1500" dirty="0">
                          <a:effectLst/>
                        </a:rPr>
                        <a:t>Free / premium plans</a:t>
                      </a:r>
                      <a:endParaRPr lang="en-GB" sz="1500" dirty="0">
                        <a:solidFill>
                          <a:srgbClr val="4A4A4A"/>
                        </a:solidFill>
                        <a:effectLst/>
                        <a:latin typeface="Arial" panose="020B0604020202020204" pitchFamily="34" charset="0"/>
                        <a:ea typeface="Arial" panose="020B0604020202020204" pitchFamily="34" charset="0"/>
                      </a:endParaRPr>
                    </a:p>
                  </a:txBody>
                  <a:tcPr marL="65401" marR="65401" marT="43601" marB="43601"/>
                </a:tc>
                <a:extLst>
                  <a:ext uri="{0D108BD9-81ED-4DB2-BD59-A6C34878D82A}">
                    <a16:rowId xmlns:a16="http://schemas.microsoft.com/office/drawing/2014/main" val="3521171826"/>
                  </a:ext>
                </a:extLst>
              </a:tr>
            </a:tbl>
          </a:graphicData>
        </a:graphic>
      </p:graphicFrame>
    </p:spTree>
    <p:extLst>
      <p:ext uri="{BB962C8B-B14F-4D97-AF65-F5344CB8AC3E}">
        <p14:creationId xmlns:p14="http://schemas.microsoft.com/office/powerpoint/2010/main" val="351707513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D5E5CE-67E5-EA8C-37C1-16362A31124B}"/>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1476CA25-FD29-0100-098C-72F2E78A2A89}"/>
              </a:ext>
            </a:extLst>
          </p:cNvPr>
          <p:cNvSpPr>
            <a:spLocks noGrp="1"/>
          </p:cNvSpPr>
          <p:nvPr>
            <p:ph type="body" sz="quarter" idx="18"/>
          </p:nvPr>
        </p:nvSpPr>
        <p:spPr/>
        <p:txBody>
          <a:bodyPr/>
          <a:lstStyle/>
          <a:p>
            <a:pPr marL="0" indent="0"/>
            <a:r>
              <a:rPr lang="en-GB" sz="2000" dirty="0"/>
              <a:t>The AIM@VET project, an Erasmus+ initiative involving six partner institutions across Spain, Portugal, and Slovenia, developed teacher-centred learning modules on AI applications including computer vision, robotics, and ambient intelligence. At CIFP Rodolfo Ucha Piñeiro in Spain, VET students engaged in hands-on workshops combining theoretical lessons with practical tasks using Python and robotics simulations. Students valued the balance between theory and practice and showed keen interest in exploring tools like ChatGPT further.</a:t>
            </a:r>
          </a:p>
        </p:txBody>
      </p:sp>
      <p:sp>
        <p:nvSpPr>
          <p:cNvPr id="3" name="Text Placeholder 2">
            <a:extLst>
              <a:ext uri="{FF2B5EF4-FFF2-40B4-BE49-F238E27FC236}">
                <a16:creationId xmlns:a16="http://schemas.microsoft.com/office/drawing/2014/main" id="{E34241E8-8B55-2BE3-B3AE-0E56E2D38226}"/>
              </a:ext>
            </a:extLst>
          </p:cNvPr>
          <p:cNvSpPr>
            <a:spLocks noGrp="1"/>
          </p:cNvSpPr>
          <p:nvPr>
            <p:ph type="body" sz="quarter" idx="16"/>
          </p:nvPr>
        </p:nvSpPr>
        <p:spPr>
          <a:xfrm>
            <a:off x="399805" y="818657"/>
            <a:ext cx="8049906" cy="1031625"/>
          </a:xfrm>
        </p:spPr>
        <p:txBody>
          <a:bodyPr/>
          <a:lstStyle/>
          <a:p>
            <a:r>
              <a:rPr lang="en-GB" dirty="0"/>
              <a:t>CASE STUDY  AIM@VET Erasmus+ Project, AI Tools in Practice across Spain, Portugal &amp; Slovenia</a:t>
            </a:r>
          </a:p>
        </p:txBody>
      </p:sp>
      <p:pic>
        <p:nvPicPr>
          <p:cNvPr id="8" name="Picture Placeholder 7">
            <a:hlinkClick r:id="rId3"/>
            <a:extLst>
              <a:ext uri="{FF2B5EF4-FFF2-40B4-BE49-F238E27FC236}">
                <a16:creationId xmlns:a16="http://schemas.microsoft.com/office/drawing/2014/main" id="{200791BB-5912-2CB3-60C7-00601369BFAB}"/>
              </a:ext>
            </a:extLst>
          </p:cNvPr>
          <p:cNvPicPr>
            <a:picLocks noGrp="1" noChangeAspect="1"/>
          </p:cNvPicPr>
          <p:nvPr>
            <p:ph type="pic" sz="quarter" idx="10"/>
          </p:nvPr>
        </p:nvPicPr>
        <p:blipFill>
          <a:blip r:embed="rId4"/>
          <a:srcRect l="21228" r="21228"/>
          <a:stretch/>
        </p:blipFill>
        <p:spPr>
          <a:prstGeom prst="rect">
            <a:avLst/>
          </a:prstGeom>
          <a:solidFill>
            <a:srgbClr val="FFFFFF">
              <a:lumMod val="85000"/>
            </a:srgbClr>
          </a:solidFill>
        </p:spPr>
      </p:pic>
    </p:spTree>
    <p:extLst>
      <p:ext uri="{BB962C8B-B14F-4D97-AF65-F5344CB8AC3E}">
        <p14:creationId xmlns:p14="http://schemas.microsoft.com/office/powerpoint/2010/main" val="209251107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F59325-7CEC-6157-F30C-8AD7769F0273}"/>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37045907-2B0C-91FE-F9D7-738064AC0ED7}"/>
              </a:ext>
            </a:extLst>
          </p:cNvPr>
          <p:cNvSpPr>
            <a:spLocks noGrp="1"/>
          </p:cNvSpPr>
          <p:nvPr>
            <p:ph type="body" sz="quarter" idx="18"/>
          </p:nvPr>
        </p:nvSpPr>
        <p:spPr>
          <a:xfrm>
            <a:off x="5756549" y="1561018"/>
            <a:ext cx="5365102" cy="3913188"/>
          </a:xfrm>
          <a:prstGeom prst="rect">
            <a:avLst/>
          </a:prstGeom>
        </p:spPr>
        <p:txBody>
          <a:bodyPr/>
          <a:lstStyle/>
          <a:p>
            <a:pPr marL="0"/>
            <a:r>
              <a:rPr lang="en-GB" b="1" dirty="0"/>
              <a:t>UNESCO AI Competency Framework for Teachers (2024)</a:t>
            </a:r>
          </a:p>
          <a:p>
            <a:pPr marL="0"/>
            <a:endParaRPr lang="en-GB" b="1" dirty="0"/>
          </a:p>
          <a:p>
            <a:pPr marL="0"/>
            <a:r>
              <a:rPr lang="en-GB" dirty="0"/>
              <a:t>15 competencies across three progression levels (Acquire, Deepen, Create) to guide VET educators in developing their AI skills systematically. Free PDF available.</a:t>
            </a:r>
          </a:p>
          <a:p>
            <a:pPr marL="0"/>
            <a:r>
              <a:rPr lang="en-GB" dirty="0">
                <a:solidFill>
                  <a:schemeClr val="tx1">
                    <a:lumMod val="40000"/>
                    <a:lumOff val="60000"/>
                  </a:schemeClr>
                </a:solidFill>
                <a:hlinkClick r:id="rId3">
                  <a:extLst>
                    <a:ext uri="{A12FA001-AC4F-418D-AE19-62706E023703}">
                      <ahyp:hlinkClr xmlns:ahyp="http://schemas.microsoft.com/office/drawing/2018/hyperlinkcolor" val="tx"/>
                    </a:ext>
                  </a:extLst>
                </a:hlinkClick>
              </a:rPr>
              <a:t>https://www.unesco.org/en/articles/ai-competency-framework-teachers</a:t>
            </a:r>
            <a:r>
              <a:rPr lang="en-GB" dirty="0">
                <a:solidFill>
                  <a:schemeClr val="tx1">
                    <a:lumMod val="40000"/>
                    <a:lumOff val="60000"/>
                  </a:schemeClr>
                </a:solidFill>
              </a:rPr>
              <a:t> </a:t>
            </a:r>
            <a:endParaRPr lang="en-US" dirty="0">
              <a:solidFill>
                <a:schemeClr val="tx1">
                  <a:lumMod val="40000"/>
                  <a:lumOff val="60000"/>
                </a:schemeClr>
              </a:solidFill>
            </a:endParaRPr>
          </a:p>
        </p:txBody>
      </p:sp>
      <p:sp>
        <p:nvSpPr>
          <p:cNvPr id="5" name="Text Placeholder 4">
            <a:extLst>
              <a:ext uri="{FF2B5EF4-FFF2-40B4-BE49-F238E27FC236}">
                <a16:creationId xmlns:a16="http://schemas.microsoft.com/office/drawing/2014/main" id="{629CB98C-0BD9-FC86-D0E0-A9D98120A9B6}"/>
              </a:ext>
            </a:extLst>
          </p:cNvPr>
          <p:cNvSpPr>
            <a:spLocks noGrp="1"/>
          </p:cNvSpPr>
          <p:nvPr>
            <p:ph type="body" sz="quarter" idx="16"/>
          </p:nvPr>
        </p:nvSpPr>
        <p:spPr>
          <a:prstGeom prst="rect">
            <a:avLst/>
          </a:prstGeom>
        </p:spPr>
        <p:txBody>
          <a:bodyPr/>
          <a:lstStyle/>
          <a:p>
            <a:r>
              <a:rPr lang="en-US" dirty="0"/>
              <a:t>ADDITIONAL RESOURCE</a:t>
            </a:r>
          </a:p>
        </p:txBody>
      </p:sp>
      <p:pic>
        <p:nvPicPr>
          <p:cNvPr id="8" name="Picture Placeholder 7">
            <a:extLst>
              <a:ext uri="{FF2B5EF4-FFF2-40B4-BE49-F238E27FC236}">
                <a16:creationId xmlns:a16="http://schemas.microsoft.com/office/drawing/2014/main" id="{BC1BBCF6-A0FF-4373-95D5-359013D8CD23}"/>
              </a:ext>
            </a:extLst>
          </p:cNvPr>
          <p:cNvPicPr>
            <a:picLocks noGrp="1" noChangeAspect="1"/>
          </p:cNvPicPr>
          <p:nvPr>
            <p:ph type="pic" sz="quarter" idx="10"/>
          </p:nvPr>
        </p:nvPicPr>
        <p:blipFill>
          <a:blip r:embed="rId4"/>
          <a:srcRect l="18203" r="18203"/>
          <a:stretch/>
        </p:blipFill>
        <p:spPr>
          <a:prstGeom prst="rect">
            <a:avLst/>
          </a:prstGeom>
          <a:solidFill>
            <a:srgbClr val="FFFFFF">
              <a:lumMod val="85000"/>
            </a:srgbClr>
          </a:solidFill>
        </p:spPr>
      </p:pic>
    </p:spTree>
    <p:extLst>
      <p:ext uri="{BB962C8B-B14F-4D97-AF65-F5344CB8AC3E}">
        <p14:creationId xmlns:p14="http://schemas.microsoft.com/office/powerpoint/2010/main" val="114870327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E2CFC547-9849-7F41-990D-A769792DB4FA}"/>
              </a:ext>
            </a:extLst>
          </p:cNvPr>
          <p:cNvSpPr>
            <a:spLocks noGrp="1"/>
          </p:cNvSpPr>
          <p:nvPr>
            <p:ph type="body" sz="quarter" idx="19"/>
          </p:nvPr>
        </p:nvSpPr>
        <p:spPr>
          <a:xfrm>
            <a:off x="836664" y="4219718"/>
            <a:ext cx="3195486" cy="731140"/>
          </a:xfrm>
        </p:spPr>
        <p:txBody>
          <a:bodyPr/>
          <a:lstStyle/>
          <a:p>
            <a:r>
              <a:rPr lang="en-US" dirty="0"/>
              <a:t>Any questions?</a:t>
            </a:r>
          </a:p>
        </p:txBody>
      </p:sp>
      <p:sp>
        <p:nvSpPr>
          <p:cNvPr id="20" name="Text Placeholder 19">
            <a:extLst>
              <a:ext uri="{FF2B5EF4-FFF2-40B4-BE49-F238E27FC236}">
                <a16:creationId xmlns:a16="http://schemas.microsoft.com/office/drawing/2014/main" id="{5328264C-32A9-A14B-88CE-E920BC4BEE14}"/>
              </a:ext>
            </a:extLst>
          </p:cNvPr>
          <p:cNvSpPr>
            <a:spLocks noGrp="1"/>
          </p:cNvSpPr>
          <p:nvPr>
            <p:ph type="body" sz="quarter" idx="20"/>
          </p:nvPr>
        </p:nvSpPr>
        <p:spPr/>
        <p:txBody>
          <a:bodyPr/>
          <a:lstStyle/>
          <a:p>
            <a:r>
              <a:rPr lang="en-US" dirty="0"/>
              <a:t>Thank you</a:t>
            </a:r>
          </a:p>
        </p:txBody>
      </p:sp>
      <p:sp>
        <p:nvSpPr>
          <p:cNvPr id="29" name="Text Placeholder 28">
            <a:extLst>
              <a:ext uri="{FF2B5EF4-FFF2-40B4-BE49-F238E27FC236}">
                <a16:creationId xmlns:a16="http://schemas.microsoft.com/office/drawing/2014/main" id="{C60527F0-CEFD-CBD9-9FF6-227AF5867BC6}"/>
              </a:ext>
            </a:extLst>
          </p:cNvPr>
          <p:cNvSpPr>
            <a:spLocks noGrp="1"/>
          </p:cNvSpPr>
          <p:nvPr>
            <p:ph type="body" sz="quarter" idx="45"/>
          </p:nvPr>
        </p:nvSpPr>
        <p:spPr>
          <a:prstGeom prst="rect">
            <a:avLst/>
          </a:prstGeom>
        </p:spPr>
        <p:txBody>
          <a:bodyPr/>
          <a:lstStyle/>
          <a:p>
            <a:r>
              <a:rPr lang="en-US" b="0" dirty="0" err="1"/>
              <a:t>www.</a:t>
            </a:r>
            <a:r>
              <a:rPr lang="en-US" dirty="0" err="1"/>
              <a:t>website</a:t>
            </a:r>
            <a:r>
              <a:rPr lang="en-US" b="0" dirty="0" err="1"/>
              <a:t>.eu</a:t>
            </a:r>
            <a:endParaRPr lang="en-US" b="0" dirty="0"/>
          </a:p>
        </p:txBody>
      </p:sp>
      <p:sp>
        <p:nvSpPr>
          <p:cNvPr id="4" name="Text Placeholder 5">
            <a:extLst>
              <a:ext uri="{FF2B5EF4-FFF2-40B4-BE49-F238E27FC236}">
                <a16:creationId xmlns:a16="http://schemas.microsoft.com/office/drawing/2014/main" id="{5BCD1BC8-1927-5964-A39E-854B770D143A}"/>
              </a:ext>
            </a:extLst>
          </p:cNvPr>
          <p:cNvSpPr txBox="1">
            <a:spLocks/>
          </p:cNvSpPr>
          <p:nvPr/>
        </p:nvSpPr>
        <p:spPr>
          <a:xfrm>
            <a:off x="8440627" y="931769"/>
            <a:ext cx="3256950" cy="690592"/>
          </a:xfrm>
          <a:prstGeom prst="rect">
            <a:avLst/>
          </a:prstGeom>
        </p:spPr>
        <p:txBody>
          <a:bodyPr/>
          <a:lstStyle>
            <a:lvl1pPr marL="518260" indent="-518260" algn="l" defTabSz="2073036"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78" indent="-518260" algn="l" defTabSz="2073036" rtl="0" eaLnBrk="1" latinLnBrk="0" hangingPunct="1">
              <a:lnSpc>
                <a:spcPct val="100000"/>
              </a:lnSpc>
              <a:spcBef>
                <a:spcPts val="1133"/>
              </a:spcBef>
              <a:buFont typeface="Arial" panose="020B0604020202020204" pitchFamily="34" charset="0"/>
              <a:buChar char="•"/>
              <a:defRPr sz="5441" kern="1200">
                <a:solidFill>
                  <a:srgbClr val="011E3B"/>
                </a:solidFill>
                <a:latin typeface="Poppins" pitchFamily="2" charset="77"/>
                <a:ea typeface="+mn-ea"/>
                <a:cs typeface="Poppins" pitchFamily="2" charset="77"/>
              </a:defRPr>
            </a:lvl2pPr>
            <a:lvl3pPr marL="2591296" indent="-518260" algn="l" defTabSz="2073036" rtl="0" eaLnBrk="1" latinLnBrk="0" hangingPunct="1">
              <a:lnSpc>
                <a:spcPct val="100000"/>
              </a:lnSpc>
              <a:spcBef>
                <a:spcPts val="1133"/>
              </a:spcBef>
              <a:buFont typeface="Arial" panose="020B0604020202020204" pitchFamily="34" charset="0"/>
              <a:buChar char="•"/>
              <a:defRPr sz="4532" kern="1200">
                <a:solidFill>
                  <a:srgbClr val="011E3B"/>
                </a:solidFill>
                <a:latin typeface="Poppins" pitchFamily="2" charset="77"/>
                <a:ea typeface="+mn-ea"/>
                <a:cs typeface="Poppins" pitchFamily="2" charset="77"/>
              </a:defRPr>
            </a:lvl3pPr>
            <a:lvl4pPr marL="3627814" indent="-518260" algn="l" defTabSz="2073036"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335" indent="-518260" algn="l" defTabSz="2073036"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indent="0" algn="r">
              <a:buNone/>
            </a:pPr>
            <a:r>
              <a:rPr lang="en-US" sz="2800" b="1" dirty="0">
                <a:solidFill>
                  <a:srgbClr val="ADD037"/>
                </a:solidFill>
                <a:latin typeface="Calibri" panose="020F0502020204030204" pitchFamily="34" charset="0"/>
                <a:cs typeface="Calibri" panose="020F0502020204030204" pitchFamily="34" charset="0"/>
              </a:rPr>
              <a:t>follow our journey</a:t>
            </a:r>
          </a:p>
        </p:txBody>
      </p:sp>
      <p:grpSp>
        <p:nvGrpSpPr>
          <p:cNvPr id="5" name="Group 4">
            <a:extLst>
              <a:ext uri="{FF2B5EF4-FFF2-40B4-BE49-F238E27FC236}">
                <a16:creationId xmlns:a16="http://schemas.microsoft.com/office/drawing/2014/main" id="{9278A985-5285-9BE5-FF1C-26B03EC8131C}"/>
              </a:ext>
            </a:extLst>
          </p:cNvPr>
          <p:cNvGrpSpPr/>
          <p:nvPr/>
        </p:nvGrpSpPr>
        <p:grpSpPr>
          <a:xfrm>
            <a:off x="7902471" y="1464084"/>
            <a:ext cx="3762674" cy="528310"/>
            <a:chOff x="4467403" y="9581995"/>
            <a:chExt cx="2608104" cy="366199"/>
          </a:xfrm>
        </p:grpSpPr>
        <p:grpSp>
          <p:nvGrpSpPr>
            <p:cNvPr id="6" name="Group 5">
              <a:extLst>
                <a:ext uri="{FF2B5EF4-FFF2-40B4-BE49-F238E27FC236}">
                  <a16:creationId xmlns:a16="http://schemas.microsoft.com/office/drawing/2014/main" id="{2FF774A9-F40B-3B3D-154A-AB13EAE43AA1}"/>
                </a:ext>
              </a:extLst>
            </p:cNvPr>
            <p:cNvGrpSpPr/>
            <p:nvPr/>
          </p:nvGrpSpPr>
          <p:grpSpPr>
            <a:xfrm>
              <a:off x="4467403" y="9581995"/>
              <a:ext cx="2608104" cy="366199"/>
              <a:chOff x="4799009" y="8410612"/>
              <a:chExt cx="2608104" cy="366199"/>
            </a:xfrm>
          </p:grpSpPr>
          <p:grpSp>
            <p:nvGrpSpPr>
              <p:cNvPr id="8" name="Group 7">
                <a:extLst>
                  <a:ext uri="{FF2B5EF4-FFF2-40B4-BE49-F238E27FC236}">
                    <a16:creationId xmlns:a16="http://schemas.microsoft.com/office/drawing/2014/main" id="{A8E4C14C-A815-FB9C-E167-5CE1D00A67C1}"/>
                  </a:ext>
                </a:extLst>
              </p:cNvPr>
              <p:cNvGrpSpPr/>
              <p:nvPr/>
            </p:nvGrpSpPr>
            <p:grpSpPr>
              <a:xfrm>
                <a:off x="4799009" y="8410612"/>
                <a:ext cx="2170624" cy="366199"/>
                <a:chOff x="929373" y="7811372"/>
                <a:chExt cx="1664680" cy="280843"/>
              </a:xfrm>
            </p:grpSpPr>
            <p:grpSp>
              <p:nvGrpSpPr>
                <p:cNvPr id="12" name="Graphic 3">
                  <a:extLst>
                    <a:ext uri="{FF2B5EF4-FFF2-40B4-BE49-F238E27FC236}">
                      <a16:creationId xmlns:a16="http://schemas.microsoft.com/office/drawing/2014/main" id="{F2FD77A9-29E8-DDAA-FC72-646DC1AD43F3}"/>
                    </a:ext>
                  </a:extLst>
                </p:cNvPr>
                <p:cNvGrpSpPr/>
                <p:nvPr/>
              </p:nvGrpSpPr>
              <p:grpSpPr>
                <a:xfrm>
                  <a:off x="1967511" y="7811373"/>
                  <a:ext cx="280634" cy="280634"/>
                  <a:chOff x="1950027" y="2499889"/>
                  <a:chExt cx="850463" cy="850463"/>
                </a:xfrm>
              </p:grpSpPr>
              <p:sp>
                <p:nvSpPr>
                  <p:cNvPr id="24" name="Freeform 23">
                    <a:extLst>
                      <a:ext uri="{FF2B5EF4-FFF2-40B4-BE49-F238E27FC236}">
                        <a16:creationId xmlns:a16="http://schemas.microsoft.com/office/drawing/2014/main" id="{43CF83D4-453C-2EBF-C00F-ABA0515F49E2}"/>
                      </a:ext>
                    </a:extLst>
                  </p:cNvPr>
                  <p:cNvSpPr/>
                  <p:nvPr/>
                </p:nvSpPr>
                <p:spPr>
                  <a:xfrm>
                    <a:off x="1950027"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51C4C6"/>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25" name="Graphic 3">
                    <a:extLst>
                      <a:ext uri="{FF2B5EF4-FFF2-40B4-BE49-F238E27FC236}">
                        <a16:creationId xmlns:a16="http://schemas.microsoft.com/office/drawing/2014/main" id="{72E18C4A-0488-2F76-2E75-4E0EC5C30704}"/>
                      </a:ext>
                    </a:extLst>
                  </p:cNvPr>
                  <p:cNvGrpSpPr/>
                  <p:nvPr/>
                </p:nvGrpSpPr>
                <p:grpSpPr>
                  <a:xfrm>
                    <a:off x="2107521" y="2657382"/>
                    <a:ext cx="535476" cy="535477"/>
                    <a:chOff x="2107521" y="2657382"/>
                    <a:chExt cx="535476" cy="535477"/>
                  </a:xfrm>
                  <a:solidFill>
                    <a:srgbClr val="FFFFFF"/>
                  </a:solidFill>
                </p:grpSpPr>
                <p:sp>
                  <p:nvSpPr>
                    <p:cNvPr id="26" name="Freeform 25">
                      <a:extLst>
                        <a:ext uri="{FF2B5EF4-FFF2-40B4-BE49-F238E27FC236}">
                          <a16:creationId xmlns:a16="http://schemas.microsoft.com/office/drawing/2014/main" id="{C5EAE385-AB74-3A87-243B-E51708679986}"/>
                        </a:ext>
                      </a:extLst>
                    </p:cNvPr>
                    <p:cNvSpPr/>
                    <p:nvPr/>
                  </p:nvSpPr>
                  <p:spPr>
                    <a:xfrm>
                      <a:off x="2107521" y="2657382"/>
                      <a:ext cx="535476" cy="535477"/>
                    </a:xfrm>
                    <a:custGeom>
                      <a:avLst/>
                      <a:gdLst>
                        <a:gd name="connsiteX0" fmla="*/ 267739 w 535476"/>
                        <a:gd name="connsiteY0" fmla="*/ 48508 h 535477"/>
                        <a:gd name="connsiteX1" fmla="*/ 376094 w 535476"/>
                        <a:gd name="connsiteY1" fmla="*/ 49768 h 535477"/>
                        <a:gd name="connsiteX2" fmla="*/ 425862 w 535476"/>
                        <a:gd name="connsiteY2" fmla="*/ 59217 h 535477"/>
                        <a:gd name="connsiteX3" fmla="*/ 456730 w 535476"/>
                        <a:gd name="connsiteY3" fmla="*/ 79377 h 535477"/>
                        <a:gd name="connsiteX4" fmla="*/ 476890 w 535476"/>
                        <a:gd name="connsiteY4" fmla="*/ 110245 h 535477"/>
                        <a:gd name="connsiteX5" fmla="*/ 486339 w 535476"/>
                        <a:gd name="connsiteY5" fmla="*/ 160013 h 535477"/>
                        <a:gd name="connsiteX6" fmla="*/ 487599 w 535476"/>
                        <a:gd name="connsiteY6" fmla="*/ 268368 h 535477"/>
                        <a:gd name="connsiteX7" fmla="*/ 486339 w 535476"/>
                        <a:gd name="connsiteY7" fmla="*/ 376724 h 535477"/>
                        <a:gd name="connsiteX8" fmla="*/ 476890 w 535476"/>
                        <a:gd name="connsiteY8" fmla="*/ 426492 h 535477"/>
                        <a:gd name="connsiteX9" fmla="*/ 456730 w 535476"/>
                        <a:gd name="connsiteY9" fmla="*/ 457360 h 535477"/>
                        <a:gd name="connsiteX10" fmla="*/ 425862 w 535476"/>
                        <a:gd name="connsiteY10" fmla="*/ 477519 h 535477"/>
                        <a:gd name="connsiteX11" fmla="*/ 376094 w 535476"/>
                        <a:gd name="connsiteY11" fmla="*/ 486969 h 535477"/>
                        <a:gd name="connsiteX12" fmla="*/ 267739 w 535476"/>
                        <a:gd name="connsiteY12" fmla="*/ 488229 h 535477"/>
                        <a:gd name="connsiteX13" fmla="*/ 159383 w 535476"/>
                        <a:gd name="connsiteY13" fmla="*/ 486969 h 535477"/>
                        <a:gd name="connsiteX14" fmla="*/ 109615 w 535476"/>
                        <a:gd name="connsiteY14" fmla="*/ 477519 h 535477"/>
                        <a:gd name="connsiteX15" fmla="*/ 78747 w 535476"/>
                        <a:gd name="connsiteY15" fmla="*/ 457360 h 535477"/>
                        <a:gd name="connsiteX16" fmla="*/ 58587 w 535476"/>
                        <a:gd name="connsiteY16" fmla="*/ 426492 h 535477"/>
                        <a:gd name="connsiteX17" fmla="*/ 49138 w 535476"/>
                        <a:gd name="connsiteY17" fmla="*/ 376724 h 535477"/>
                        <a:gd name="connsiteX18" fmla="*/ 47878 w 535476"/>
                        <a:gd name="connsiteY18" fmla="*/ 268368 h 535477"/>
                        <a:gd name="connsiteX19" fmla="*/ 49138 w 535476"/>
                        <a:gd name="connsiteY19" fmla="*/ 160013 h 535477"/>
                        <a:gd name="connsiteX20" fmla="*/ 58587 w 535476"/>
                        <a:gd name="connsiteY20" fmla="*/ 110245 h 535477"/>
                        <a:gd name="connsiteX21" fmla="*/ 78747 w 535476"/>
                        <a:gd name="connsiteY21" fmla="*/ 79377 h 535477"/>
                        <a:gd name="connsiteX22" fmla="*/ 109615 w 535476"/>
                        <a:gd name="connsiteY22" fmla="*/ 59217 h 535477"/>
                        <a:gd name="connsiteX23" fmla="*/ 159383 w 535476"/>
                        <a:gd name="connsiteY23" fmla="*/ 49768 h 535477"/>
                        <a:gd name="connsiteX24" fmla="*/ 267739 w 535476"/>
                        <a:gd name="connsiteY24" fmla="*/ 48508 h 535477"/>
                        <a:gd name="connsiteX25" fmla="*/ 267739 w 535476"/>
                        <a:gd name="connsiteY25" fmla="*/ 0 h 535477"/>
                        <a:gd name="connsiteX26" fmla="*/ 157493 w 535476"/>
                        <a:gd name="connsiteY26" fmla="*/ 1890 h 535477"/>
                        <a:gd name="connsiteX27" fmla="*/ 92606 w 535476"/>
                        <a:gd name="connsiteY27" fmla="*/ 14489 h 535477"/>
                        <a:gd name="connsiteX28" fmla="*/ 45358 w 535476"/>
                        <a:gd name="connsiteY28" fmla="*/ 45358 h 535477"/>
                        <a:gd name="connsiteX29" fmla="*/ 14489 w 535476"/>
                        <a:gd name="connsiteY29" fmla="*/ 92606 h 535477"/>
                        <a:gd name="connsiteX30" fmla="*/ 1890 w 535476"/>
                        <a:gd name="connsiteY30" fmla="*/ 157493 h 535477"/>
                        <a:gd name="connsiteX31" fmla="*/ 0 w 535476"/>
                        <a:gd name="connsiteY31" fmla="*/ 267739 h 535477"/>
                        <a:gd name="connsiteX32" fmla="*/ 1890 w 535476"/>
                        <a:gd name="connsiteY32" fmla="*/ 377984 h 535477"/>
                        <a:gd name="connsiteX33" fmla="*/ 14489 w 535476"/>
                        <a:gd name="connsiteY33" fmla="*/ 442871 h 535477"/>
                        <a:gd name="connsiteX34" fmla="*/ 45358 w 535476"/>
                        <a:gd name="connsiteY34" fmla="*/ 490119 h 535477"/>
                        <a:gd name="connsiteX35" fmla="*/ 92606 w 535476"/>
                        <a:gd name="connsiteY35" fmla="*/ 520988 h 535477"/>
                        <a:gd name="connsiteX36" fmla="*/ 157493 w 535476"/>
                        <a:gd name="connsiteY36" fmla="*/ 533587 h 535477"/>
                        <a:gd name="connsiteX37" fmla="*/ 267739 w 535476"/>
                        <a:gd name="connsiteY37" fmla="*/ 535477 h 535477"/>
                        <a:gd name="connsiteX38" fmla="*/ 377984 w 535476"/>
                        <a:gd name="connsiteY38" fmla="*/ 533587 h 535477"/>
                        <a:gd name="connsiteX39" fmla="*/ 442871 w 535476"/>
                        <a:gd name="connsiteY39" fmla="*/ 520988 h 535477"/>
                        <a:gd name="connsiteX40" fmla="*/ 490119 w 535476"/>
                        <a:gd name="connsiteY40" fmla="*/ 490119 h 535477"/>
                        <a:gd name="connsiteX41" fmla="*/ 520988 w 535476"/>
                        <a:gd name="connsiteY41" fmla="*/ 442871 h 535477"/>
                        <a:gd name="connsiteX42" fmla="*/ 533587 w 535476"/>
                        <a:gd name="connsiteY42" fmla="*/ 377984 h 535477"/>
                        <a:gd name="connsiteX43" fmla="*/ 535477 w 535476"/>
                        <a:gd name="connsiteY43" fmla="*/ 267739 h 535477"/>
                        <a:gd name="connsiteX44" fmla="*/ 533587 w 535476"/>
                        <a:gd name="connsiteY44" fmla="*/ 157493 h 535477"/>
                        <a:gd name="connsiteX45" fmla="*/ 520988 w 535476"/>
                        <a:gd name="connsiteY45" fmla="*/ 92606 h 535477"/>
                        <a:gd name="connsiteX46" fmla="*/ 490119 w 535476"/>
                        <a:gd name="connsiteY46" fmla="*/ 45358 h 535477"/>
                        <a:gd name="connsiteX47" fmla="*/ 442871 w 535476"/>
                        <a:gd name="connsiteY47" fmla="*/ 14489 h 535477"/>
                        <a:gd name="connsiteX48" fmla="*/ 377984 w 535476"/>
                        <a:gd name="connsiteY48" fmla="*/ 1890 h 535477"/>
                        <a:gd name="connsiteX49" fmla="*/ 267739 w 535476"/>
                        <a:gd name="connsiteY49" fmla="*/ 0 h 535477"/>
                        <a:gd name="connsiteX50" fmla="*/ 267739 w 535476"/>
                        <a:gd name="connsiteY50" fmla="*/ 0 h 535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35476" h="535477">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7" name="Freeform 26">
                      <a:extLst>
                        <a:ext uri="{FF2B5EF4-FFF2-40B4-BE49-F238E27FC236}">
                          <a16:creationId xmlns:a16="http://schemas.microsoft.com/office/drawing/2014/main" id="{016F5C8F-83BF-5414-8D01-5BE9CE33FC44}"/>
                        </a:ext>
                      </a:extLst>
                    </p:cNvPr>
                    <p:cNvSpPr/>
                    <p:nvPr/>
                  </p:nvSpPr>
                  <p:spPr>
                    <a:xfrm>
                      <a:off x="2237925" y="2787786"/>
                      <a:ext cx="274668" cy="274668"/>
                    </a:xfrm>
                    <a:custGeom>
                      <a:avLst/>
                      <a:gdLst>
                        <a:gd name="connsiteX0" fmla="*/ 137334 w 274668"/>
                        <a:gd name="connsiteY0" fmla="*/ 0 h 274668"/>
                        <a:gd name="connsiteX1" fmla="*/ 0 w 274668"/>
                        <a:gd name="connsiteY1" fmla="*/ 137334 h 274668"/>
                        <a:gd name="connsiteX2" fmla="*/ 137334 w 274668"/>
                        <a:gd name="connsiteY2" fmla="*/ 274668 h 274668"/>
                        <a:gd name="connsiteX3" fmla="*/ 274668 w 274668"/>
                        <a:gd name="connsiteY3" fmla="*/ 137334 h 274668"/>
                        <a:gd name="connsiteX4" fmla="*/ 137334 w 274668"/>
                        <a:gd name="connsiteY4" fmla="*/ 0 h 274668"/>
                        <a:gd name="connsiteX5" fmla="*/ 137334 w 274668"/>
                        <a:gd name="connsiteY5" fmla="*/ 226790 h 274668"/>
                        <a:gd name="connsiteX6" fmla="*/ 47878 w 274668"/>
                        <a:gd name="connsiteY6" fmla="*/ 137334 h 274668"/>
                        <a:gd name="connsiteX7" fmla="*/ 137334 w 274668"/>
                        <a:gd name="connsiteY7" fmla="*/ 47878 h 274668"/>
                        <a:gd name="connsiteX8" fmla="*/ 226790 w 274668"/>
                        <a:gd name="connsiteY8" fmla="*/ 137334 h 274668"/>
                        <a:gd name="connsiteX9" fmla="*/ 137334 w 274668"/>
                        <a:gd name="connsiteY9" fmla="*/ 226790 h 27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668" h="274668">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8" name="Freeform 27">
                      <a:extLst>
                        <a:ext uri="{FF2B5EF4-FFF2-40B4-BE49-F238E27FC236}">
                          <a16:creationId xmlns:a16="http://schemas.microsoft.com/office/drawing/2014/main" id="{5CE76F05-4824-411D-E35E-372A02E2144B}"/>
                        </a:ext>
                      </a:extLst>
                    </p:cNvPr>
                    <p:cNvSpPr/>
                    <p:nvPr/>
                  </p:nvSpPr>
                  <p:spPr>
                    <a:xfrm>
                      <a:off x="2486134" y="2749988"/>
                      <a:ext cx="64257" cy="64257"/>
                    </a:xfrm>
                    <a:custGeom>
                      <a:avLst/>
                      <a:gdLst>
                        <a:gd name="connsiteX0" fmla="*/ 64257 w 64257"/>
                        <a:gd name="connsiteY0" fmla="*/ 32129 h 64257"/>
                        <a:gd name="connsiteX1" fmla="*/ 32129 w 64257"/>
                        <a:gd name="connsiteY1" fmla="*/ 64257 h 64257"/>
                        <a:gd name="connsiteX2" fmla="*/ 0 w 64257"/>
                        <a:gd name="connsiteY2" fmla="*/ 32129 h 64257"/>
                        <a:gd name="connsiteX3" fmla="*/ 32129 w 64257"/>
                        <a:gd name="connsiteY3" fmla="*/ 0 h 64257"/>
                        <a:gd name="connsiteX4" fmla="*/ 64257 w 64257"/>
                        <a:gd name="connsiteY4" fmla="*/ 32129 h 64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57" h="64257">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sp>
              <p:nvSpPr>
                <p:cNvPr id="13" name="Freeform 12">
                  <a:extLst>
                    <a:ext uri="{FF2B5EF4-FFF2-40B4-BE49-F238E27FC236}">
                      <a16:creationId xmlns:a16="http://schemas.microsoft.com/office/drawing/2014/main" id="{94A23549-8424-01D5-058A-B2611A3C8BA3}"/>
                    </a:ext>
                  </a:extLst>
                </p:cNvPr>
                <p:cNvSpPr/>
                <p:nvPr/>
              </p:nvSpPr>
              <p:spPr>
                <a:xfrm>
                  <a:off x="1275280" y="7811372"/>
                  <a:ext cx="280634" cy="280634"/>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51C4C6"/>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14" name="Graphic 3">
                  <a:extLst>
                    <a:ext uri="{FF2B5EF4-FFF2-40B4-BE49-F238E27FC236}">
                      <a16:creationId xmlns:a16="http://schemas.microsoft.com/office/drawing/2014/main" id="{FD3DB357-7B6B-3AD7-F597-2384B7BA651C}"/>
                    </a:ext>
                  </a:extLst>
                </p:cNvPr>
                <p:cNvGrpSpPr/>
                <p:nvPr/>
              </p:nvGrpSpPr>
              <p:grpSpPr>
                <a:xfrm>
                  <a:off x="2313419" y="7811373"/>
                  <a:ext cx="280634" cy="280634"/>
                  <a:chOff x="2998302" y="2499889"/>
                  <a:chExt cx="850463" cy="850463"/>
                </a:xfrm>
              </p:grpSpPr>
              <p:sp>
                <p:nvSpPr>
                  <p:cNvPr id="22" name="Freeform 21">
                    <a:extLst>
                      <a:ext uri="{FF2B5EF4-FFF2-40B4-BE49-F238E27FC236}">
                        <a16:creationId xmlns:a16="http://schemas.microsoft.com/office/drawing/2014/main" id="{57019319-F610-D0C4-6DB8-EA09B84293E1}"/>
                      </a:ext>
                    </a:extLst>
                  </p:cNvPr>
                  <p:cNvSpPr/>
                  <p:nvPr/>
                </p:nvSpPr>
                <p:spPr>
                  <a:xfrm>
                    <a:off x="2998302" y="2499889"/>
                    <a:ext cx="850463" cy="850463"/>
                  </a:xfrm>
                  <a:custGeom>
                    <a:avLst/>
                    <a:gdLst>
                      <a:gd name="connsiteX0" fmla="*/ 850463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3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3" y="425232"/>
                        </a:moveTo>
                        <a:cubicBezTo>
                          <a:pt x="850463" y="660081"/>
                          <a:pt x="660081" y="850464"/>
                          <a:pt x="425232" y="850464"/>
                        </a:cubicBezTo>
                        <a:cubicBezTo>
                          <a:pt x="190382" y="850464"/>
                          <a:pt x="0" y="660081"/>
                          <a:pt x="0" y="425232"/>
                        </a:cubicBezTo>
                        <a:cubicBezTo>
                          <a:pt x="0" y="190383"/>
                          <a:pt x="190382" y="0"/>
                          <a:pt x="425232" y="0"/>
                        </a:cubicBezTo>
                        <a:cubicBezTo>
                          <a:pt x="660081" y="0"/>
                          <a:pt x="850463" y="190383"/>
                          <a:pt x="850463" y="425232"/>
                        </a:cubicBezTo>
                        <a:close/>
                      </a:path>
                    </a:pathLst>
                  </a:custGeom>
                  <a:solidFill>
                    <a:srgbClr val="51C4C6"/>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3" name="Freeform 22">
                    <a:extLst>
                      <a:ext uri="{FF2B5EF4-FFF2-40B4-BE49-F238E27FC236}">
                        <a16:creationId xmlns:a16="http://schemas.microsoft.com/office/drawing/2014/main" id="{F86B2767-0A87-E296-1839-374DD6C1A8C1}"/>
                      </a:ext>
                    </a:extLst>
                  </p:cNvPr>
                  <p:cNvSpPr/>
                  <p:nvPr/>
                </p:nvSpPr>
                <p:spPr>
                  <a:xfrm>
                    <a:off x="3139416" y="2726679"/>
                    <a:ext cx="568235" cy="398142"/>
                  </a:xfrm>
                  <a:custGeom>
                    <a:avLst/>
                    <a:gdLst>
                      <a:gd name="connsiteX0" fmla="*/ 556266 w 568235"/>
                      <a:gd name="connsiteY0" fmla="*/ 62367 h 398142"/>
                      <a:gd name="connsiteX1" fmla="*/ 505868 w 568235"/>
                      <a:gd name="connsiteY1" fmla="*/ 11969 h 398142"/>
                      <a:gd name="connsiteX2" fmla="*/ 284118 w 568235"/>
                      <a:gd name="connsiteY2" fmla="*/ 0 h 398142"/>
                      <a:gd name="connsiteX3" fmla="*/ 62367 w 568235"/>
                      <a:gd name="connsiteY3" fmla="*/ 11969 h 398142"/>
                      <a:gd name="connsiteX4" fmla="*/ 11970 w 568235"/>
                      <a:gd name="connsiteY4" fmla="*/ 62367 h 398142"/>
                      <a:gd name="connsiteX5" fmla="*/ 0 w 568235"/>
                      <a:gd name="connsiteY5" fmla="*/ 199071 h 398142"/>
                      <a:gd name="connsiteX6" fmla="*/ 11970 w 568235"/>
                      <a:gd name="connsiteY6" fmla="*/ 335776 h 398142"/>
                      <a:gd name="connsiteX7" fmla="*/ 62367 w 568235"/>
                      <a:gd name="connsiteY7" fmla="*/ 386173 h 398142"/>
                      <a:gd name="connsiteX8" fmla="*/ 284118 w 568235"/>
                      <a:gd name="connsiteY8" fmla="*/ 398143 h 398142"/>
                      <a:gd name="connsiteX9" fmla="*/ 505868 w 568235"/>
                      <a:gd name="connsiteY9" fmla="*/ 386173 h 398142"/>
                      <a:gd name="connsiteX10" fmla="*/ 556266 w 568235"/>
                      <a:gd name="connsiteY10" fmla="*/ 335776 h 398142"/>
                      <a:gd name="connsiteX11" fmla="*/ 568236 w 568235"/>
                      <a:gd name="connsiteY11" fmla="*/ 199071 h 398142"/>
                      <a:gd name="connsiteX12" fmla="*/ 556266 w 568235"/>
                      <a:gd name="connsiteY12" fmla="*/ 62367 h 398142"/>
                      <a:gd name="connsiteX13" fmla="*/ 227420 w 568235"/>
                      <a:gd name="connsiteY13" fmla="*/ 283488 h 398142"/>
                      <a:gd name="connsiteX14" fmla="*/ 227420 w 568235"/>
                      <a:gd name="connsiteY14" fmla="*/ 113395 h 398142"/>
                      <a:gd name="connsiteX15" fmla="*/ 374834 w 568235"/>
                      <a:gd name="connsiteY15" fmla="*/ 198441 h 398142"/>
                      <a:gd name="connsiteX16" fmla="*/ 227420 w 568235"/>
                      <a:gd name="connsiteY16" fmla="*/ 283488 h 3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8235" h="398142">
                        <a:moveTo>
                          <a:pt x="556266" y="62367"/>
                        </a:moveTo>
                        <a:cubicBezTo>
                          <a:pt x="549966" y="37798"/>
                          <a:pt x="530437" y="18899"/>
                          <a:pt x="505868" y="11969"/>
                        </a:cubicBezTo>
                        <a:cubicBezTo>
                          <a:pt x="461770" y="0"/>
                          <a:pt x="284118" y="0"/>
                          <a:pt x="284118" y="0"/>
                        </a:cubicBezTo>
                        <a:cubicBezTo>
                          <a:pt x="284118" y="0"/>
                          <a:pt x="107095" y="0"/>
                          <a:pt x="62367" y="11969"/>
                        </a:cubicBezTo>
                        <a:cubicBezTo>
                          <a:pt x="37798" y="18269"/>
                          <a:pt x="18899" y="37798"/>
                          <a:pt x="11970" y="62367"/>
                        </a:cubicBezTo>
                        <a:cubicBezTo>
                          <a:pt x="0" y="106465"/>
                          <a:pt x="0" y="199071"/>
                          <a:pt x="0" y="199071"/>
                        </a:cubicBezTo>
                        <a:cubicBezTo>
                          <a:pt x="0" y="199071"/>
                          <a:pt x="0" y="291048"/>
                          <a:pt x="11970" y="335776"/>
                        </a:cubicBezTo>
                        <a:cubicBezTo>
                          <a:pt x="18269" y="360345"/>
                          <a:pt x="37798" y="379244"/>
                          <a:pt x="62367" y="386173"/>
                        </a:cubicBezTo>
                        <a:cubicBezTo>
                          <a:pt x="106466" y="398143"/>
                          <a:pt x="284118" y="398143"/>
                          <a:pt x="284118" y="398143"/>
                        </a:cubicBezTo>
                        <a:cubicBezTo>
                          <a:pt x="284118" y="398143"/>
                          <a:pt x="461140" y="398143"/>
                          <a:pt x="505868" y="386173"/>
                        </a:cubicBezTo>
                        <a:cubicBezTo>
                          <a:pt x="530437" y="379874"/>
                          <a:pt x="549336" y="360345"/>
                          <a:pt x="556266" y="335776"/>
                        </a:cubicBezTo>
                        <a:cubicBezTo>
                          <a:pt x="568236" y="291677"/>
                          <a:pt x="568236" y="199071"/>
                          <a:pt x="568236" y="199071"/>
                        </a:cubicBezTo>
                        <a:cubicBezTo>
                          <a:pt x="568236" y="199071"/>
                          <a:pt x="567605" y="106465"/>
                          <a:pt x="556266" y="62367"/>
                        </a:cubicBezTo>
                        <a:close/>
                        <a:moveTo>
                          <a:pt x="227420" y="283488"/>
                        </a:moveTo>
                        <a:lnTo>
                          <a:pt x="227420" y="113395"/>
                        </a:lnTo>
                        <a:lnTo>
                          <a:pt x="374834" y="198441"/>
                        </a:lnTo>
                        <a:lnTo>
                          <a:pt x="227420" y="283488"/>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nvGrpSpPr>
                <p:cNvPr id="15" name="Graphic 3">
                  <a:extLst>
                    <a:ext uri="{FF2B5EF4-FFF2-40B4-BE49-F238E27FC236}">
                      <a16:creationId xmlns:a16="http://schemas.microsoft.com/office/drawing/2014/main" id="{BB306D1E-7B4C-0290-CCF6-71B8DE430DD1}"/>
                    </a:ext>
                  </a:extLst>
                </p:cNvPr>
                <p:cNvGrpSpPr/>
                <p:nvPr/>
              </p:nvGrpSpPr>
              <p:grpSpPr>
                <a:xfrm>
                  <a:off x="929373" y="7811373"/>
                  <a:ext cx="280634" cy="280842"/>
                  <a:chOff x="-1196056" y="2499889"/>
                  <a:chExt cx="850463" cy="851093"/>
                </a:xfrm>
              </p:grpSpPr>
              <p:sp>
                <p:nvSpPr>
                  <p:cNvPr id="18" name="Freeform 17">
                    <a:extLst>
                      <a:ext uri="{FF2B5EF4-FFF2-40B4-BE49-F238E27FC236}">
                        <a16:creationId xmlns:a16="http://schemas.microsoft.com/office/drawing/2014/main" id="{49C44091-F555-3C6F-91E3-69A3B4289579}"/>
                      </a:ext>
                    </a:extLst>
                  </p:cNvPr>
                  <p:cNvSpPr/>
                  <p:nvPr/>
                </p:nvSpPr>
                <p:spPr>
                  <a:xfrm>
                    <a:off x="-1196056" y="2499889"/>
                    <a:ext cx="850463" cy="845423"/>
                  </a:xfrm>
                  <a:custGeom>
                    <a:avLst/>
                    <a:gdLst>
                      <a:gd name="connsiteX0" fmla="*/ 850463 w 850463"/>
                      <a:gd name="connsiteY0" fmla="*/ 425232 h 845423"/>
                      <a:gd name="connsiteX1" fmla="*/ 425232 w 850463"/>
                      <a:gd name="connsiteY1" fmla="*/ 0 h 845423"/>
                      <a:gd name="connsiteX2" fmla="*/ 0 w 850463"/>
                      <a:gd name="connsiteY2" fmla="*/ 425232 h 845423"/>
                      <a:gd name="connsiteX3" fmla="*/ 359085 w 850463"/>
                      <a:gd name="connsiteY3" fmla="*/ 845424 h 845423"/>
                      <a:gd name="connsiteX4" fmla="*/ 359085 w 850463"/>
                      <a:gd name="connsiteY4" fmla="*/ 548076 h 845423"/>
                      <a:gd name="connsiteX5" fmla="*/ 251359 w 850463"/>
                      <a:gd name="connsiteY5" fmla="*/ 548076 h 845423"/>
                      <a:gd name="connsiteX6" fmla="*/ 251359 w 850463"/>
                      <a:gd name="connsiteY6" fmla="*/ 425232 h 845423"/>
                      <a:gd name="connsiteX7" fmla="*/ 359085 w 850463"/>
                      <a:gd name="connsiteY7" fmla="*/ 425232 h 845423"/>
                      <a:gd name="connsiteX8" fmla="*/ 359085 w 850463"/>
                      <a:gd name="connsiteY8" fmla="*/ 331996 h 845423"/>
                      <a:gd name="connsiteX9" fmla="*/ 519728 w 850463"/>
                      <a:gd name="connsiteY9" fmla="*/ 166313 h 845423"/>
                      <a:gd name="connsiteX10" fmla="*/ 614854 w 850463"/>
                      <a:gd name="connsiteY10" fmla="*/ 174503 h 845423"/>
                      <a:gd name="connsiteX11" fmla="*/ 614854 w 850463"/>
                      <a:gd name="connsiteY11" fmla="*/ 279078 h 845423"/>
                      <a:gd name="connsiteX12" fmla="*/ 561306 w 850463"/>
                      <a:gd name="connsiteY12" fmla="*/ 279078 h 845423"/>
                      <a:gd name="connsiteX13" fmla="*/ 492009 w 850463"/>
                      <a:gd name="connsiteY13" fmla="*/ 345225 h 845423"/>
                      <a:gd name="connsiteX14" fmla="*/ 492009 w 850463"/>
                      <a:gd name="connsiteY14" fmla="*/ 425232 h 845423"/>
                      <a:gd name="connsiteX15" fmla="*/ 609184 w 850463"/>
                      <a:gd name="connsiteY15" fmla="*/ 425232 h 845423"/>
                      <a:gd name="connsiteX16" fmla="*/ 590285 w 850463"/>
                      <a:gd name="connsiteY16" fmla="*/ 548076 h 845423"/>
                      <a:gd name="connsiteX17" fmla="*/ 491379 w 850463"/>
                      <a:gd name="connsiteY17" fmla="*/ 548076 h 845423"/>
                      <a:gd name="connsiteX18" fmla="*/ 491379 w 850463"/>
                      <a:gd name="connsiteY18" fmla="*/ 845424 h 845423"/>
                      <a:gd name="connsiteX19" fmla="*/ 850463 w 850463"/>
                      <a:gd name="connsiteY19" fmla="*/ 425232 h 84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50463" h="845423">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51C4C6"/>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1" name="Freeform 20">
                    <a:extLst>
                      <a:ext uri="{FF2B5EF4-FFF2-40B4-BE49-F238E27FC236}">
                        <a16:creationId xmlns:a16="http://schemas.microsoft.com/office/drawing/2014/main" id="{CCDBF8F5-35A3-7FCE-1961-397028D4A202}"/>
                      </a:ext>
                    </a:extLst>
                  </p:cNvPr>
                  <p:cNvSpPr/>
                  <p:nvPr/>
                </p:nvSpPr>
                <p:spPr>
                  <a:xfrm>
                    <a:off x="-945327" y="2666201"/>
                    <a:ext cx="363494" cy="684780"/>
                  </a:xfrm>
                  <a:custGeom>
                    <a:avLst/>
                    <a:gdLst>
                      <a:gd name="connsiteX0" fmla="*/ 339555 w 363494"/>
                      <a:gd name="connsiteY0" fmla="*/ 381764 h 684780"/>
                      <a:gd name="connsiteX1" fmla="*/ 358455 w 363494"/>
                      <a:gd name="connsiteY1" fmla="*/ 258919 h 684780"/>
                      <a:gd name="connsiteX2" fmla="*/ 240650 w 363494"/>
                      <a:gd name="connsiteY2" fmla="*/ 258919 h 684780"/>
                      <a:gd name="connsiteX3" fmla="*/ 240650 w 363494"/>
                      <a:gd name="connsiteY3" fmla="*/ 179542 h 684780"/>
                      <a:gd name="connsiteX4" fmla="*/ 309947 w 363494"/>
                      <a:gd name="connsiteY4" fmla="*/ 113395 h 684780"/>
                      <a:gd name="connsiteX5" fmla="*/ 363494 w 363494"/>
                      <a:gd name="connsiteY5" fmla="*/ 113395 h 684780"/>
                      <a:gd name="connsiteX6" fmla="*/ 363494 w 363494"/>
                      <a:gd name="connsiteY6" fmla="*/ 8190 h 684780"/>
                      <a:gd name="connsiteX7" fmla="*/ 268368 w 363494"/>
                      <a:gd name="connsiteY7" fmla="*/ 0 h 684780"/>
                      <a:gd name="connsiteX8" fmla="*/ 107725 w 363494"/>
                      <a:gd name="connsiteY8" fmla="*/ 165683 h 684780"/>
                      <a:gd name="connsiteX9" fmla="*/ 107725 w 363494"/>
                      <a:gd name="connsiteY9" fmla="*/ 259549 h 684780"/>
                      <a:gd name="connsiteX10" fmla="*/ 0 w 363494"/>
                      <a:gd name="connsiteY10" fmla="*/ 259549 h 684780"/>
                      <a:gd name="connsiteX11" fmla="*/ 0 w 363494"/>
                      <a:gd name="connsiteY11" fmla="*/ 382394 h 684780"/>
                      <a:gd name="connsiteX12" fmla="*/ 107725 w 363494"/>
                      <a:gd name="connsiteY12" fmla="*/ 382394 h 684780"/>
                      <a:gd name="connsiteX13" fmla="*/ 107725 w 363494"/>
                      <a:gd name="connsiteY13" fmla="*/ 679741 h 684780"/>
                      <a:gd name="connsiteX14" fmla="*/ 173873 w 363494"/>
                      <a:gd name="connsiteY14" fmla="*/ 684781 h 684780"/>
                      <a:gd name="connsiteX15" fmla="*/ 240020 w 363494"/>
                      <a:gd name="connsiteY15" fmla="*/ 679741 h 684780"/>
                      <a:gd name="connsiteX16" fmla="*/ 240020 w 363494"/>
                      <a:gd name="connsiteY16" fmla="*/ 382394 h 684780"/>
                      <a:gd name="connsiteX17" fmla="*/ 339555 w 363494"/>
                      <a:gd name="connsiteY17" fmla="*/ 382394 h 68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3494" h="684780">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sp>
              <p:nvSpPr>
                <p:cNvPr id="16" name="Freeform 15">
                  <a:extLst>
                    <a:ext uri="{FF2B5EF4-FFF2-40B4-BE49-F238E27FC236}">
                      <a16:creationId xmlns:a16="http://schemas.microsoft.com/office/drawing/2014/main" id="{0C74260C-0ABD-6374-33B3-92F4151D110C}"/>
                    </a:ext>
                  </a:extLst>
                </p:cNvPr>
                <p:cNvSpPr/>
                <p:nvPr/>
              </p:nvSpPr>
              <p:spPr>
                <a:xfrm>
                  <a:off x="1621396" y="7811373"/>
                  <a:ext cx="280634" cy="280634"/>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51C4C6"/>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pic>
              <p:nvPicPr>
                <p:cNvPr id="17" name="Graphic 16" descr="World with solid fill">
                  <a:extLst>
                    <a:ext uri="{FF2B5EF4-FFF2-40B4-BE49-F238E27FC236}">
                      <a16:creationId xmlns:a16="http://schemas.microsoft.com/office/drawing/2014/main" id="{26F7C531-2FDE-6C1A-326E-F277EAA62710}"/>
                    </a:ext>
                  </a:extLst>
                </p:cNvPr>
                <p:cNvPicPr>
                  <a:picLocks noChangeAspect="1"/>
                </p:cNvPicPr>
                <p:nvPr/>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638675" y="7828652"/>
                  <a:ext cx="246077" cy="246077"/>
                </a:xfrm>
                <a:prstGeom prst="rect">
                  <a:avLst/>
                </a:prstGeom>
              </p:spPr>
            </p:pic>
          </p:grpSp>
          <p:grpSp>
            <p:nvGrpSpPr>
              <p:cNvPr id="9" name="Group 8">
                <a:extLst>
                  <a:ext uri="{FF2B5EF4-FFF2-40B4-BE49-F238E27FC236}">
                    <a16:creationId xmlns:a16="http://schemas.microsoft.com/office/drawing/2014/main" id="{06F1E608-7343-923B-868D-BDA18898395C}"/>
                  </a:ext>
                </a:extLst>
              </p:cNvPr>
              <p:cNvGrpSpPr/>
              <p:nvPr/>
            </p:nvGrpSpPr>
            <p:grpSpPr>
              <a:xfrm>
                <a:off x="7041186" y="8410621"/>
                <a:ext cx="365927" cy="365927"/>
                <a:chOff x="7041186" y="8410621"/>
                <a:chExt cx="365927" cy="365927"/>
              </a:xfrm>
            </p:grpSpPr>
            <p:sp>
              <p:nvSpPr>
                <p:cNvPr id="10" name="Freeform 9">
                  <a:extLst>
                    <a:ext uri="{FF2B5EF4-FFF2-40B4-BE49-F238E27FC236}">
                      <a16:creationId xmlns:a16="http://schemas.microsoft.com/office/drawing/2014/main" id="{93BB833A-6B01-109D-203E-E16C6C938513}"/>
                    </a:ext>
                  </a:extLst>
                </p:cNvPr>
                <p:cNvSpPr/>
                <p:nvPr/>
              </p:nvSpPr>
              <p:spPr>
                <a:xfrm>
                  <a:off x="7041186" y="8410621"/>
                  <a:ext cx="365927" cy="365927"/>
                </a:xfrm>
                <a:custGeom>
                  <a:avLst/>
                  <a:gdLst>
                    <a:gd name="connsiteX0" fmla="*/ 850463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3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3" y="425232"/>
                      </a:moveTo>
                      <a:cubicBezTo>
                        <a:pt x="850463" y="660081"/>
                        <a:pt x="660081" y="850464"/>
                        <a:pt x="425232" y="850464"/>
                      </a:cubicBezTo>
                      <a:cubicBezTo>
                        <a:pt x="190382" y="850464"/>
                        <a:pt x="0" y="660081"/>
                        <a:pt x="0" y="425232"/>
                      </a:cubicBezTo>
                      <a:cubicBezTo>
                        <a:pt x="0" y="190383"/>
                        <a:pt x="190382" y="0"/>
                        <a:pt x="425232" y="0"/>
                      </a:cubicBezTo>
                      <a:cubicBezTo>
                        <a:pt x="660081" y="0"/>
                        <a:pt x="850463" y="190383"/>
                        <a:pt x="850463" y="425232"/>
                      </a:cubicBezTo>
                      <a:close/>
                    </a:path>
                  </a:pathLst>
                </a:custGeom>
                <a:solidFill>
                  <a:srgbClr val="51C4C6"/>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1" name="Freeform 10">
                  <a:extLst>
                    <a:ext uri="{FF2B5EF4-FFF2-40B4-BE49-F238E27FC236}">
                      <a16:creationId xmlns:a16="http://schemas.microsoft.com/office/drawing/2014/main" id="{384DEE06-1318-50E3-231D-7D20892448D6}"/>
                    </a:ext>
                  </a:extLst>
                </p:cNvPr>
                <p:cNvSpPr/>
                <p:nvPr/>
              </p:nvSpPr>
              <p:spPr>
                <a:xfrm>
                  <a:off x="7125919" y="8481335"/>
                  <a:ext cx="196461" cy="224498"/>
                </a:xfrm>
                <a:custGeom>
                  <a:avLst/>
                  <a:gdLst>
                    <a:gd name="connsiteX0" fmla="*/ 432429 w 434715"/>
                    <a:gd name="connsiteY0" fmla="*/ 121749 h 496754"/>
                    <a:gd name="connsiteX1" fmla="*/ 430143 w 434715"/>
                    <a:gd name="connsiteY1" fmla="*/ 119462 h 496754"/>
                    <a:gd name="connsiteX2" fmla="*/ 413570 w 434715"/>
                    <a:gd name="connsiteY2" fmla="*/ 117748 h 496754"/>
                    <a:gd name="connsiteX3" fmla="*/ 316986 w 434715"/>
                    <a:gd name="connsiteY3" fmla="*/ 24022 h 496754"/>
                    <a:gd name="connsiteX4" fmla="*/ 314129 w 434715"/>
                    <a:gd name="connsiteY4" fmla="*/ 2876 h 496754"/>
                    <a:gd name="connsiteX5" fmla="*/ 311271 w 434715"/>
                    <a:gd name="connsiteY5" fmla="*/ 19 h 496754"/>
                    <a:gd name="connsiteX6" fmla="*/ 309557 w 434715"/>
                    <a:gd name="connsiteY6" fmla="*/ 19 h 496754"/>
                    <a:gd name="connsiteX7" fmla="*/ 232976 w 434715"/>
                    <a:gd name="connsiteY7" fmla="*/ 19 h 496754"/>
                    <a:gd name="connsiteX8" fmla="*/ 228404 w 434715"/>
                    <a:gd name="connsiteY8" fmla="*/ 4591 h 496754"/>
                    <a:gd name="connsiteX9" fmla="*/ 228404 w 434715"/>
                    <a:gd name="connsiteY9" fmla="*/ 337775 h 496754"/>
                    <a:gd name="connsiteX10" fmla="*/ 227833 w 434715"/>
                    <a:gd name="connsiteY10" fmla="*/ 350349 h 496754"/>
                    <a:gd name="connsiteX11" fmla="*/ 194114 w 434715"/>
                    <a:gd name="connsiteY11" fmla="*/ 400069 h 496754"/>
                    <a:gd name="connsiteX12" fmla="*/ 142108 w 434715"/>
                    <a:gd name="connsiteY12" fmla="*/ 409213 h 496754"/>
                    <a:gd name="connsiteX13" fmla="*/ 124963 w 434715"/>
                    <a:gd name="connsiteY13" fmla="*/ 403498 h 496754"/>
                    <a:gd name="connsiteX14" fmla="*/ 123819 w 434715"/>
                    <a:gd name="connsiteY14" fmla="*/ 402355 h 496754"/>
                    <a:gd name="connsiteX15" fmla="*/ 118104 w 434715"/>
                    <a:gd name="connsiteY15" fmla="*/ 398354 h 496754"/>
                    <a:gd name="connsiteX16" fmla="*/ 86672 w 434715"/>
                    <a:gd name="connsiteY16" fmla="*/ 330346 h 496754"/>
                    <a:gd name="connsiteX17" fmla="*/ 134106 w 434715"/>
                    <a:gd name="connsiteY17" fmla="*/ 271482 h 496754"/>
                    <a:gd name="connsiteX18" fmla="*/ 159824 w 434715"/>
                    <a:gd name="connsiteY18" fmla="*/ 267481 h 496754"/>
                    <a:gd name="connsiteX19" fmla="*/ 176398 w 434715"/>
                    <a:gd name="connsiteY19" fmla="*/ 269767 h 496754"/>
                    <a:gd name="connsiteX20" fmla="*/ 179255 w 434715"/>
                    <a:gd name="connsiteY20" fmla="*/ 267481 h 496754"/>
                    <a:gd name="connsiteX21" fmla="*/ 179255 w 434715"/>
                    <a:gd name="connsiteY21" fmla="*/ 265195 h 496754"/>
                    <a:gd name="connsiteX22" fmla="*/ 178683 w 434715"/>
                    <a:gd name="connsiteY22" fmla="*/ 201759 h 496754"/>
                    <a:gd name="connsiteX23" fmla="*/ 178683 w 434715"/>
                    <a:gd name="connsiteY23" fmla="*/ 184614 h 496754"/>
                    <a:gd name="connsiteX24" fmla="*/ 176398 w 434715"/>
                    <a:gd name="connsiteY24" fmla="*/ 182327 h 496754"/>
                    <a:gd name="connsiteX25" fmla="*/ 145536 w 434715"/>
                    <a:gd name="connsiteY25" fmla="*/ 181756 h 496754"/>
                    <a:gd name="connsiteX26" fmla="*/ 103817 w 434715"/>
                    <a:gd name="connsiteY26" fmla="*/ 190900 h 496754"/>
                    <a:gd name="connsiteX27" fmla="*/ 46667 w 434715"/>
                    <a:gd name="connsiteY27" fmla="*/ 226904 h 496754"/>
                    <a:gd name="connsiteX28" fmla="*/ 13520 w 434715"/>
                    <a:gd name="connsiteY28" fmla="*/ 274339 h 496754"/>
                    <a:gd name="connsiteX29" fmla="*/ 375 w 434715"/>
                    <a:gd name="connsiteY29" fmla="*/ 328060 h 496754"/>
                    <a:gd name="connsiteX30" fmla="*/ 947 w 434715"/>
                    <a:gd name="connsiteY30" fmla="*/ 352634 h 496754"/>
                    <a:gd name="connsiteX31" fmla="*/ 7805 w 434715"/>
                    <a:gd name="connsiteY31" fmla="*/ 385782 h 496754"/>
                    <a:gd name="connsiteX32" fmla="*/ 60954 w 434715"/>
                    <a:gd name="connsiteY32" fmla="*/ 462362 h 496754"/>
                    <a:gd name="connsiteX33" fmla="*/ 68955 w 434715"/>
                    <a:gd name="connsiteY33" fmla="*/ 468077 h 496754"/>
                    <a:gd name="connsiteX34" fmla="*/ 68955 w 434715"/>
                    <a:gd name="connsiteY34" fmla="*/ 468077 h 496754"/>
                    <a:gd name="connsiteX35" fmla="*/ 72956 w 434715"/>
                    <a:gd name="connsiteY35" fmla="*/ 471507 h 496754"/>
                    <a:gd name="connsiteX36" fmla="*/ 86100 w 434715"/>
                    <a:gd name="connsiteY36" fmla="*/ 479507 h 496754"/>
                    <a:gd name="connsiteX37" fmla="*/ 176398 w 434715"/>
                    <a:gd name="connsiteY37" fmla="*/ 495509 h 496754"/>
                    <a:gd name="connsiteX38" fmla="*/ 278696 w 434715"/>
                    <a:gd name="connsiteY38" fmla="*/ 441217 h 496754"/>
                    <a:gd name="connsiteX39" fmla="*/ 316415 w 434715"/>
                    <a:gd name="connsiteY39" fmla="*/ 338347 h 496754"/>
                    <a:gd name="connsiteX40" fmla="*/ 316415 w 434715"/>
                    <a:gd name="connsiteY40" fmla="*/ 172612 h 496754"/>
                    <a:gd name="connsiteX41" fmla="*/ 316986 w 434715"/>
                    <a:gd name="connsiteY41" fmla="*/ 168611 h 496754"/>
                    <a:gd name="connsiteX42" fmla="*/ 320415 w 434715"/>
                    <a:gd name="connsiteY42" fmla="*/ 170326 h 496754"/>
                    <a:gd name="connsiteX43" fmla="*/ 387281 w 434715"/>
                    <a:gd name="connsiteY43" fmla="*/ 198901 h 496754"/>
                    <a:gd name="connsiteX44" fmla="*/ 429572 w 434715"/>
                    <a:gd name="connsiteY44" fmla="*/ 204044 h 496754"/>
                    <a:gd name="connsiteX45" fmla="*/ 434716 w 434715"/>
                    <a:gd name="connsiteY45" fmla="*/ 199472 h 496754"/>
                    <a:gd name="connsiteX46" fmla="*/ 432429 w 434715"/>
                    <a:gd name="connsiteY46" fmla="*/ 121749 h 496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4715" h="496754">
                      <a:moveTo>
                        <a:pt x="432429" y="121749"/>
                      </a:moveTo>
                      <a:cubicBezTo>
                        <a:pt x="432429" y="119462"/>
                        <a:pt x="432429" y="119462"/>
                        <a:pt x="430143" y="119462"/>
                      </a:cubicBezTo>
                      <a:cubicBezTo>
                        <a:pt x="424429" y="119462"/>
                        <a:pt x="418714" y="118891"/>
                        <a:pt x="413570" y="117748"/>
                      </a:cubicBezTo>
                      <a:cubicBezTo>
                        <a:pt x="393568" y="114890"/>
                        <a:pt x="327845" y="80600"/>
                        <a:pt x="316986" y="24022"/>
                      </a:cubicBezTo>
                      <a:cubicBezTo>
                        <a:pt x="316986" y="22879"/>
                        <a:pt x="314129" y="9163"/>
                        <a:pt x="314129" y="2876"/>
                      </a:cubicBezTo>
                      <a:cubicBezTo>
                        <a:pt x="314129" y="19"/>
                        <a:pt x="314129" y="19"/>
                        <a:pt x="311271" y="19"/>
                      </a:cubicBezTo>
                      <a:cubicBezTo>
                        <a:pt x="310700" y="19"/>
                        <a:pt x="310129" y="19"/>
                        <a:pt x="309557" y="19"/>
                      </a:cubicBezTo>
                      <a:cubicBezTo>
                        <a:pt x="283839" y="19"/>
                        <a:pt x="258122" y="19"/>
                        <a:pt x="232976" y="19"/>
                      </a:cubicBezTo>
                      <a:cubicBezTo>
                        <a:pt x="227833" y="19"/>
                        <a:pt x="228404" y="-553"/>
                        <a:pt x="228404" y="4591"/>
                      </a:cubicBezTo>
                      <a:cubicBezTo>
                        <a:pt x="228404" y="115462"/>
                        <a:pt x="228404" y="226904"/>
                        <a:pt x="228404" y="337775"/>
                      </a:cubicBezTo>
                      <a:cubicBezTo>
                        <a:pt x="228404" y="341776"/>
                        <a:pt x="228404" y="345777"/>
                        <a:pt x="227833" y="350349"/>
                      </a:cubicBezTo>
                      <a:cubicBezTo>
                        <a:pt x="223832" y="372065"/>
                        <a:pt x="212973" y="388639"/>
                        <a:pt x="194114" y="400069"/>
                      </a:cubicBezTo>
                      <a:cubicBezTo>
                        <a:pt x="178112" y="409784"/>
                        <a:pt x="160395" y="412642"/>
                        <a:pt x="142108" y="409213"/>
                      </a:cubicBezTo>
                      <a:cubicBezTo>
                        <a:pt x="136393" y="408070"/>
                        <a:pt x="130678" y="405784"/>
                        <a:pt x="124963" y="403498"/>
                      </a:cubicBezTo>
                      <a:cubicBezTo>
                        <a:pt x="124391" y="402927"/>
                        <a:pt x="123819" y="402927"/>
                        <a:pt x="123819" y="402355"/>
                      </a:cubicBezTo>
                      <a:cubicBezTo>
                        <a:pt x="122105" y="400640"/>
                        <a:pt x="119819" y="399497"/>
                        <a:pt x="118104" y="398354"/>
                      </a:cubicBezTo>
                      <a:cubicBezTo>
                        <a:pt x="94673" y="381781"/>
                        <a:pt x="83243" y="358921"/>
                        <a:pt x="86672" y="330346"/>
                      </a:cubicBezTo>
                      <a:cubicBezTo>
                        <a:pt x="90101" y="301199"/>
                        <a:pt x="106674" y="281769"/>
                        <a:pt x="134106" y="271482"/>
                      </a:cubicBezTo>
                      <a:cubicBezTo>
                        <a:pt x="142108" y="268624"/>
                        <a:pt x="150680" y="267481"/>
                        <a:pt x="159824" y="267481"/>
                      </a:cubicBezTo>
                      <a:cubicBezTo>
                        <a:pt x="165539" y="268052"/>
                        <a:pt x="171254" y="268624"/>
                        <a:pt x="176398" y="269767"/>
                      </a:cubicBezTo>
                      <a:cubicBezTo>
                        <a:pt x="178112" y="270339"/>
                        <a:pt x="179255" y="269767"/>
                        <a:pt x="179255" y="267481"/>
                      </a:cubicBezTo>
                      <a:cubicBezTo>
                        <a:pt x="179255" y="266909"/>
                        <a:pt x="179255" y="266338"/>
                        <a:pt x="179255" y="265195"/>
                      </a:cubicBezTo>
                      <a:cubicBezTo>
                        <a:pt x="179255" y="245192"/>
                        <a:pt x="178683" y="201759"/>
                        <a:pt x="178683" y="201759"/>
                      </a:cubicBezTo>
                      <a:cubicBezTo>
                        <a:pt x="178683" y="196044"/>
                        <a:pt x="178683" y="190329"/>
                        <a:pt x="178683" y="184614"/>
                      </a:cubicBezTo>
                      <a:cubicBezTo>
                        <a:pt x="178683" y="182899"/>
                        <a:pt x="178112" y="182899"/>
                        <a:pt x="176398" y="182327"/>
                      </a:cubicBezTo>
                      <a:cubicBezTo>
                        <a:pt x="166110" y="181184"/>
                        <a:pt x="155823" y="180613"/>
                        <a:pt x="145536" y="181756"/>
                      </a:cubicBezTo>
                      <a:cubicBezTo>
                        <a:pt x="131249" y="182899"/>
                        <a:pt x="117533" y="185756"/>
                        <a:pt x="103817" y="190900"/>
                      </a:cubicBezTo>
                      <a:cubicBezTo>
                        <a:pt x="82100" y="198901"/>
                        <a:pt x="63240" y="210902"/>
                        <a:pt x="46667" y="226904"/>
                      </a:cubicBezTo>
                      <a:cubicBezTo>
                        <a:pt x="32379" y="240620"/>
                        <a:pt x="21521" y="256622"/>
                        <a:pt x="13520" y="274339"/>
                      </a:cubicBezTo>
                      <a:cubicBezTo>
                        <a:pt x="5519" y="291484"/>
                        <a:pt x="1518" y="309772"/>
                        <a:pt x="375" y="328060"/>
                      </a:cubicBezTo>
                      <a:cubicBezTo>
                        <a:pt x="-196" y="336061"/>
                        <a:pt x="-196" y="344634"/>
                        <a:pt x="947" y="352634"/>
                      </a:cubicBezTo>
                      <a:cubicBezTo>
                        <a:pt x="2090" y="364064"/>
                        <a:pt x="4376" y="374923"/>
                        <a:pt x="7805" y="385782"/>
                      </a:cubicBezTo>
                      <a:cubicBezTo>
                        <a:pt x="17520" y="416642"/>
                        <a:pt x="35808" y="442360"/>
                        <a:pt x="60954" y="462362"/>
                      </a:cubicBezTo>
                      <a:cubicBezTo>
                        <a:pt x="63812" y="464649"/>
                        <a:pt x="66098" y="466934"/>
                        <a:pt x="68955" y="468077"/>
                      </a:cubicBezTo>
                      <a:cubicBezTo>
                        <a:pt x="68955" y="468077"/>
                        <a:pt x="68955" y="468077"/>
                        <a:pt x="68955" y="468077"/>
                      </a:cubicBezTo>
                      <a:cubicBezTo>
                        <a:pt x="70098" y="469220"/>
                        <a:pt x="71813" y="470364"/>
                        <a:pt x="72956" y="471507"/>
                      </a:cubicBezTo>
                      <a:cubicBezTo>
                        <a:pt x="76956" y="474364"/>
                        <a:pt x="81528" y="477222"/>
                        <a:pt x="86100" y="479507"/>
                      </a:cubicBezTo>
                      <a:cubicBezTo>
                        <a:pt x="114675" y="493795"/>
                        <a:pt x="144393" y="499510"/>
                        <a:pt x="176398" y="495509"/>
                      </a:cubicBezTo>
                      <a:cubicBezTo>
                        <a:pt x="217545" y="490366"/>
                        <a:pt x="251835" y="472078"/>
                        <a:pt x="278696" y="441217"/>
                      </a:cubicBezTo>
                      <a:cubicBezTo>
                        <a:pt x="303842" y="411499"/>
                        <a:pt x="316415" y="377209"/>
                        <a:pt x="316415" y="338347"/>
                      </a:cubicBezTo>
                      <a:cubicBezTo>
                        <a:pt x="316986" y="282912"/>
                        <a:pt x="316415" y="227476"/>
                        <a:pt x="316415" y="172612"/>
                      </a:cubicBezTo>
                      <a:cubicBezTo>
                        <a:pt x="316415" y="171469"/>
                        <a:pt x="315844" y="169183"/>
                        <a:pt x="316986" y="168611"/>
                      </a:cubicBezTo>
                      <a:cubicBezTo>
                        <a:pt x="318129" y="168040"/>
                        <a:pt x="319273" y="169754"/>
                        <a:pt x="320415" y="170326"/>
                      </a:cubicBezTo>
                      <a:cubicBezTo>
                        <a:pt x="340989" y="184042"/>
                        <a:pt x="363278" y="193757"/>
                        <a:pt x="387281" y="198901"/>
                      </a:cubicBezTo>
                      <a:cubicBezTo>
                        <a:pt x="400997" y="202330"/>
                        <a:pt x="415284" y="204044"/>
                        <a:pt x="429572" y="204044"/>
                      </a:cubicBezTo>
                      <a:cubicBezTo>
                        <a:pt x="434144" y="204044"/>
                        <a:pt x="434716" y="204044"/>
                        <a:pt x="434716" y="199472"/>
                      </a:cubicBezTo>
                      <a:cubicBezTo>
                        <a:pt x="433001" y="180613"/>
                        <a:pt x="432429" y="126892"/>
                        <a:pt x="432429" y="121749"/>
                      </a:cubicBezTo>
                      <a:close/>
                    </a:path>
                  </a:pathLst>
                </a:custGeom>
                <a:solidFill>
                  <a:srgbClr val="FFFFFF"/>
                </a:solidFill>
                <a:ln w="5715" cap="flat">
                  <a:noFill/>
                  <a:prstDash val="solid"/>
                  <a:miter/>
                </a:ln>
              </p:spPr>
              <p:txBody>
                <a:bodyPr rtlCol="0" anchor="ctr"/>
                <a:lstStyle/>
                <a:p>
                  <a:endParaRPr lang="en-US"/>
                </a:p>
              </p:txBody>
            </p:sp>
          </p:grpSp>
        </p:grpSp>
        <p:sp>
          <p:nvSpPr>
            <p:cNvPr id="7" name="Graphic 3">
              <a:extLst>
                <a:ext uri="{FF2B5EF4-FFF2-40B4-BE49-F238E27FC236}">
                  <a16:creationId xmlns:a16="http://schemas.microsoft.com/office/drawing/2014/main" id="{A4F13EED-B8AE-0FBC-FDC1-34EB860675C0}"/>
                </a:ext>
              </a:extLst>
            </p:cNvPr>
            <p:cNvSpPr/>
            <p:nvPr/>
          </p:nvSpPr>
          <p:spPr>
            <a:xfrm>
              <a:off x="4990606" y="9663014"/>
              <a:ext cx="204986" cy="193310"/>
            </a:xfrm>
            <a:custGeom>
              <a:avLst/>
              <a:gdLst>
                <a:gd name="connsiteX0" fmla="*/ 40005 w 300989"/>
                <a:gd name="connsiteY0" fmla="*/ 18097 h 283844"/>
                <a:gd name="connsiteX1" fmla="*/ 220980 w 300989"/>
                <a:gd name="connsiteY1" fmla="*/ 260985 h 283844"/>
                <a:gd name="connsiteX2" fmla="*/ 258127 w 300989"/>
                <a:gd name="connsiteY2" fmla="*/ 260985 h 283844"/>
                <a:gd name="connsiteX3" fmla="*/ 76200 w 300989"/>
                <a:gd name="connsiteY3" fmla="*/ 18097 h 283844"/>
                <a:gd name="connsiteX4" fmla="*/ 40005 w 300989"/>
                <a:gd name="connsiteY4" fmla="*/ 18097 h 283844"/>
                <a:gd name="connsiteX5" fmla="*/ 0 w 300989"/>
                <a:gd name="connsiteY5" fmla="*/ 0 h 283844"/>
                <a:gd name="connsiteX6" fmla="*/ 85725 w 300989"/>
                <a:gd name="connsiteY6" fmla="*/ 0 h 283844"/>
                <a:gd name="connsiteX7" fmla="*/ 164782 w 300989"/>
                <a:gd name="connsiteY7" fmla="*/ 102870 h 283844"/>
                <a:gd name="connsiteX8" fmla="*/ 263842 w 300989"/>
                <a:gd name="connsiteY8" fmla="*/ 0 h 283844"/>
                <a:gd name="connsiteX9" fmla="*/ 290513 w 300989"/>
                <a:gd name="connsiteY9" fmla="*/ 0 h 283844"/>
                <a:gd name="connsiteX10" fmla="*/ 178117 w 300989"/>
                <a:gd name="connsiteY10" fmla="*/ 121920 h 283844"/>
                <a:gd name="connsiteX11" fmla="*/ 164782 w 300989"/>
                <a:gd name="connsiteY11" fmla="*/ 104775 h 283844"/>
                <a:gd name="connsiteX12" fmla="*/ 300990 w 300989"/>
                <a:gd name="connsiteY12" fmla="*/ 283845 h 283844"/>
                <a:gd name="connsiteX13" fmla="*/ 208597 w 300989"/>
                <a:gd name="connsiteY13" fmla="*/ 283845 h 283844"/>
                <a:gd name="connsiteX14" fmla="*/ 126682 w 300989"/>
                <a:gd name="connsiteY14" fmla="*/ 173355 h 283844"/>
                <a:gd name="connsiteX15" fmla="*/ 31432 w 300989"/>
                <a:gd name="connsiteY15" fmla="*/ 276225 h 283844"/>
                <a:gd name="connsiteX16" fmla="*/ 3810 w 300989"/>
                <a:gd name="connsiteY16" fmla="*/ 276225 h 283844"/>
                <a:gd name="connsiteX17" fmla="*/ 116205 w 300989"/>
                <a:gd name="connsiteY17" fmla="*/ 157163 h 283844"/>
                <a:gd name="connsiteX18" fmla="*/ 0 w 300989"/>
                <a:gd name="connsiteY18" fmla="*/ 0 h 283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00989" h="283844">
                  <a:moveTo>
                    <a:pt x="40005" y="18097"/>
                  </a:moveTo>
                  <a:lnTo>
                    <a:pt x="220980" y="260985"/>
                  </a:lnTo>
                  <a:lnTo>
                    <a:pt x="258127" y="260985"/>
                  </a:lnTo>
                  <a:lnTo>
                    <a:pt x="76200" y="18097"/>
                  </a:lnTo>
                  <a:lnTo>
                    <a:pt x="40005" y="18097"/>
                  </a:lnTo>
                  <a:close/>
                  <a:moveTo>
                    <a:pt x="0" y="0"/>
                  </a:moveTo>
                  <a:lnTo>
                    <a:pt x="85725" y="0"/>
                  </a:lnTo>
                  <a:lnTo>
                    <a:pt x="164782" y="102870"/>
                  </a:lnTo>
                  <a:lnTo>
                    <a:pt x="263842" y="0"/>
                  </a:lnTo>
                  <a:lnTo>
                    <a:pt x="290513" y="0"/>
                  </a:lnTo>
                  <a:lnTo>
                    <a:pt x="178117" y="121920"/>
                  </a:lnTo>
                  <a:lnTo>
                    <a:pt x="164782" y="104775"/>
                  </a:lnTo>
                  <a:lnTo>
                    <a:pt x="300990" y="283845"/>
                  </a:lnTo>
                  <a:lnTo>
                    <a:pt x="208597" y="283845"/>
                  </a:lnTo>
                  <a:lnTo>
                    <a:pt x="126682" y="173355"/>
                  </a:lnTo>
                  <a:lnTo>
                    <a:pt x="31432" y="276225"/>
                  </a:lnTo>
                  <a:lnTo>
                    <a:pt x="3810" y="276225"/>
                  </a:lnTo>
                  <a:lnTo>
                    <a:pt x="116205" y="157163"/>
                  </a:lnTo>
                  <a:lnTo>
                    <a:pt x="0" y="0"/>
                  </a:lnTo>
                  <a:close/>
                </a:path>
              </a:pathLst>
            </a:custGeom>
            <a:solidFill>
              <a:srgbClr val="FFFFFF"/>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41698255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8">
            <a:extLst>
              <a:ext uri="{FF2B5EF4-FFF2-40B4-BE49-F238E27FC236}">
                <a16:creationId xmlns:a16="http://schemas.microsoft.com/office/drawing/2014/main" id="{63336A8A-EA59-8347-5D39-E74AEB817ADC}"/>
              </a:ext>
            </a:extLst>
          </p:cNvPr>
          <p:cNvPicPr>
            <a:picLocks noGrp="1" noChangeAspect="1"/>
          </p:cNvPicPr>
          <p:nvPr>
            <p:ph type="pic" sz="quarter" idx="44"/>
          </p:nvPr>
        </p:nvPicPr>
        <p:blipFill>
          <a:blip r:embed="rId2" cstate="screen">
            <a:extLst>
              <a:ext uri="{28A0092B-C50C-407E-A947-70E740481C1C}">
                <a14:useLocalDpi xmlns:a14="http://schemas.microsoft.com/office/drawing/2010/main"/>
              </a:ext>
            </a:extLst>
          </a:blip>
          <a:srcRect/>
          <a:stretch>
            <a:fillRect/>
          </a:stretch>
        </p:blipFill>
        <p:spPr/>
      </p:pic>
      <p:sp>
        <p:nvSpPr>
          <p:cNvPr id="5" name="Text Placeholder 4">
            <a:extLst>
              <a:ext uri="{FF2B5EF4-FFF2-40B4-BE49-F238E27FC236}">
                <a16:creationId xmlns:a16="http://schemas.microsoft.com/office/drawing/2014/main" id="{0B0E6245-30EF-F42E-EAC7-811C919972DE}"/>
              </a:ext>
            </a:extLst>
          </p:cNvPr>
          <p:cNvSpPr>
            <a:spLocks noGrp="1"/>
          </p:cNvSpPr>
          <p:nvPr>
            <p:ph type="body" sz="quarter" idx="13"/>
          </p:nvPr>
        </p:nvSpPr>
        <p:spPr>
          <a:xfrm>
            <a:off x="406405" y="1895981"/>
            <a:ext cx="5126463" cy="3565651"/>
          </a:xfrm>
        </p:spPr>
        <p:txBody>
          <a:bodyPr>
            <a:normAutofit fontScale="85000" lnSpcReduction="20000"/>
          </a:bodyPr>
          <a:lstStyle/>
          <a:p>
            <a:r>
              <a:rPr lang="en-GB" sz="3200" dirty="0"/>
              <a:t>“Some jobs will be destroyed, but the overall jobs impact is modest. Technology much more often replaces tasks rather than entire jobs, while actually creating a lot of new ones. The questions we should all be asking ourselves are: How can we get people ready to work alongside AI?”</a:t>
            </a:r>
          </a:p>
          <a:p>
            <a:r>
              <a:rPr lang="en-GB" sz="3200" i="0" dirty="0"/>
              <a:t>— Jürgen Siebel, Executive Director, </a:t>
            </a:r>
            <a:r>
              <a:rPr lang="en-GB" sz="3200" i="0" dirty="0" err="1"/>
              <a:t>Cedefop</a:t>
            </a:r>
            <a:r>
              <a:rPr lang="en-GB" sz="3200" i="0" dirty="0"/>
              <a:t> (2024)</a:t>
            </a:r>
          </a:p>
        </p:txBody>
      </p:sp>
      <p:grpSp>
        <p:nvGrpSpPr>
          <p:cNvPr id="4" name="Group 3">
            <a:extLst>
              <a:ext uri="{FF2B5EF4-FFF2-40B4-BE49-F238E27FC236}">
                <a16:creationId xmlns:a16="http://schemas.microsoft.com/office/drawing/2014/main" id="{3A16E5AB-C242-EC52-3006-1AF44CFA050E}"/>
              </a:ext>
            </a:extLst>
          </p:cNvPr>
          <p:cNvGrpSpPr/>
          <p:nvPr/>
        </p:nvGrpSpPr>
        <p:grpSpPr>
          <a:xfrm>
            <a:off x="5399910" y="4937867"/>
            <a:ext cx="1656436" cy="1205913"/>
            <a:chOff x="3400450" y="986392"/>
            <a:chExt cx="1487826" cy="1083162"/>
          </a:xfrm>
          <a:solidFill>
            <a:srgbClr val="51C4C6"/>
          </a:solidFill>
        </p:grpSpPr>
        <p:sp>
          <p:nvSpPr>
            <p:cNvPr id="6" name="Freeform 5">
              <a:extLst>
                <a:ext uri="{FF2B5EF4-FFF2-40B4-BE49-F238E27FC236}">
                  <a16:creationId xmlns:a16="http://schemas.microsoft.com/office/drawing/2014/main" id="{A8CB7F73-7CAF-DB3D-E072-16F2600F9BEA}"/>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ADD037"/>
            </a:solidFill>
            <a:ln w="8971"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41418E73-9DC7-D729-1821-9D037F2E4DE1}"/>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0898B"/>
            </a:solidFill>
            <a:ln w="8971" cap="flat">
              <a:noFill/>
              <a:prstDash val="solid"/>
              <a:miter/>
            </a:ln>
          </p:spPr>
          <p:txBody>
            <a:bodyPr rtlCol="0" anchor="ctr"/>
            <a:lstStyle/>
            <a:p>
              <a:endParaRPr lang="en-US"/>
            </a:p>
          </p:txBody>
        </p:sp>
      </p:grpSp>
      <p:sp>
        <p:nvSpPr>
          <p:cNvPr id="9" name="Freeform 8">
            <a:extLst>
              <a:ext uri="{FF2B5EF4-FFF2-40B4-BE49-F238E27FC236}">
                <a16:creationId xmlns:a16="http://schemas.microsoft.com/office/drawing/2014/main" id="{3C42CEEE-71C1-D69E-92F5-96DBEAA37DFB}"/>
              </a:ext>
            </a:extLst>
          </p:cNvPr>
          <p:cNvSpPr/>
          <p:nvPr/>
        </p:nvSpPr>
        <p:spPr>
          <a:xfrm rot="16857139">
            <a:off x="-714994" y="1287943"/>
            <a:ext cx="2016581" cy="1623549"/>
          </a:xfrm>
          <a:custGeom>
            <a:avLst/>
            <a:gdLst>
              <a:gd name="connsiteX0" fmla="*/ 2135061 w 2135061"/>
              <a:gd name="connsiteY0" fmla="*/ 804516 h 1718938"/>
              <a:gd name="connsiteX1" fmla="*/ 1330546 w 2135061"/>
              <a:gd name="connsiteY1" fmla="*/ 0 h 1718938"/>
              <a:gd name="connsiteX2" fmla="*/ 1316675 w 2135061"/>
              <a:gd name="connsiteY2" fmla="*/ 13871 h 1718938"/>
              <a:gd name="connsiteX3" fmla="*/ 1316675 w 2135061"/>
              <a:gd name="connsiteY3" fmla="*/ 300360 h 1718938"/>
              <a:gd name="connsiteX4" fmla="*/ 1340148 w 2135061"/>
              <a:gd name="connsiteY4" fmla="*/ 323833 h 1718938"/>
              <a:gd name="connsiteX5" fmla="*/ 1176364 w 2135061"/>
              <a:gd name="connsiteY5" fmla="*/ 487618 h 1718938"/>
              <a:gd name="connsiteX6" fmla="*/ 1201972 w 2135061"/>
              <a:gd name="connsiteY6" fmla="*/ 513225 h 1718938"/>
              <a:gd name="connsiteX7" fmla="*/ 988573 w 2135061"/>
              <a:gd name="connsiteY7" fmla="*/ 726625 h 1718938"/>
              <a:gd name="connsiteX8" fmla="*/ 323834 w 2135061"/>
              <a:gd name="connsiteY8" fmla="*/ 726625 h 1718938"/>
              <a:gd name="connsiteX9" fmla="*/ 311563 w 2135061"/>
              <a:gd name="connsiteY9" fmla="*/ 731426 h 1718938"/>
              <a:gd name="connsiteX10" fmla="*/ 114702 w 2135061"/>
              <a:gd name="connsiteY10" fmla="*/ 928288 h 1718938"/>
              <a:gd name="connsiteX11" fmla="*/ 76290 w 2135061"/>
              <a:gd name="connsiteY11" fmla="*/ 917084 h 1718938"/>
              <a:gd name="connsiteX12" fmla="*/ 0 w 2135061"/>
              <a:gd name="connsiteY12" fmla="*/ 991241 h 1718938"/>
              <a:gd name="connsiteX13" fmla="*/ 74156 w 2135061"/>
              <a:gd name="connsiteY13" fmla="*/ 1067531 h 1718938"/>
              <a:gd name="connsiteX14" fmla="*/ 127506 w 2135061"/>
              <a:gd name="connsiteY14" fmla="*/ 1046191 h 1718938"/>
              <a:gd name="connsiteX15" fmla="*/ 150447 w 2135061"/>
              <a:gd name="connsiteY15" fmla="*/ 993374 h 1718938"/>
              <a:gd name="connsiteX16" fmla="*/ 139243 w 2135061"/>
              <a:gd name="connsiteY16" fmla="*/ 952828 h 1718938"/>
              <a:gd name="connsiteX17" fmla="*/ 331303 w 2135061"/>
              <a:gd name="connsiteY17" fmla="*/ 760769 h 1718938"/>
              <a:gd name="connsiteX18" fmla="*/ 996042 w 2135061"/>
              <a:gd name="connsiteY18" fmla="*/ 760769 h 1718938"/>
              <a:gd name="connsiteX19" fmla="*/ 1008312 w 2135061"/>
              <a:gd name="connsiteY19" fmla="*/ 755967 h 1718938"/>
              <a:gd name="connsiteX20" fmla="*/ 1226513 w 2135061"/>
              <a:gd name="connsiteY20" fmla="*/ 537767 h 1718938"/>
              <a:gd name="connsiteX21" fmla="*/ 1254255 w 2135061"/>
              <a:gd name="connsiteY21" fmla="*/ 565509 h 1718938"/>
              <a:gd name="connsiteX22" fmla="*/ 1418039 w 2135061"/>
              <a:gd name="connsiteY22" fmla="*/ 401725 h 1718938"/>
              <a:gd name="connsiteX23" fmla="*/ 1506600 w 2135061"/>
              <a:gd name="connsiteY23" fmla="*/ 490285 h 1718938"/>
              <a:gd name="connsiteX24" fmla="*/ 1342816 w 2135061"/>
              <a:gd name="connsiteY24" fmla="*/ 654069 h 1718938"/>
              <a:gd name="connsiteX25" fmla="*/ 1368957 w 2135061"/>
              <a:gd name="connsiteY25" fmla="*/ 680211 h 1718938"/>
              <a:gd name="connsiteX26" fmla="*/ 1088337 w 2135061"/>
              <a:gd name="connsiteY26" fmla="*/ 960831 h 1718938"/>
              <a:gd name="connsiteX27" fmla="*/ 760236 w 2135061"/>
              <a:gd name="connsiteY27" fmla="*/ 960831 h 1718938"/>
              <a:gd name="connsiteX28" fmla="*/ 747965 w 2135061"/>
              <a:gd name="connsiteY28" fmla="*/ 965632 h 1718938"/>
              <a:gd name="connsiteX29" fmla="*/ 721824 w 2135061"/>
              <a:gd name="connsiteY29" fmla="*/ 991774 h 1718938"/>
              <a:gd name="connsiteX30" fmla="*/ 721824 w 2135061"/>
              <a:gd name="connsiteY30" fmla="*/ 991774 h 1718938"/>
              <a:gd name="connsiteX31" fmla="*/ 634863 w 2135061"/>
              <a:gd name="connsiteY31" fmla="*/ 1078201 h 1718938"/>
              <a:gd name="connsiteX32" fmla="*/ 600186 w 2135061"/>
              <a:gd name="connsiteY32" fmla="*/ 1069131 h 1718938"/>
              <a:gd name="connsiteX33" fmla="*/ 523896 w 2135061"/>
              <a:gd name="connsiteY33" fmla="*/ 1143288 h 1718938"/>
              <a:gd name="connsiteX34" fmla="*/ 598052 w 2135061"/>
              <a:gd name="connsiteY34" fmla="*/ 1219578 h 1718938"/>
              <a:gd name="connsiteX35" fmla="*/ 651402 w 2135061"/>
              <a:gd name="connsiteY35" fmla="*/ 1198238 h 1718938"/>
              <a:gd name="connsiteX36" fmla="*/ 674342 w 2135061"/>
              <a:gd name="connsiteY36" fmla="*/ 1145421 h 1718938"/>
              <a:gd name="connsiteX37" fmla="*/ 660471 w 2135061"/>
              <a:gd name="connsiteY37" fmla="*/ 1101141 h 1718938"/>
              <a:gd name="connsiteX38" fmla="*/ 667407 w 2135061"/>
              <a:gd name="connsiteY38" fmla="*/ 1094206 h 1718938"/>
              <a:gd name="connsiteX39" fmla="*/ 667407 w 2135061"/>
              <a:gd name="connsiteY39" fmla="*/ 1094206 h 1718938"/>
              <a:gd name="connsiteX40" fmla="*/ 766637 w 2135061"/>
              <a:gd name="connsiteY40" fmla="*/ 994975 h 1718938"/>
              <a:gd name="connsiteX41" fmla="*/ 1094739 w 2135061"/>
              <a:gd name="connsiteY41" fmla="*/ 994975 h 1718938"/>
              <a:gd name="connsiteX42" fmla="*/ 1107010 w 2135061"/>
              <a:gd name="connsiteY42" fmla="*/ 990173 h 1718938"/>
              <a:gd name="connsiteX43" fmla="*/ 1392431 w 2135061"/>
              <a:gd name="connsiteY43" fmla="*/ 704752 h 1718938"/>
              <a:gd name="connsiteX44" fmla="*/ 1419640 w 2135061"/>
              <a:gd name="connsiteY44" fmla="*/ 731960 h 1718938"/>
              <a:gd name="connsiteX45" fmla="*/ 1583424 w 2135061"/>
              <a:gd name="connsiteY45" fmla="*/ 568176 h 1718938"/>
              <a:gd name="connsiteX46" fmla="*/ 1671985 w 2135061"/>
              <a:gd name="connsiteY46" fmla="*/ 656737 h 1718938"/>
              <a:gd name="connsiteX47" fmla="*/ 1508200 w 2135061"/>
              <a:gd name="connsiteY47" fmla="*/ 820521 h 1718938"/>
              <a:gd name="connsiteX48" fmla="*/ 1535942 w 2135061"/>
              <a:gd name="connsiteY48" fmla="*/ 848263 h 1718938"/>
              <a:gd name="connsiteX49" fmla="*/ 1318808 w 2135061"/>
              <a:gd name="connsiteY49" fmla="*/ 1065396 h 1718938"/>
              <a:gd name="connsiteX50" fmla="*/ 1313473 w 2135061"/>
              <a:gd name="connsiteY50" fmla="*/ 1077667 h 1718938"/>
              <a:gd name="connsiteX51" fmla="*/ 1313473 w 2135061"/>
              <a:gd name="connsiteY51" fmla="*/ 1403635 h 1718938"/>
              <a:gd name="connsiteX52" fmla="*/ 1136886 w 2135061"/>
              <a:gd name="connsiteY52" fmla="*/ 1580223 h 1718938"/>
              <a:gd name="connsiteX53" fmla="*/ 1095806 w 2135061"/>
              <a:gd name="connsiteY53" fmla="*/ 1568486 h 1718938"/>
              <a:gd name="connsiteX54" fmla="*/ 1042990 w 2135061"/>
              <a:gd name="connsiteY54" fmla="*/ 1591427 h 1718938"/>
              <a:gd name="connsiteX55" fmla="*/ 1021650 w 2135061"/>
              <a:gd name="connsiteY55" fmla="*/ 1644776 h 1718938"/>
              <a:gd name="connsiteX56" fmla="*/ 1097940 w 2135061"/>
              <a:gd name="connsiteY56" fmla="*/ 1718932 h 1718938"/>
              <a:gd name="connsiteX57" fmla="*/ 1172096 w 2135061"/>
              <a:gd name="connsiteY57" fmla="*/ 1642642 h 1718938"/>
              <a:gd name="connsiteX58" fmla="*/ 1160893 w 2135061"/>
              <a:gd name="connsiteY58" fmla="*/ 1604230 h 1718938"/>
              <a:gd name="connsiteX59" fmla="*/ 1342816 w 2135061"/>
              <a:gd name="connsiteY59" fmla="*/ 1422307 h 1718938"/>
              <a:gd name="connsiteX60" fmla="*/ 1347618 w 2135061"/>
              <a:gd name="connsiteY60" fmla="*/ 1410037 h 1718938"/>
              <a:gd name="connsiteX61" fmla="*/ 1347618 w 2135061"/>
              <a:gd name="connsiteY61" fmla="*/ 1084069 h 1718938"/>
              <a:gd name="connsiteX62" fmla="*/ 1559417 w 2135061"/>
              <a:gd name="connsiteY62" fmla="*/ 872270 h 1718938"/>
              <a:gd name="connsiteX63" fmla="*/ 1585024 w 2135061"/>
              <a:gd name="connsiteY63" fmla="*/ 897878 h 1718938"/>
              <a:gd name="connsiteX64" fmla="*/ 1748809 w 2135061"/>
              <a:gd name="connsiteY64" fmla="*/ 734094 h 1718938"/>
              <a:gd name="connsiteX65" fmla="*/ 1837369 w 2135061"/>
              <a:gd name="connsiteY65" fmla="*/ 822655 h 1718938"/>
              <a:gd name="connsiteX66" fmla="*/ 1673585 w 2135061"/>
              <a:gd name="connsiteY66" fmla="*/ 986439 h 1718938"/>
              <a:gd name="connsiteX67" fmla="*/ 1700260 w 2135061"/>
              <a:gd name="connsiteY67" fmla="*/ 1013114 h 1718938"/>
              <a:gd name="connsiteX68" fmla="*/ 1612233 w 2135061"/>
              <a:gd name="connsiteY68" fmla="*/ 1101141 h 1718938"/>
              <a:gd name="connsiteX69" fmla="*/ 1571687 w 2135061"/>
              <a:gd name="connsiteY69" fmla="*/ 1089938 h 1718938"/>
              <a:gd name="connsiteX70" fmla="*/ 1518870 w 2135061"/>
              <a:gd name="connsiteY70" fmla="*/ 1112878 h 1718938"/>
              <a:gd name="connsiteX71" fmla="*/ 1497531 w 2135061"/>
              <a:gd name="connsiteY71" fmla="*/ 1166228 h 1718938"/>
              <a:gd name="connsiteX72" fmla="*/ 1573821 w 2135061"/>
              <a:gd name="connsiteY72" fmla="*/ 1240384 h 1718938"/>
              <a:gd name="connsiteX73" fmla="*/ 1647977 w 2135061"/>
              <a:gd name="connsiteY73" fmla="*/ 1164094 h 1718938"/>
              <a:gd name="connsiteX74" fmla="*/ 1636774 w 2135061"/>
              <a:gd name="connsiteY74" fmla="*/ 1125682 h 1718938"/>
              <a:gd name="connsiteX75" fmla="*/ 1724801 w 2135061"/>
              <a:gd name="connsiteY75" fmla="*/ 1037655 h 1718938"/>
              <a:gd name="connsiteX76" fmla="*/ 1751476 w 2135061"/>
              <a:gd name="connsiteY76" fmla="*/ 1064330 h 1718938"/>
              <a:gd name="connsiteX77" fmla="*/ 1915260 w 2135061"/>
              <a:gd name="connsiteY77" fmla="*/ 900546 h 1718938"/>
              <a:gd name="connsiteX78" fmla="*/ 1965942 w 2135061"/>
              <a:gd name="connsiteY78" fmla="*/ 951228 h 1718938"/>
              <a:gd name="connsiteX79" fmla="*/ 2051836 w 2135061"/>
              <a:gd name="connsiteY79" fmla="*/ 936823 h 1718938"/>
              <a:gd name="connsiteX80" fmla="*/ 2067841 w 2135061"/>
              <a:gd name="connsiteY80" fmla="*/ 937891 h 1718938"/>
              <a:gd name="connsiteX81" fmla="*/ 2133994 w 2135061"/>
              <a:gd name="connsiteY81" fmla="*/ 805050 h 1718938"/>
              <a:gd name="connsiteX82" fmla="*/ 601253 w 2135061"/>
              <a:gd name="connsiteY82" fmla="*/ 1192369 h 1718938"/>
              <a:gd name="connsiteX83" fmla="*/ 566575 w 2135061"/>
              <a:gd name="connsiteY83" fmla="*/ 1177965 h 1718938"/>
              <a:gd name="connsiteX84" fmla="*/ 552171 w 2135061"/>
              <a:gd name="connsiteY84" fmla="*/ 1144355 h 1718938"/>
              <a:gd name="connsiteX85" fmla="*/ 566042 w 2135061"/>
              <a:gd name="connsiteY85" fmla="*/ 1110210 h 1718938"/>
              <a:gd name="connsiteX86" fmla="*/ 600186 w 2135061"/>
              <a:gd name="connsiteY86" fmla="*/ 1095806 h 1718938"/>
              <a:gd name="connsiteX87" fmla="*/ 648734 w 2135061"/>
              <a:gd name="connsiteY87" fmla="*/ 1143288 h 1718938"/>
              <a:gd name="connsiteX88" fmla="*/ 601253 w 2135061"/>
              <a:gd name="connsiteY88" fmla="*/ 1192369 h 1718938"/>
              <a:gd name="connsiteX89" fmla="*/ 1098474 w 2135061"/>
              <a:gd name="connsiteY89" fmla="*/ 1691724 h 1718938"/>
              <a:gd name="connsiteX90" fmla="*/ 1063796 w 2135061"/>
              <a:gd name="connsiteY90" fmla="*/ 1677320 h 1718938"/>
              <a:gd name="connsiteX91" fmla="*/ 1049925 w 2135061"/>
              <a:gd name="connsiteY91" fmla="*/ 1643709 h 1718938"/>
              <a:gd name="connsiteX92" fmla="*/ 1063796 w 2135061"/>
              <a:gd name="connsiteY92" fmla="*/ 1609565 h 1718938"/>
              <a:gd name="connsiteX93" fmla="*/ 1097940 w 2135061"/>
              <a:gd name="connsiteY93" fmla="*/ 1595161 h 1718938"/>
              <a:gd name="connsiteX94" fmla="*/ 1146488 w 2135061"/>
              <a:gd name="connsiteY94" fmla="*/ 1642642 h 1718938"/>
              <a:gd name="connsiteX95" fmla="*/ 1099007 w 2135061"/>
              <a:gd name="connsiteY95" fmla="*/ 1691724 h 171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135061" h="1718938">
                <a:moveTo>
                  <a:pt x="2135061" y="804516"/>
                </a:moveTo>
                <a:lnTo>
                  <a:pt x="1330546" y="0"/>
                </a:lnTo>
                <a:lnTo>
                  <a:pt x="1316675" y="13871"/>
                </a:lnTo>
                <a:cubicBezTo>
                  <a:pt x="1237717" y="92829"/>
                  <a:pt x="1237717" y="220869"/>
                  <a:pt x="1316675" y="300360"/>
                </a:cubicBezTo>
                <a:lnTo>
                  <a:pt x="1340148" y="323833"/>
                </a:lnTo>
                <a:lnTo>
                  <a:pt x="1176364" y="487618"/>
                </a:lnTo>
                <a:lnTo>
                  <a:pt x="1201972" y="513225"/>
                </a:lnTo>
                <a:lnTo>
                  <a:pt x="988573" y="726625"/>
                </a:lnTo>
                <a:cubicBezTo>
                  <a:pt x="974702" y="726625"/>
                  <a:pt x="323834" y="726625"/>
                  <a:pt x="323834" y="726625"/>
                </a:cubicBezTo>
                <a:cubicBezTo>
                  <a:pt x="319032" y="726625"/>
                  <a:pt x="314764" y="728226"/>
                  <a:pt x="311563" y="731426"/>
                </a:cubicBezTo>
                <a:lnTo>
                  <a:pt x="114702" y="928288"/>
                </a:lnTo>
                <a:cubicBezTo>
                  <a:pt x="103499" y="921352"/>
                  <a:pt x="90161" y="917084"/>
                  <a:pt x="76290" y="917084"/>
                </a:cubicBezTo>
                <a:cubicBezTo>
                  <a:pt x="34677" y="916551"/>
                  <a:pt x="533" y="949628"/>
                  <a:pt x="0" y="991241"/>
                </a:cubicBezTo>
                <a:cubicBezTo>
                  <a:pt x="0" y="1032853"/>
                  <a:pt x="33077" y="1066997"/>
                  <a:pt x="74156" y="1067531"/>
                </a:cubicBezTo>
                <a:cubicBezTo>
                  <a:pt x="94429" y="1067531"/>
                  <a:pt x="113102" y="1060061"/>
                  <a:pt x="127506" y="1046191"/>
                </a:cubicBezTo>
                <a:cubicBezTo>
                  <a:pt x="141911" y="1032320"/>
                  <a:pt x="149913" y="1013114"/>
                  <a:pt x="150447" y="993374"/>
                </a:cubicBezTo>
                <a:cubicBezTo>
                  <a:pt x="150447" y="978437"/>
                  <a:pt x="146712" y="964566"/>
                  <a:pt x="139243" y="952828"/>
                </a:cubicBezTo>
                <a:lnTo>
                  <a:pt x="331303" y="760769"/>
                </a:lnTo>
                <a:lnTo>
                  <a:pt x="996042" y="760769"/>
                </a:lnTo>
                <a:cubicBezTo>
                  <a:pt x="1000843" y="760769"/>
                  <a:pt x="1005111" y="759169"/>
                  <a:pt x="1008312" y="755967"/>
                </a:cubicBezTo>
                <a:lnTo>
                  <a:pt x="1226513" y="537767"/>
                </a:lnTo>
                <a:lnTo>
                  <a:pt x="1254255" y="565509"/>
                </a:lnTo>
                <a:lnTo>
                  <a:pt x="1418039" y="401725"/>
                </a:lnTo>
                <a:lnTo>
                  <a:pt x="1506600" y="490285"/>
                </a:lnTo>
                <a:lnTo>
                  <a:pt x="1342816" y="654069"/>
                </a:lnTo>
                <a:lnTo>
                  <a:pt x="1368957" y="680211"/>
                </a:lnTo>
                <a:lnTo>
                  <a:pt x="1088337" y="960831"/>
                </a:lnTo>
                <a:cubicBezTo>
                  <a:pt x="1074466" y="960831"/>
                  <a:pt x="760236" y="960831"/>
                  <a:pt x="760236" y="960831"/>
                </a:cubicBezTo>
                <a:cubicBezTo>
                  <a:pt x="755434" y="960831"/>
                  <a:pt x="751166" y="962432"/>
                  <a:pt x="747965" y="965632"/>
                </a:cubicBezTo>
                <a:lnTo>
                  <a:pt x="721824" y="991774"/>
                </a:lnTo>
                <a:lnTo>
                  <a:pt x="721824" y="991774"/>
                </a:lnTo>
                <a:cubicBezTo>
                  <a:pt x="721824" y="991774"/>
                  <a:pt x="634863" y="1078201"/>
                  <a:pt x="634863" y="1078201"/>
                </a:cubicBezTo>
                <a:cubicBezTo>
                  <a:pt x="624727" y="1072866"/>
                  <a:pt x="612990" y="1069131"/>
                  <a:pt x="600186" y="1069131"/>
                </a:cubicBezTo>
                <a:cubicBezTo>
                  <a:pt x="558573" y="1068598"/>
                  <a:pt x="524429" y="1101675"/>
                  <a:pt x="523896" y="1143288"/>
                </a:cubicBezTo>
                <a:cubicBezTo>
                  <a:pt x="523362" y="1184900"/>
                  <a:pt x="556439" y="1219044"/>
                  <a:pt x="598052" y="1219578"/>
                </a:cubicBezTo>
                <a:cubicBezTo>
                  <a:pt x="618325" y="1219578"/>
                  <a:pt x="636997" y="1212109"/>
                  <a:pt x="651402" y="1198238"/>
                </a:cubicBezTo>
                <a:cubicBezTo>
                  <a:pt x="665806" y="1184367"/>
                  <a:pt x="673809" y="1165161"/>
                  <a:pt x="674342" y="1145421"/>
                </a:cubicBezTo>
                <a:cubicBezTo>
                  <a:pt x="674342" y="1128883"/>
                  <a:pt x="669541" y="1113411"/>
                  <a:pt x="660471" y="1101141"/>
                </a:cubicBezTo>
                <a:lnTo>
                  <a:pt x="667407" y="1094206"/>
                </a:lnTo>
                <a:lnTo>
                  <a:pt x="667407" y="1094206"/>
                </a:lnTo>
                <a:cubicBezTo>
                  <a:pt x="667407" y="1094206"/>
                  <a:pt x="766637" y="994975"/>
                  <a:pt x="766637" y="994975"/>
                </a:cubicBezTo>
                <a:cubicBezTo>
                  <a:pt x="780508" y="994975"/>
                  <a:pt x="1094739" y="994975"/>
                  <a:pt x="1094739" y="994975"/>
                </a:cubicBezTo>
                <a:cubicBezTo>
                  <a:pt x="1099541" y="994975"/>
                  <a:pt x="1103809" y="993374"/>
                  <a:pt x="1107010" y="990173"/>
                </a:cubicBezTo>
                <a:lnTo>
                  <a:pt x="1392431" y="704752"/>
                </a:lnTo>
                <a:lnTo>
                  <a:pt x="1419640" y="731960"/>
                </a:lnTo>
                <a:lnTo>
                  <a:pt x="1583424" y="568176"/>
                </a:lnTo>
                <a:lnTo>
                  <a:pt x="1671985" y="656737"/>
                </a:lnTo>
                <a:lnTo>
                  <a:pt x="1508200" y="820521"/>
                </a:lnTo>
                <a:lnTo>
                  <a:pt x="1535942" y="848263"/>
                </a:lnTo>
                <a:lnTo>
                  <a:pt x="1318808" y="1065396"/>
                </a:lnTo>
                <a:cubicBezTo>
                  <a:pt x="1315608" y="1068598"/>
                  <a:pt x="1314007" y="1072866"/>
                  <a:pt x="1313473" y="1077667"/>
                </a:cubicBezTo>
                <a:cubicBezTo>
                  <a:pt x="1313473" y="1077667"/>
                  <a:pt x="1313473" y="1390297"/>
                  <a:pt x="1313473" y="1403635"/>
                </a:cubicBezTo>
                <a:lnTo>
                  <a:pt x="1136886" y="1580223"/>
                </a:lnTo>
                <a:cubicBezTo>
                  <a:pt x="1125149" y="1572754"/>
                  <a:pt x="1110744" y="1568486"/>
                  <a:pt x="1095806" y="1568486"/>
                </a:cubicBezTo>
                <a:cubicBezTo>
                  <a:pt x="1075533" y="1568486"/>
                  <a:pt x="1056861" y="1577022"/>
                  <a:pt x="1042990" y="1591427"/>
                </a:cubicBezTo>
                <a:cubicBezTo>
                  <a:pt x="1029119" y="1605831"/>
                  <a:pt x="1021116" y="1625037"/>
                  <a:pt x="1021650" y="1644776"/>
                </a:cubicBezTo>
                <a:cubicBezTo>
                  <a:pt x="1022183" y="1686389"/>
                  <a:pt x="1056327" y="1719466"/>
                  <a:pt x="1097940" y="1718932"/>
                </a:cubicBezTo>
                <a:cubicBezTo>
                  <a:pt x="1139553" y="1718399"/>
                  <a:pt x="1172630" y="1684255"/>
                  <a:pt x="1172096" y="1642642"/>
                </a:cubicBezTo>
                <a:cubicBezTo>
                  <a:pt x="1172096" y="1628772"/>
                  <a:pt x="1167828" y="1615434"/>
                  <a:pt x="1160893" y="1604230"/>
                </a:cubicBezTo>
                <a:lnTo>
                  <a:pt x="1342816" y="1422307"/>
                </a:lnTo>
                <a:cubicBezTo>
                  <a:pt x="1346017" y="1419106"/>
                  <a:pt x="1347618" y="1414838"/>
                  <a:pt x="1347618" y="1410037"/>
                </a:cubicBezTo>
                <a:lnTo>
                  <a:pt x="1347618" y="1084069"/>
                </a:lnTo>
                <a:lnTo>
                  <a:pt x="1559417" y="872270"/>
                </a:lnTo>
                <a:lnTo>
                  <a:pt x="1585024" y="897878"/>
                </a:lnTo>
                <a:lnTo>
                  <a:pt x="1748809" y="734094"/>
                </a:lnTo>
                <a:lnTo>
                  <a:pt x="1837369" y="822655"/>
                </a:lnTo>
                <a:lnTo>
                  <a:pt x="1673585" y="986439"/>
                </a:lnTo>
                <a:lnTo>
                  <a:pt x="1700260" y="1013114"/>
                </a:lnTo>
                <a:lnTo>
                  <a:pt x="1612233" y="1101141"/>
                </a:lnTo>
                <a:cubicBezTo>
                  <a:pt x="1600496" y="1093672"/>
                  <a:pt x="1586625" y="1089404"/>
                  <a:pt x="1571687" y="1089938"/>
                </a:cubicBezTo>
                <a:cubicBezTo>
                  <a:pt x="1551414" y="1089938"/>
                  <a:pt x="1532742" y="1098474"/>
                  <a:pt x="1518870" y="1112878"/>
                </a:cubicBezTo>
                <a:cubicBezTo>
                  <a:pt x="1505000" y="1127283"/>
                  <a:pt x="1496997" y="1146489"/>
                  <a:pt x="1497531" y="1166228"/>
                </a:cubicBezTo>
                <a:cubicBezTo>
                  <a:pt x="1498064" y="1207841"/>
                  <a:pt x="1532208" y="1240918"/>
                  <a:pt x="1573821" y="1240384"/>
                </a:cubicBezTo>
                <a:cubicBezTo>
                  <a:pt x="1615434" y="1239851"/>
                  <a:pt x="1648511" y="1205707"/>
                  <a:pt x="1647977" y="1164094"/>
                </a:cubicBezTo>
                <a:cubicBezTo>
                  <a:pt x="1647977" y="1149690"/>
                  <a:pt x="1643709" y="1136885"/>
                  <a:pt x="1636774" y="1125682"/>
                </a:cubicBezTo>
                <a:lnTo>
                  <a:pt x="1724801" y="1037655"/>
                </a:lnTo>
                <a:lnTo>
                  <a:pt x="1751476" y="1064330"/>
                </a:lnTo>
                <a:lnTo>
                  <a:pt x="1915260" y="900546"/>
                </a:lnTo>
                <a:lnTo>
                  <a:pt x="1965942" y="951228"/>
                </a:lnTo>
                <a:cubicBezTo>
                  <a:pt x="1991550" y="942158"/>
                  <a:pt x="2019826" y="936823"/>
                  <a:pt x="2051836" y="936823"/>
                </a:cubicBezTo>
                <a:cubicBezTo>
                  <a:pt x="2083846" y="936823"/>
                  <a:pt x="2062506" y="937357"/>
                  <a:pt x="2067841" y="937891"/>
                </a:cubicBezTo>
                <a:cubicBezTo>
                  <a:pt x="2076376" y="887742"/>
                  <a:pt x="2098784" y="840794"/>
                  <a:pt x="2133994" y="805050"/>
                </a:cubicBezTo>
                <a:close/>
                <a:moveTo>
                  <a:pt x="601253" y="1192369"/>
                </a:moveTo>
                <a:cubicBezTo>
                  <a:pt x="587915" y="1192369"/>
                  <a:pt x="575645" y="1187034"/>
                  <a:pt x="566575" y="1177965"/>
                </a:cubicBezTo>
                <a:cubicBezTo>
                  <a:pt x="558040" y="1169429"/>
                  <a:pt x="552705" y="1157692"/>
                  <a:pt x="552171" y="1144355"/>
                </a:cubicBezTo>
                <a:cubicBezTo>
                  <a:pt x="552171" y="1131550"/>
                  <a:pt x="556973" y="1119280"/>
                  <a:pt x="566042" y="1110210"/>
                </a:cubicBezTo>
                <a:cubicBezTo>
                  <a:pt x="575111" y="1101141"/>
                  <a:pt x="586848" y="1095806"/>
                  <a:pt x="600186" y="1095806"/>
                </a:cubicBezTo>
                <a:cubicBezTo>
                  <a:pt x="626861" y="1095806"/>
                  <a:pt x="648734" y="1116613"/>
                  <a:pt x="648734" y="1143288"/>
                </a:cubicBezTo>
                <a:cubicBezTo>
                  <a:pt x="648734" y="1169963"/>
                  <a:pt x="627928" y="1191836"/>
                  <a:pt x="601253" y="1192369"/>
                </a:cubicBezTo>
                <a:close/>
                <a:moveTo>
                  <a:pt x="1098474" y="1691724"/>
                </a:moveTo>
                <a:cubicBezTo>
                  <a:pt x="1085136" y="1691724"/>
                  <a:pt x="1072866" y="1686389"/>
                  <a:pt x="1063796" y="1677320"/>
                </a:cubicBezTo>
                <a:cubicBezTo>
                  <a:pt x="1055260" y="1668784"/>
                  <a:pt x="1049925" y="1657047"/>
                  <a:pt x="1049925" y="1643709"/>
                </a:cubicBezTo>
                <a:cubicBezTo>
                  <a:pt x="1049925" y="1630905"/>
                  <a:pt x="1054727" y="1618635"/>
                  <a:pt x="1063796" y="1609565"/>
                </a:cubicBezTo>
                <a:cubicBezTo>
                  <a:pt x="1072866" y="1600496"/>
                  <a:pt x="1084603" y="1595161"/>
                  <a:pt x="1097940" y="1595161"/>
                </a:cubicBezTo>
                <a:cubicBezTo>
                  <a:pt x="1124615" y="1595161"/>
                  <a:pt x="1146488" y="1615967"/>
                  <a:pt x="1146488" y="1642642"/>
                </a:cubicBezTo>
                <a:cubicBezTo>
                  <a:pt x="1146488" y="1669317"/>
                  <a:pt x="1125682" y="1691191"/>
                  <a:pt x="1099007" y="1691724"/>
                </a:cubicBezTo>
                <a:close/>
              </a:path>
            </a:pathLst>
          </a:custGeom>
          <a:solidFill>
            <a:srgbClr val="FFFFFF">
              <a:alpha val="46000"/>
            </a:srgbClr>
          </a:solidFill>
          <a:ln w="5331"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CD7050BF-AC3F-38A7-A83E-E7FA869A0193}"/>
              </a:ext>
            </a:extLst>
          </p:cNvPr>
          <p:cNvSpPr/>
          <p:nvPr/>
        </p:nvSpPr>
        <p:spPr>
          <a:xfrm rot="9866845">
            <a:off x="9662957" y="-659342"/>
            <a:ext cx="3315886" cy="2908633"/>
          </a:xfrm>
          <a:custGeom>
            <a:avLst/>
            <a:gdLst>
              <a:gd name="connsiteX0" fmla="*/ 2527716 w 2601872"/>
              <a:gd name="connsiteY0" fmla="*/ 1215850 h 2282313"/>
              <a:gd name="connsiteX1" fmla="*/ 2474367 w 2601872"/>
              <a:gd name="connsiteY1" fmla="*/ 1237190 h 2282313"/>
              <a:gd name="connsiteX2" fmla="*/ 2451426 w 2601872"/>
              <a:gd name="connsiteY2" fmla="*/ 1290006 h 2282313"/>
              <a:gd name="connsiteX3" fmla="*/ 2462630 w 2601872"/>
              <a:gd name="connsiteY3" fmla="*/ 1330552 h 2282313"/>
              <a:gd name="connsiteX4" fmla="*/ 2270570 w 2601872"/>
              <a:gd name="connsiteY4" fmla="*/ 1522611 h 2282313"/>
              <a:gd name="connsiteX5" fmla="*/ 1605831 w 2601872"/>
              <a:gd name="connsiteY5" fmla="*/ 1522611 h 2282313"/>
              <a:gd name="connsiteX6" fmla="*/ 1593560 w 2601872"/>
              <a:gd name="connsiteY6" fmla="*/ 1527413 h 2282313"/>
              <a:gd name="connsiteX7" fmla="*/ 1375359 w 2601872"/>
              <a:gd name="connsiteY7" fmla="*/ 1745614 h 2282313"/>
              <a:gd name="connsiteX8" fmla="*/ 1347618 w 2601872"/>
              <a:gd name="connsiteY8" fmla="*/ 1717872 h 2282313"/>
              <a:gd name="connsiteX9" fmla="*/ 1183834 w 2601872"/>
              <a:gd name="connsiteY9" fmla="*/ 1881656 h 2282313"/>
              <a:gd name="connsiteX10" fmla="*/ 1095273 w 2601872"/>
              <a:gd name="connsiteY10" fmla="*/ 1793095 h 2282313"/>
              <a:gd name="connsiteX11" fmla="*/ 1259057 w 2601872"/>
              <a:gd name="connsiteY11" fmla="*/ 1629311 h 2282313"/>
              <a:gd name="connsiteX12" fmla="*/ 1232915 w 2601872"/>
              <a:gd name="connsiteY12" fmla="*/ 1603170 h 2282313"/>
              <a:gd name="connsiteX13" fmla="*/ 1513536 w 2601872"/>
              <a:gd name="connsiteY13" fmla="*/ 1322549 h 2282313"/>
              <a:gd name="connsiteX14" fmla="*/ 1841637 w 2601872"/>
              <a:gd name="connsiteY14" fmla="*/ 1322549 h 2282313"/>
              <a:gd name="connsiteX15" fmla="*/ 1853908 w 2601872"/>
              <a:gd name="connsiteY15" fmla="*/ 1317748 h 2282313"/>
              <a:gd name="connsiteX16" fmla="*/ 1880049 w 2601872"/>
              <a:gd name="connsiteY16" fmla="*/ 1291607 h 2282313"/>
              <a:gd name="connsiteX17" fmla="*/ 1880049 w 2601872"/>
              <a:gd name="connsiteY17" fmla="*/ 1291607 h 2282313"/>
              <a:gd name="connsiteX18" fmla="*/ 1967009 w 2601872"/>
              <a:gd name="connsiteY18" fmla="*/ 1205180 h 2282313"/>
              <a:gd name="connsiteX19" fmla="*/ 2001687 w 2601872"/>
              <a:gd name="connsiteY19" fmla="*/ 1214249 h 2282313"/>
              <a:gd name="connsiteX20" fmla="*/ 2077977 w 2601872"/>
              <a:gd name="connsiteY20" fmla="*/ 1140093 h 2282313"/>
              <a:gd name="connsiteX21" fmla="*/ 2003821 w 2601872"/>
              <a:gd name="connsiteY21" fmla="*/ 1063803 h 2282313"/>
              <a:gd name="connsiteX22" fmla="*/ 1950471 w 2601872"/>
              <a:gd name="connsiteY22" fmla="*/ 1085143 h 2282313"/>
              <a:gd name="connsiteX23" fmla="*/ 1927530 w 2601872"/>
              <a:gd name="connsiteY23" fmla="*/ 1137959 h 2282313"/>
              <a:gd name="connsiteX24" fmla="*/ 1941401 w 2601872"/>
              <a:gd name="connsiteY24" fmla="*/ 1182239 h 2282313"/>
              <a:gd name="connsiteX25" fmla="*/ 1934466 w 2601872"/>
              <a:gd name="connsiteY25" fmla="*/ 1189175 h 2282313"/>
              <a:gd name="connsiteX26" fmla="*/ 1934466 w 2601872"/>
              <a:gd name="connsiteY26" fmla="*/ 1189175 h 2282313"/>
              <a:gd name="connsiteX27" fmla="*/ 1835236 w 2601872"/>
              <a:gd name="connsiteY27" fmla="*/ 1288406 h 2282313"/>
              <a:gd name="connsiteX28" fmla="*/ 1507134 w 2601872"/>
              <a:gd name="connsiteY28" fmla="*/ 1288406 h 2282313"/>
              <a:gd name="connsiteX29" fmla="*/ 1494863 w 2601872"/>
              <a:gd name="connsiteY29" fmla="*/ 1293207 h 2282313"/>
              <a:gd name="connsiteX30" fmla="*/ 1209441 w 2601872"/>
              <a:gd name="connsiteY30" fmla="*/ 1578629 h 2282313"/>
              <a:gd name="connsiteX31" fmla="*/ 1182233 w 2601872"/>
              <a:gd name="connsiteY31" fmla="*/ 1551420 h 2282313"/>
              <a:gd name="connsiteX32" fmla="*/ 1018449 w 2601872"/>
              <a:gd name="connsiteY32" fmla="*/ 1715204 h 2282313"/>
              <a:gd name="connsiteX33" fmla="*/ 929888 w 2601872"/>
              <a:gd name="connsiteY33" fmla="*/ 1626644 h 2282313"/>
              <a:gd name="connsiteX34" fmla="*/ 1093672 w 2601872"/>
              <a:gd name="connsiteY34" fmla="*/ 1462860 h 2282313"/>
              <a:gd name="connsiteX35" fmla="*/ 1065930 w 2601872"/>
              <a:gd name="connsiteY35" fmla="*/ 1435118 h 2282313"/>
              <a:gd name="connsiteX36" fmla="*/ 1283064 w 2601872"/>
              <a:gd name="connsiteY36" fmla="*/ 1217984 h 2282313"/>
              <a:gd name="connsiteX37" fmla="*/ 1287866 w 2601872"/>
              <a:gd name="connsiteY37" fmla="*/ 1205713 h 2282313"/>
              <a:gd name="connsiteX38" fmla="*/ 1287866 w 2601872"/>
              <a:gd name="connsiteY38" fmla="*/ 879746 h 2282313"/>
              <a:gd name="connsiteX39" fmla="*/ 1464454 w 2601872"/>
              <a:gd name="connsiteY39" fmla="*/ 703158 h 2282313"/>
              <a:gd name="connsiteX40" fmla="*/ 1505533 w 2601872"/>
              <a:gd name="connsiteY40" fmla="*/ 714895 h 2282313"/>
              <a:gd name="connsiteX41" fmla="*/ 1558350 w 2601872"/>
              <a:gd name="connsiteY41" fmla="*/ 691954 h 2282313"/>
              <a:gd name="connsiteX42" fmla="*/ 1579690 w 2601872"/>
              <a:gd name="connsiteY42" fmla="*/ 638604 h 2282313"/>
              <a:gd name="connsiteX43" fmla="*/ 1503399 w 2601872"/>
              <a:gd name="connsiteY43" fmla="*/ 564448 h 2282313"/>
              <a:gd name="connsiteX44" fmla="*/ 1429243 w 2601872"/>
              <a:gd name="connsiteY44" fmla="*/ 640738 h 2282313"/>
              <a:gd name="connsiteX45" fmla="*/ 1440446 w 2601872"/>
              <a:gd name="connsiteY45" fmla="*/ 679150 h 2282313"/>
              <a:gd name="connsiteX46" fmla="*/ 1258523 w 2601872"/>
              <a:gd name="connsiteY46" fmla="*/ 861073 h 2282313"/>
              <a:gd name="connsiteX47" fmla="*/ 1253722 w 2601872"/>
              <a:gd name="connsiteY47" fmla="*/ 873344 h 2282313"/>
              <a:gd name="connsiteX48" fmla="*/ 1253722 w 2601872"/>
              <a:gd name="connsiteY48" fmla="*/ 1199311 h 2282313"/>
              <a:gd name="connsiteX49" fmla="*/ 1041923 w 2601872"/>
              <a:gd name="connsiteY49" fmla="*/ 1411110 h 2282313"/>
              <a:gd name="connsiteX50" fmla="*/ 1016315 w 2601872"/>
              <a:gd name="connsiteY50" fmla="*/ 1385502 h 2282313"/>
              <a:gd name="connsiteX51" fmla="*/ 852531 w 2601872"/>
              <a:gd name="connsiteY51" fmla="*/ 1549286 h 2282313"/>
              <a:gd name="connsiteX52" fmla="*/ 763970 w 2601872"/>
              <a:gd name="connsiteY52" fmla="*/ 1460726 h 2282313"/>
              <a:gd name="connsiteX53" fmla="*/ 927754 w 2601872"/>
              <a:gd name="connsiteY53" fmla="*/ 1296942 h 2282313"/>
              <a:gd name="connsiteX54" fmla="*/ 901079 w 2601872"/>
              <a:gd name="connsiteY54" fmla="*/ 1270267 h 2282313"/>
              <a:gd name="connsiteX55" fmla="*/ 989107 w 2601872"/>
              <a:gd name="connsiteY55" fmla="*/ 1182239 h 2282313"/>
              <a:gd name="connsiteX56" fmla="*/ 1029652 w 2601872"/>
              <a:gd name="connsiteY56" fmla="*/ 1193443 h 2282313"/>
              <a:gd name="connsiteX57" fmla="*/ 1082469 w 2601872"/>
              <a:gd name="connsiteY57" fmla="*/ 1170502 h 2282313"/>
              <a:gd name="connsiteX58" fmla="*/ 1103809 w 2601872"/>
              <a:gd name="connsiteY58" fmla="*/ 1117152 h 2282313"/>
              <a:gd name="connsiteX59" fmla="*/ 1027519 w 2601872"/>
              <a:gd name="connsiteY59" fmla="*/ 1042996 h 2282313"/>
              <a:gd name="connsiteX60" fmla="*/ 953362 w 2601872"/>
              <a:gd name="connsiteY60" fmla="*/ 1119287 h 2282313"/>
              <a:gd name="connsiteX61" fmla="*/ 964565 w 2601872"/>
              <a:gd name="connsiteY61" fmla="*/ 1157698 h 2282313"/>
              <a:gd name="connsiteX62" fmla="*/ 876538 w 2601872"/>
              <a:gd name="connsiteY62" fmla="*/ 1245726 h 2282313"/>
              <a:gd name="connsiteX63" fmla="*/ 849863 w 2601872"/>
              <a:gd name="connsiteY63" fmla="*/ 1219051 h 2282313"/>
              <a:gd name="connsiteX64" fmla="*/ 686079 w 2601872"/>
              <a:gd name="connsiteY64" fmla="*/ 1382835 h 2282313"/>
              <a:gd name="connsiteX65" fmla="*/ 597518 w 2601872"/>
              <a:gd name="connsiteY65" fmla="*/ 1294274 h 2282313"/>
              <a:gd name="connsiteX66" fmla="*/ 761303 w 2601872"/>
              <a:gd name="connsiteY66" fmla="*/ 1130490 h 2282313"/>
              <a:gd name="connsiteX67" fmla="*/ 737295 w 2601872"/>
              <a:gd name="connsiteY67" fmla="*/ 1106482 h 2282313"/>
              <a:gd name="connsiteX68" fmla="*/ 1165694 w 2601872"/>
              <a:gd name="connsiteY68" fmla="*/ 678083 h 2282313"/>
              <a:gd name="connsiteX69" fmla="*/ 1206241 w 2601872"/>
              <a:gd name="connsiteY69" fmla="*/ 689287 h 2282313"/>
              <a:gd name="connsiteX70" fmla="*/ 1259057 w 2601872"/>
              <a:gd name="connsiteY70" fmla="*/ 666346 h 2282313"/>
              <a:gd name="connsiteX71" fmla="*/ 1280397 w 2601872"/>
              <a:gd name="connsiteY71" fmla="*/ 612996 h 2282313"/>
              <a:gd name="connsiteX72" fmla="*/ 1204106 w 2601872"/>
              <a:gd name="connsiteY72" fmla="*/ 538840 h 2282313"/>
              <a:gd name="connsiteX73" fmla="*/ 1129950 w 2601872"/>
              <a:gd name="connsiteY73" fmla="*/ 615130 h 2282313"/>
              <a:gd name="connsiteX74" fmla="*/ 1141154 w 2601872"/>
              <a:gd name="connsiteY74" fmla="*/ 653542 h 2282313"/>
              <a:gd name="connsiteX75" fmla="*/ 712754 w 2601872"/>
              <a:gd name="connsiteY75" fmla="*/ 1081942 h 2282313"/>
              <a:gd name="connsiteX76" fmla="*/ 683412 w 2601872"/>
              <a:gd name="connsiteY76" fmla="*/ 1052599 h 2282313"/>
              <a:gd name="connsiteX77" fmla="*/ 519628 w 2601872"/>
              <a:gd name="connsiteY77" fmla="*/ 1216383 h 2282313"/>
              <a:gd name="connsiteX78" fmla="*/ 431067 w 2601872"/>
              <a:gd name="connsiteY78" fmla="*/ 1127822 h 2282313"/>
              <a:gd name="connsiteX79" fmla="*/ 594851 w 2601872"/>
              <a:gd name="connsiteY79" fmla="*/ 964038 h 2282313"/>
              <a:gd name="connsiteX80" fmla="*/ 571377 w 2601872"/>
              <a:gd name="connsiteY80" fmla="*/ 940565 h 2282313"/>
              <a:gd name="connsiteX81" fmla="*/ 827990 w 2601872"/>
              <a:gd name="connsiteY81" fmla="*/ 683952 h 2282313"/>
              <a:gd name="connsiteX82" fmla="*/ 832792 w 2601872"/>
              <a:gd name="connsiteY82" fmla="*/ 671681 h 2282313"/>
              <a:gd name="connsiteX83" fmla="*/ 832792 w 2601872"/>
              <a:gd name="connsiteY83" fmla="*/ 346780 h 2282313"/>
              <a:gd name="connsiteX84" fmla="*/ 1040856 w 2601872"/>
              <a:gd name="connsiteY84" fmla="*/ 138716 h 2282313"/>
              <a:gd name="connsiteX85" fmla="*/ 1081935 w 2601872"/>
              <a:gd name="connsiteY85" fmla="*/ 150453 h 2282313"/>
              <a:gd name="connsiteX86" fmla="*/ 1134752 w 2601872"/>
              <a:gd name="connsiteY86" fmla="*/ 127513 h 2282313"/>
              <a:gd name="connsiteX87" fmla="*/ 1156092 w 2601872"/>
              <a:gd name="connsiteY87" fmla="*/ 74163 h 2282313"/>
              <a:gd name="connsiteX88" fmla="*/ 1079801 w 2601872"/>
              <a:gd name="connsiteY88" fmla="*/ 6 h 2282313"/>
              <a:gd name="connsiteX89" fmla="*/ 1005645 w 2601872"/>
              <a:gd name="connsiteY89" fmla="*/ 76297 h 2282313"/>
              <a:gd name="connsiteX90" fmla="*/ 1016849 w 2601872"/>
              <a:gd name="connsiteY90" fmla="*/ 114709 h 2282313"/>
              <a:gd name="connsiteX91" fmla="*/ 803982 w 2601872"/>
              <a:gd name="connsiteY91" fmla="*/ 327575 h 2282313"/>
              <a:gd name="connsiteX92" fmla="*/ 799181 w 2601872"/>
              <a:gd name="connsiteY92" fmla="*/ 339845 h 2282313"/>
              <a:gd name="connsiteX93" fmla="*/ 799181 w 2601872"/>
              <a:gd name="connsiteY93" fmla="*/ 664746 h 2282313"/>
              <a:gd name="connsiteX94" fmla="*/ 547370 w 2601872"/>
              <a:gd name="connsiteY94" fmla="*/ 916557 h 2282313"/>
              <a:gd name="connsiteX95" fmla="*/ 517494 w 2601872"/>
              <a:gd name="connsiteY95" fmla="*/ 886681 h 2282313"/>
              <a:gd name="connsiteX96" fmla="*/ 353710 w 2601872"/>
              <a:gd name="connsiteY96" fmla="*/ 1050465 h 2282313"/>
              <a:gd name="connsiteX97" fmla="*/ 300360 w 2601872"/>
              <a:gd name="connsiteY97" fmla="*/ 997115 h 2282313"/>
              <a:gd name="connsiteX98" fmla="*/ 13871 w 2601872"/>
              <a:gd name="connsiteY98" fmla="*/ 997115 h 2282313"/>
              <a:gd name="connsiteX99" fmla="*/ 0 w 2601872"/>
              <a:gd name="connsiteY99" fmla="*/ 1010986 h 2282313"/>
              <a:gd name="connsiteX100" fmla="*/ 1271327 w 2601872"/>
              <a:gd name="connsiteY100" fmla="*/ 2282314 h 2282313"/>
              <a:gd name="connsiteX101" fmla="*/ 1285198 w 2601872"/>
              <a:gd name="connsiteY101" fmla="*/ 2268442 h 2282313"/>
              <a:gd name="connsiteX102" fmla="*/ 1285198 w 2601872"/>
              <a:gd name="connsiteY102" fmla="*/ 1981954 h 2282313"/>
              <a:gd name="connsiteX103" fmla="*/ 1261724 w 2601872"/>
              <a:gd name="connsiteY103" fmla="*/ 1958480 h 2282313"/>
              <a:gd name="connsiteX104" fmla="*/ 1425508 w 2601872"/>
              <a:gd name="connsiteY104" fmla="*/ 1794696 h 2282313"/>
              <a:gd name="connsiteX105" fmla="*/ 1399900 w 2601872"/>
              <a:gd name="connsiteY105" fmla="*/ 1769088 h 2282313"/>
              <a:gd name="connsiteX106" fmla="*/ 1613300 w 2601872"/>
              <a:gd name="connsiteY106" fmla="*/ 1555688 h 2282313"/>
              <a:gd name="connsiteX107" fmla="*/ 2278039 w 2601872"/>
              <a:gd name="connsiteY107" fmla="*/ 1555688 h 2282313"/>
              <a:gd name="connsiteX108" fmla="*/ 2290310 w 2601872"/>
              <a:gd name="connsiteY108" fmla="*/ 1550887 h 2282313"/>
              <a:gd name="connsiteX109" fmla="*/ 2487171 w 2601872"/>
              <a:gd name="connsiteY109" fmla="*/ 1354026 h 2282313"/>
              <a:gd name="connsiteX110" fmla="*/ 2525582 w 2601872"/>
              <a:gd name="connsiteY110" fmla="*/ 1365229 h 2282313"/>
              <a:gd name="connsiteX111" fmla="*/ 2601873 w 2601872"/>
              <a:gd name="connsiteY111" fmla="*/ 1291073 h 2282313"/>
              <a:gd name="connsiteX112" fmla="*/ 2527716 w 2601872"/>
              <a:gd name="connsiteY112" fmla="*/ 1214783 h 2282313"/>
              <a:gd name="connsiteX113" fmla="*/ 2000620 w 2601872"/>
              <a:gd name="connsiteY113" fmla="*/ 1091011 h 2282313"/>
              <a:gd name="connsiteX114" fmla="*/ 2035298 w 2601872"/>
              <a:gd name="connsiteY114" fmla="*/ 1105416 h 2282313"/>
              <a:gd name="connsiteX115" fmla="*/ 2049168 w 2601872"/>
              <a:gd name="connsiteY115" fmla="*/ 1139026 h 2282313"/>
              <a:gd name="connsiteX116" fmla="*/ 2035298 w 2601872"/>
              <a:gd name="connsiteY116" fmla="*/ 1173170 h 2282313"/>
              <a:gd name="connsiteX117" fmla="*/ 2001153 w 2601872"/>
              <a:gd name="connsiteY117" fmla="*/ 1187574 h 2282313"/>
              <a:gd name="connsiteX118" fmla="*/ 1952605 w 2601872"/>
              <a:gd name="connsiteY118" fmla="*/ 1140093 h 2282313"/>
              <a:gd name="connsiteX119" fmla="*/ 2000086 w 2601872"/>
              <a:gd name="connsiteY119" fmla="*/ 1091011 h 2282313"/>
              <a:gd name="connsiteX120" fmla="*/ 1503399 w 2601872"/>
              <a:gd name="connsiteY120" fmla="*/ 592190 h 2282313"/>
              <a:gd name="connsiteX121" fmla="*/ 1538076 w 2601872"/>
              <a:gd name="connsiteY121" fmla="*/ 606594 h 2282313"/>
              <a:gd name="connsiteX122" fmla="*/ 1551948 w 2601872"/>
              <a:gd name="connsiteY122" fmla="*/ 640205 h 2282313"/>
              <a:gd name="connsiteX123" fmla="*/ 1538076 w 2601872"/>
              <a:gd name="connsiteY123" fmla="*/ 674349 h 2282313"/>
              <a:gd name="connsiteX124" fmla="*/ 1503933 w 2601872"/>
              <a:gd name="connsiteY124" fmla="*/ 688753 h 2282313"/>
              <a:gd name="connsiteX125" fmla="*/ 1454851 w 2601872"/>
              <a:gd name="connsiteY125" fmla="*/ 641272 h 2282313"/>
              <a:gd name="connsiteX126" fmla="*/ 1502332 w 2601872"/>
              <a:gd name="connsiteY126" fmla="*/ 592190 h 2282313"/>
              <a:gd name="connsiteX127" fmla="*/ 1080335 w 2601872"/>
              <a:gd name="connsiteY127" fmla="*/ 28282 h 2282313"/>
              <a:gd name="connsiteX128" fmla="*/ 1115012 w 2601872"/>
              <a:gd name="connsiteY128" fmla="*/ 42686 h 2282313"/>
              <a:gd name="connsiteX129" fmla="*/ 1128883 w 2601872"/>
              <a:gd name="connsiteY129" fmla="*/ 76297 h 2282313"/>
              <a:gd name="connsiteX130" fmla="*/ 1115012 w 2601872"/>
              <a:gd name="connsiteY130" fmla="*/ 110441 h 2282313"/>
              <a:gd name="connsiteX131" fmla="*/ 1080868 w 2601872"/>
              <a:gd name="connsiteY131" fmla="*/ 124845 h 2282313"/>
              <a:gd name="connsiteX132" fmla="*/ 1032320 w 2601872"/>
              <a:gd name="connsiteY132" fmla="*/ 77364 h 2282313"/>
              <a:gd name="connsiteX133" fmla="*/ 1079801 w 2601872"/>
              <a:gd name="connsiteY133" fmla="*/ 28282 h 2282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2601872" h="2282313">
                <a:moveTo>
                  <a:pt x="2527716" y="1215850"/>
                </a:moveTo>
                <a:cubicBezTo>
                  <a:pt x="2507444" y="1215850"/>
                  <a:pt x="2488771" y="1223319"/>
                  <a:pt x="2474367" y="1237190"/>
                </a:cubicBezTo>
                <a:cubicBezTo>
                  <a:pt x="2459962" y="1251061"/>
                  <a:pt x="2451960" y="1270267"/>
                  <a:pt x="2451426" y="1290006"/>
                </a:cubicBezTo>
                <a:cubicBezTo>
                  <a:pt x="2451426" y="1304944"/>
                  <a:pt x="2455161" y="1318815"/>
                  <a:pt x="2462630" y="1330552"/>
                </a:cubicBezTo>
                <a:lnTo>
                  <a:pt x="2270570" y="1522611"/>
                </a:lnTo>
                <a:lnTo>
                  <a:pt x="1605831" y="1522611"/>
                </a:lnTo>
                <a:cubicBezTo>
                  <a:pt x="1601030" y="1522611"/>
                  <a:pt x="1596761" y="1524212"/>
                  <a:pt x="1593560" y="1527413"/>
                </a:cubicBezTo>
                <a:lnTo>
                  <a:pt x="1375359" y="1745614"/>
                </a:lnTo>
                <a:lnTo>
                  <a:pt x="1347618" y="1717872"/>
                </a:lnTo>
                <a:lnTo>
                  <a:pt x="1183834" y="1881656"/>
                </a:lnTo>
                <a:lnTo>
                  <a:pt x="1095273" y="1793095"/>
                </a:lnTo>
                <a:lnTo>
                  <a:pt x="1259057" y="1629311"/>
                </a:lnTo>
                <a:lnTo>
                  <a:pt x="1232915" y="1603170"/>
                </a:lnTo>
                <a:lnTo>
                  <a:pt x="1513536" y="1322549"/>
                </a:lnTo>
                <a:cubicBezTo>
                  <a:pt x="1527406" y="1322549"/>
                  <a:pt x="1841637" y="1322549"/>
                  <a:pt x="1841637" y="1322549"/>
                </a:cubicBezTo>
                <a:cubicBezTo>
                  <a:pt x="1846439" y="1322549"/>
                  <a:pt x="1850706" y="1320949"/>
                  <a:pt x="1853908" y="1317748"/>
                </a:cubicBezTo>
                <a:lnTo>
                  <a:pt x="1880049" y="1291607"/>
                </a:lnTo>
                <a:lnTo>
                  <a:pt x="1880049" y="1291607"/>
                </a:lnTo>
                <a:cubicBezTo>
                  <a:pt x="1880049" y="1291607"/>
                  <a:pt x="1967009" y="1205180"/>
                  <a:pt x="1967009" y="1205180"/>
                </a:cubicBezTo>
                <a:cubicBezTo>
                  <a:pt x="1977146" y="1210515"/>
                  <a:pt x="1988883" y="1214249"/>
                  <a:pt x="2001687" y="1214249"/>
                </a:cubicBezTo>
                <a:cubicBezTo>
                  <a:pt x="2043300" y="1214783"/>
                  <a:pt x="2077443" y="1181706"/>
                  <a:pt x="2077977" y="1140093"/>
                </a:cubicBezTo>
                <a:cubicBezTo>
                  <a:pt x="2078511" y="1098480"/>
                  <a:pt x="2045433" y="1064336"/>
                  <a:pt x="2003821" y="1063803"/>
                </a:cubicBezTo>
                <a:cubicBezTo>
                  <a:pt x="1983548" y="1063803"/>
                  <a:pt x="1964875" y="1071272"/>
                  <a:pt x="1950471" y="1085143"/>
                </a:cubicBezTo>
                <a:cubicBezTo>
                  <a:pt x="1936066" y="1099014"/>
                  <a:pt x="1928064" y="1118219"/>
                  <a:pt x="1927530" y="1137959"/>
                </a:cubicBezTo>
                <a:cubicBezTo>
                  <a:pt x="1927530" y="1154497"/>
                  <a:pt x="1932332" y="1169969"/>
                  <a:pt x="1941401" y="1182239"/>
                </a:cubicBezTo>
                <a:lnTo>
                  <a:pt x="1934466" y="1189175"/>
                </a:lnTo>
                <a:lnTo>
                  <a:pt x="1934466" y="1189175"/>
                </a:lnTo>
                <a:cubicBezTo>
                  <a:pt x="1934466" y="1189175"/>
                  <a:pt x="1835236" y="1288406"/>
                  <a:pt x="1835236" y="1288406"/>
                </a:cubicBezTo>
                <a:cubicBezTo>
                  <a:pt x="1821364" y="1288406"/>
                  <a:pt x="1507134" y="1288406"/>
                  <a:pt x="1507134" y="1288406"/>
                </a:cubicBezTo>
                <a:cubicBezTo>
                  <a:pt x="1502332" y="1288406"/>
                  <a:pt x="1498064" y="1290006"/>
                  <a:pt x="1494863" y="1293207"/>
                </a:cubicBezTo>
                <a:lnTo>
                  <a:pt x="1209441" y="1578629"/>
                </a:lnTo>
                <a:lnTo>
                  <a:pt x="1182233" y="1551420"/>
                </a:lnTo>
                <a:lnTo>
                  <a:pt x="1018449" y="1715204"/>
                </a:lnTo>
                <a:lnTo>
                  <a:pt x="929888" y="1626644"/>
                </a:lnTo>
                <a:lnTo>
                  <a:pt x="1093672" y="1462860"/>
                </a:lnTo>
                <a:lnTo>
                  <a:pt x="1065930" y="1435118"/>
                </a:lnTo>
                <a:lnTo>
                  <a:pt x="1283064" y="1217984"/>
                </a:lnTo>
                <a:cubicBezTo>
                  <a:pt x="1286265" y="1214783"/>
                  <a:pt x="1287866" y="1210515"/>
                  <a:pt x="1287866" y="1205713"/>
                </a:cubicBezTo>
                <a:cubicBezTo>
                  <a:pt x="1287866" y="1205713"/>
                  <a:pt x="1287866" y="893083"/>
                  <a:pt x="1287866" y="879746"/>
                </a:cubicBezTo>
                <a:lnTo>
                  <a:pt x="1464454" y="703158"/>
                </a:lnTo>
                <a:cubicBezTo>
                  <a:pt x="1476191" y="710627"/>
                  <a:pt x="1490595" y="714895"/>
                  <a:pt x="1505533" y="714895"/>
                </a:cubicBezTo>
                <a:cubicBezTo>
                  <a:pt x="1525806" y="714895"/>
                  <a:pt x="1544478" y="706358"/>
                  <a:pt x="1558350" y="691954"/>
                </a:cubicBezTo>
                <a:cubicBezTo>
                  <a:pt x="1572220" y="677550"/>
                  <a:pt x="1580223" y="658344"/>
                  <a:pt x="1579690" y="638604"/>
                </a:cubicBezTo>
                <a:cubicBezTo>
                  <a:pt x="1579156" y="596991"/>
                  <a:pt x="1545012" y="563914"/>
                  <a:pt x="1503399" y="564448"/>
                </a:cubicBezTo>
                <a:cubicBezTo>
                  <a:pt x="1461786" y="564981"/>
                  <a:pt x="1428709" y="599125"/>
                  <a:pt x="1429243" y="640738"/>
                </a:cubicBezTo>
                <a:cubicBezTo>
                  <a:pt x="1429243" y="654609"/>
                  <a:pt x="1433511" y="667947"/>
                  <a:pt x="1440446" y="679150"/>
                </a:cubicBezTo>
                <a:lnTo>
                  <a:pt x="1258523" y="861073"/>
                </a:lnTo>
                <a:cubicBezTo>
                  <a:pt x="1255322" y="864274"/>
                  <a:pt x="1253722" y="868542"/>
                  <a:pt x="1253722" y="873344"/>
                </a:cubicBezTo>
                <a:cubicBezTo>
                  <a:pt x="1253722" y="873344"/>
                  <a:pt x="1253722" y="1185974"/>
                  <a:pt x="1253722" y="1199311"/>
                </a:cubicBezTo>
                <a:lnTo>
                  <a:pt x="1041923" y="1411110"/>
                </a:lnTo>
                <a:lnTo>
                  <a:pt x="1016315" y="1385502"/>
                </a:lnTo>
                <a:lnTo>
                  <a:pt x="852531" y="1549286"/>
                </a:lnTo>
                <a:lnTo>
                  <a:pt x="763970" y="1460726"/>
                </a:lnTo>
                <a:lnTo>
                  <a:pt x="927754" y="1296942"/>
                </a:lnTo>
                <a:lnTo>
                  <a:pt x="901079" y="1270267"/>
                </a:lnTo>
                <a:lnTo>
                  <a:pt x="989107" y="1182239"/>
                </a:lnTo>
                <a:cubicBezTo>
                  <a:pt x="1000844" y="1189708"/>
                  <a:pt x="1014714" y="1193976"/>
                  <a:pt x="1029652" y="1193443"/>
                </a:cubicBezTo>
                <a:cubicBezTo>
                  <a:pt x="1049925" y="1193443"/>
                  <a:pt x="1068598" y="1184907"/>
                  <a:pt x="1082469" y="1170502"/>
                </a:cubicBezTo>
                <a:cubicBezTo>
                  <a:pt x="1096340" y="1156098"/>
                  <a:pt x="1104342" y="1136892"/>
                  <a:pt x="1103809" y="1117152"/>
                </a:cubicBezTo>
                <a:cubicBezTo>
                  <a:pt x="1103275" y="1075540"/>
                  <a:pt x="1069131" y="1042463"/>
                  <a:pt x="1027519" y="1042996"/>
                </a:cubicBezTo>
                <a:cubicBezTo>
                  <a:pt x="985905" y="1043530"/>
                  <a:pt x="952829" y="1077674"/>
                  <a:pt x="953362" y="1119287"/>
                </a:cubicBezTo>
                <a:cubicBezTo>
                  <a:pt x="953362" y="1133691"/>
                  <a:pt x="957630" y="1146495"/>
                  <a:pt x="964565" y="1157698"/>
                </a:cubicBezTo>
                <a:lnTo>
                  <a:pt x="876538" y="1245726"/>
                </a:lnTo>
                <a:lnTo>
                  <a:pt x="849863" y="1219051"/>
                </a:lnTo>
                <a:lnTo>
                  <a:pt x="686079" y="1382835"/>
                </a:lnTo>
                <a:lnTo>
                  <a:pt x="597518" y="1294274"/>
                </a:lnTo>
                <a:lnTo>
                  <a:pt x="761303" y="1130490"/>
                </a:lnTo>
                <a:lnTo>
                  <a:pt x="737295" y="1106482"/>
                </a:lnTo>
                <a:lnTo>
                  <a:pt x="1165694" y="678083"/>
                </a:lnTo>
                <a:cubicBezTo>
                  <a:pt x="1177432" y="685552"/>
                  <a:pt x="1191302" y="689820"/>
                  <a:pt x="1206241" y="689287"/>
                </a:cubicBezTo>
                <a:cubicBezTo>
                  <a:pt x="1226513" y="689287"/>
                  <a:pt x="1245186" y="680751"/>
                  <a:pt x="1259057" y="666346"/>
                </a:cubicBezTo>
                <a:cubicBezTo>
                  <a:pt x="1272928" y="651942"/>
                  <a:pt x="1279330" y="632736"/>
                  <a:pt x="1280397" y="612996"/>
                </a:cubicBezTo>
                <a:cubicBezTo>
                  <a:pt x="1281997" y="577252"/>
                  <a:pt x="1241985" y="538840"/>
                  <a:pt x="1204106" y="538840"/>
                </a:cubicBezTo>
                <a:cubicBezTo>
                  <a:pt x="1162494" y="538840"/>
                  <a:pt x="1129417" y="573517"/>
                  <a:pt x="1129950" y="615130"/>
                </a:cubicBezTo>
                <a:cubicBezTo>
                  <a:pt x="1129950" y="629535"/>
                  <a:pt x="1134218" y="642339"/>
                  <a:pt x="1141154" y="653542"/>
                </a:cubicBezTo>
                <a:lnTo>
                  <a:pt x="712754" y="1081942"/>
                </a:lnTo>
                <a:lnTo>
                  <a:pt x="683412" y="1052599"/>
                </a:lnTo>
                <a:lnTo>
                  <a:pt x="519628" y="1216383"/>
                </a:lnTo>
                <a:lnTo>
                  <a:pt x="431067" y="1127822"/>
                </a:lnTo>
                <a:lnTo>
                  <a:pt x="594851" y="964038"/>
                </a:lnTo>
                <a:lnTo>
                  <a:pt x="571377" y="940565"/>
                </a:lnTo>
                <a:lnTo>
                  <a:pt x="827990" y="683952"/>
                </a:lnTo>
                <a:cubicBezTo>
                  <a:pt x="831191" y="680751"/>
                  <a:pt x="832792" y="676483"/>
                  <a:pt x="832792" y="671681"/>
                </a:cubicBezTo>
                <a:lnTo>
                  <a:pt x="832792" y="346780"/>
                </a:lnTo>
                <a:lnTo>
                  <a:pt x="1040856" y="138716"/>
                </a:lnTo>
                <a:cubicBezTo>
                  <a:pt x="1052593" y="146185"/>
                  <a:pt x="1066997" y="150453"/>
                  <a:pt x="1081935" y="150453"/>
                </a:cubicBezTo>
                <a:cubicBezTo>
                  <a:pt x="1102208" y="150453"/>
                  <a:pt x="1120881" y="141917"/>
                  <a:pt x="1134752" y="127513"/>
                </a:cubicBezTo>
                <a:cubicBezTo>
                  <a:pt x="1148622" y="113108"/>
                  <a:pt x="1156625" y="93902"/>
                  <a:pt x="1156092" y="74163"/>
                </a:cubicBezTo>
                <a:cubicBezTo>
                  <a:pt x="1155558" y="32550"/>
                  <a:pt x="1121414" y="-527"/>
                  <a:pt x="1079801" y="6"/>
                </a:cubicBezTo>
                <a:cubicBezTo>
                  <a:pt x="1038188" y="540"/>
                  <a:pt x="1005112" y="34684"/>
                  <a:pt x="1005645" y="76297"/>
                </a:cubicBezTo>
                <a:cubicBezTo>
                  <a:pt x="1005645" y="90168"/>
                  <a:pt x="1009913" y="103505"/>
                  <a:pt x="1016849" y="114709"/>
                </a:cubicBezTo>
                <a:lnTo>
                  <a:pt x="803982" y="327575"/>
                </a:lnTo>
                <a:cubicBezTo>
                  <a:pt x="800782" y="330776"/>
                  <a:pt x="799181" y="335044"/>
                  <a:pt x="799181" y="339845"/>
                </a:cubicBezTo>
                <a:cubicBezTo>
                  <a:pt x="799181" y="339845"/>
                  <a:pt x="799181" y="650875"/>
                  <a:pt x="799181" y="664746"/>
                </a:cubicBezTo>
                <a:lnTo>
                  <a:pt x="547370" y="916557"/>
                </a:lnTo>
                <a:lnTo>
                  <a:pt x="517494" y="886681"/>
                </a:lnTo>
                <a:lnTo>
                  <a:pt x="353710" y="1050465"/>
                </a:lnTo>
                <a:lnTo>
                  <a:pt x="300360" y="997115"/>
                </a:lnTo>
                <a:cubicBezTo>
                  <a:pt x="221402" y="918157"/>
                  <a:pt x="93362" y="918157"/>
                  <a:pt x="13871" y="997115"/>
                </a:cubicBezTo>
                <a:lnTo>
                  <a:pt x="0" y="1010986"/>
                </a:lnTo>
                <a:lnTo>
                  <a:pt x="1271327" y="2282314"/>
                </a:lnTo>
                <a:lnTo>
                  <a:pt x="1285198" y="2268442"/>
                </a:lnTo>
                <a:cubicBezTo>
                  <a:pt x="1364156" y="2189485"/>
                  <a:pt x="1364156" y="2061445"/>
                  <a:pt x="1285198" y="1981954"/>
                </a:cubicBezTo>
                <a:lnTo>
                  <a:pt x="1261724" y="1958480"/>
                </a:lnTo>
                <a:lnTo>
                  <a:pt x="1425508" y="1794696"/>
                </a:lnTo>
                <a:lnTo>
                  <a:pt x="1399900" y="1769088"/>
                </a:lnTo>
                <a:lnTo>
                  <a:pt x="1613300" y="1555688"/>
                </a:lnTo>
                <a:cubicBezTo>
                  <a:pt x="1627171" y="1555688"/>
                  <a:pt x="2278039" y="1555688"/>
                  <a:pt x="2278039" y="1555688"/>
                </a:cubicBezTo>
                <a:cubicBezTo>
                  <a:pt x="2282840" y="1555688"/>
                  <a:pt x="2287109" y="1554088"/>
                  <a:pt x="2290310" y="1550887"/>
                </a:cubicBezTo>
                <a:lnTo>
                  <a:pt x="2487171" y="1354026"/>
                </a:lnTo>
                <a:cubicBezTo>
                  <a:pt x="2498374" y="1360961"/>
                  <a:pt x="2511711" y="1365229"/>
                  <a:pt x="2525582" y="1365229"/>
                </a:cubicBezTo>
                <a:cubicBezTo>
                  <a:pt x="2567195" y="1365763"/>
                  <a:pt x="2601339" y="1332686"/>
                  <a:pt x="2601873" y="1291073"/>
                </a:cubicBezTo>
                <a:cubicBezTo>
                  <a:pt x="2601873" y="1249460"/>
                  <a:pt x="2568796" y="1215316"/>
                  <a:pt x="2527716" y="1214783"/>
                </a:cubicBezTo>
                <a:close/>
                <a:moveTo>
                  <a:pt x="2000620" y="1091011"/>
                </a:moveTo>
                <a:cubicBezTo>
                  <a:pt x="2013958" y="1091011"/>
                  <a:pt x="2026228" y="1096346"/>
                  <a:pt x="2035298" y="1105416"/>
                </a:cubicBezTo>
                <a:cubicBezTo>
                  <a:pt x="2043833" y="1113952"/>
                  <a:pt x="2049168" y="1125688"/>
                  <a:pt x="2049168" y="1139026"/>
                </a:cubicBezTo>
                <a:cubicBezTo>
                  <a:pt x="2049168" y="1151830"/>
                  <a:pt x="2044367" y="1164100"/>
                  <a:pt x="2035298" y="1173170"/>
                </a:cubicBezTo>
                <a:cubicBezTo>
                  <a:pt x="2026228" y="1182239"/>
                  <a:pt x="2014491" y="1187574"/>
                  <a:pt x="2001153" y="1187574"/>
                </a:cubicBezTo>
                <a:cubicBezTo>
                  <a:pt x="1974479" y="1187574"/>
                  <a:pt x="1952605" y="1166768"/>
                  <a:pt x="1952605" y="1140093"/>
                </a:cubicBezTo>
                <a:cubicBezTo>
                  <a:pt x="1952605" y="1113418"/>
                  <a:pt x="1973411" y="1091545"/>
                  <a:pt x="2000086" y="1091011"/>
                </a:cubicBezTo>
                <a:close/>
                <a:moveTo>
                  <a:pt x="1503399" y="592190"/>
                </a:moveTo>
                <a:cubicBezTo>
                  <a:pt x="1516736" y="592190"/>
                  <a:pt x="1529007" y="597525"/>
                  <a:pt x="1538076" y="606594"/>
                </a:cubicBezTo>
                <a:cubicBezTo>
                  <a:pt x="1546613" y="615130"/>
                  <a:pt x="1551948" y="626867"/>
                  <a:pt x="1551948" y="640205"/>
                </a:cubicBezTo>
                <a:cubicBezTo>
                  <a:pt x="1551948" y="653009"/>
                  <a:pt x="1547146" y="665279"/>
                  <a:pt x="1538076" y="674349"/>
                </a:cubicBezTo>
                <a:cubicBezTo>
                  <a:pt x="1529007" y="683418"/>
                  <a:pt x="1517270" y="688753"/>
                  <a:pt x="1503933" y="688753"/>
                </a:cubicBezTo>
                <a:cubicBezTo>
                  <a:pt x="1477258" y="688753"/>
                  <a:pt x="1455384" y="667947"/>
                  <a:pt x="1454851" y="641272"/>
                </a:cubicBezTo>
                <a:cubicBezTo>
                  <a:pt x="1454851" y="614597"/>
                  <a:pt x="1475657" y="592723"/>
                  <a:pt x="1502332" y="592190"/>
                </a:cubicBezTo>
                <a:close/>
                <a:moveTo>
                  <a:pt x="1080335" y="28282"/>
                </a:moveTo>
                <a:cubicBezTo>
                  <a:pt x="1093672" y="28282"/>
                  <a:pt x="1105943" y="33617"/>
                  <a:pt x="1115012" y="42686"/>
                </a:cubicBezTo>
                <a:cubicBezTo>
                  <a:pt x="1123548" y="51222"/>
                  <a:pt x="1128883" y="62959"/>
                  <a:pt x="1128883" y="76297"/>
                </a:cubicBezTo>
                <a:cubicBezTo>
                  <a:pt x="1128883" y="89101"/>
                  <a:pt x="1124082" y="101371"/>
                  <a:pt x="1115012" y="110441"/>
                </a:cubicBezTo>
                <a:cubicBezTo>
                  <a:pt x="1105943" y="119510"/>
                  <a:pt x="1094206" y="124845"/>
                  <a:pt x="1080868" y="124845"/>
                </a:cubicBezTo>
                <a:cubicBezTo>
                  <a:pt x="1054193" y="124845"/>
                  <a:pt x="1032320" y="104039"/>
                  <a:pt x="1032320" y="77364"/>
                </a:cubicBezTo>
                <a:cubicBezTo>
                  <a:pt x="1032320" y="50689"/>
                  <a:pt x="1053126" y="28815"/>
                  <a:pt x="1079801" y="28282"/>
                </a:cubicBezTo>
                <a:close/>
              </a:path>
            </a:pathLst>
          </a:custGeom>
          <a:solidFill>
            <a:srgbClr val="FFFFFF">
              <a:alpha val="46000"/>
            </a:srgbClr>
          </a:solidFill>
          <a:ln w="5331" cap="flat">
            <a:noFill/>
            <a:prstDash val="solid"/>
            <a:miter/>
          </a:ln>
        </p:spPr>
        <p:txBody>
          <a:bodyPr rtlCol="0" anchor="ctr"/>
          <a:lstStyle/>
          <a:p>
            <a:endParaRPr lang="en-US"/>
          </a:p>
        </p:txBody>
      </p:sp>
    </p:spTree>
    <p:extLst>
      <p:ext uri="{BB962C8B-B14F-4D97-AF65-F5344CB8AC3E}">
        <p14:creationId xmlns:p14="http://schemas.microsoft.com/office/powerpoint/2010/main" val="21805900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B3ED6C-A809-C8A6-6696-1C712FC891B8}"/>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0409B153-7EB1-5477-7D12-9DF1DFAFE9D8}"/>
              </a:ext>
            </a:extLst>
          </p:cNvPr>
          <p:cNvSpPr>
            <a:spLocks noGrp="1"/>
          </p:cNvSpPr>
          <p:nvPr>
            <p:ph type="body" sz="quarter" idx="18"/>
          </p:nvPr>
        </p:nvSpPr>
        <p:spPr>
          <a:xfrm>
            <a:off x="6613876" y="1358758"/>
            <a:ext cx="4639192" cy="4377696"/>
          </a:xfrm>
        </p:spPr>
        <p:txBody>
          <a:bodyPr/>
          <a:lstStyle/>
          <a:p>
            <a:pPr marL="0"/>
            <a:r>
              <a:rPr lang="en-GB" sz="2000" dirty="0"/>
              <a:t>Artificial intelligence is no longer a future concern, it is a present reality in workplaces across Europe.</a:t>
            </a:r>
          </a:p>
          <a:p>
            <a:pPr marL="0"/>
            <a:r>
              <a:rPr lang="en-GB" sz="2000" b="1" dirty="0">
                <a:solidFill>
                  <a:schemeClr val="tx1">
                    <a:lumMod val="40000"/>
                    <a:lumOff val="60000"/>
                  </a:schemeClr>
                </a:solidFill>
                <a:hlinkClick r:id="rId3">
                  <a:extLst>
                    <a:ext uri="{A12FA001-AC4F-418D-AE19-62706E023703}">
                      <ahyp:hlinkClr xmlns:ahyp="http://schemas.microsoft.com/office/drawing/2018/hyperlinkcolor" val="tx"/>
                    </a:ext>
                  </a:extLst>
                </a:hlinkClick>
              </a:rPr>
              <a:t>Cedefop's 2024 AI Skills Survey, </a:t>
            </a:r>
            <a:r>
              <a:rPr lang="en-GB" sz="2000" dirty="0"/>
              <a:t>covering over 5,000 employees across 11 EU Member States, found that more than 28% of the European adult workforce is already using AI tools at work. At the same time, six in ten employees are susceptible to some form of AI-related task transformation in the coming years. For VET educators, these numbers carry a clear message: the learners we train today will enter workplaces where AI is a normal part of daily operations.</a:t>
            </a:r>
          </a:p>
          <a:p>
            <a:pPr marL="0"/>
            <a:endParaRPr lang="en-GB" sz="2000" dirty="0"/>
          </a:p>
        </p:txBody>
      </p:sp>
      <p:sp>
        <p:nvSpPr>
          <p:cNvPr id="7" name="Text Placeholder 6">
            <a:extLst>
              <a:ext uri="{FF2B5EF4-FFF2-40B4-BE49-F238E27FC236}">
                <a16:creationId xmlns:a16="http://schemas.microsoft.com/office/drawing/2014/main" id="{5F609EC3-318B-0B43-7367-63BFC6FC8038}"/>
              </a:ext>
            </a:extLst>
          </p:cNvPr>
          <p:cNvSpPr>
            <a:spLocks noGrp="1"/>
          </p:cNvSpPr>
          <p:nvPr>
            <p:ph type="body" sz="quarter" idx="16"/>
          </p:nvPr>
        </p:nvSpPr>
        <p:spPr>
          <a:xfrm>
            <a:off x="6554784" y="232980"/>
            <a:ext cx="4757375" cy="992652"/>
          </a:xfrm>
        </p:spPr>
        <p:txBody>
          <a:bodyPr/>
          <a:lstStyle/>
          <a:p>
            <a:r>
              <a:rPr lang="en-GB" dirty="0"/>
              <a:t>AI is already reshaping the world of work</a:t>
            </a:r>
            <a:endParaRPr lang="en-IE" dirty="0"/>
          </a:p>
        </p:txBody>
      </p:sp>
      <p:sp>
        <p:nvSpPr>
          <p:cNvPr id="17" name="Freeform 16">
            <a:extLst>
              <a:ext uri="{FF2B5EF4-FFF2-40B4-BE49-F238E27FC236}">
                <a16:creationId xmlns:a16="http://schemas.microsoft.com/office/drawing/2014/main" id="{A8AF3199-27A3-790C-C816-805022A0EBBA}"/>
              </a:ext>
            </a:extLst>
          </p:cNvPr>
          <p:cNvSpPr/>
          <p:nvPr/>
        </p:nvSpPr>
        <p:spPr>
          <a:xfrm rot="5551673">
            <a:off x="9464822" y="5119088"/>
            <a:ext cx="2447505" cy="1970486"/>
          </a:xfrm>
          <a:custGeom>
            <a:avLst/>
            <a:gdLst>
              <a:gd name="connsiteX0" fmla="*/ 2135061 w 2135061"/>
              <a:gd name="connsiteY0" fmla="*/ 804516 h 1718938"/>
              <a:gd name="connsiteX1" fmla="*/ 1330546 w 2135061"/>
              <a:gd name="connsiteY1" fmla="*/ 0 h 1718938"/>
              <a:gd name="connsiteX2" fmla="*/ 1316675 w 2135061"/>
              <a:gd name="connsiteY2" fmla="*/ 13871 h 1718938"/>
              <a:gd name="connsiteX3" fmla="*/ 1316675 w 2135061"/>
              <a:gd name="connsiteY3" fmla="*/ 300360 h 1718938"/>
              <a:gd name="connsiteX4" fmla="*/ 1340148 w 2135061"/>
              <a:gd name="connsiteY4" fmla="*/ 323833 h 1718938"/>
              <a:gd name="connsiteX5" fmla="*/ 1176364 w 2135061"/>
              <a:gd name="connsiteY5" fmla="*/ 487618 h 1718938"/>
              <a:gd name="connsiteX6" fmla="*/ 1201972 w 2135061"/>
              <a:gd name="connsiteY6" fmla="*/ 513225 h 1718938"/>
              <a:gd name="connsiteX7" fmla="*/ 988573 w 2135061"/>
              <a:gd name="connsiteY7" fmla="*/ 726625 h 1718938"/>
              <a:gd name="connsiteX8" fmla="*/ 323834 w 2135061"/>
              <a:gd name="connsiteY8" fmla="*/ 726625 h 1718938"/>
              <a:gd name="connsiteX9" fmla="*/ 311563 w 2135061"/>
              <a:gd name="connsiteY9" fmla="*/ 731426 h 1718938"/>
              <a:gd name="connsiteX10" fmla="*/ 114702 w 2135061"/>
              <a:gd name="connsiteY10" fmla="*/ 928288 h 1718938"/>
              <a:gd name="connsiteX11" fmla="*/ 76290 w 2135061"/>
              <a:gd name="connsiteY11" fmla="*/ 917084 h 1718938"/>
              <a:gd name="connsiteX12" fmla="*/ 0 w 2135061"/>
              <a:gd name="connsiteY12" fmla="*/ 991241 h 1718938"/>
              <a:gd name="connsiteX13" fmla="*/ 74156 w 2135061"/>
              <a:gd name="connsiteY13" fmla="*/ 1067531 h 1718938"/>
              <a:gd name="connsiteX14" fmla="*/ 127506 w 2135061"/>
              <a:gd name="connsiteY14" fmla="*/ 1046191 h 1718938"/>
              <a:gd name="connsiteX15" fmla="*/ 150447 w 2135061"/>
              <a:gd name="connsiteY15" fmla="*/ 993374 h 1718938"/>
              <a:gd name="connsiteX16" fmla="*/ 139243 w 2135061"/>
              <a:gd name="connsiteY16" fmla="*/ 952828 h 1718938"/>
              <a:gd name="connsiteX17" fmla="*/ 331303 w 2135061"/>
              <a:gd name="connsiteY17" fmla="*/ 760769 h 1718938"/>
              <a:gd name="connsiteX18" fmla="*/ 996042 w 2135061"/>
              <a:gd name="connsiteY18" fmla="*/ 760769 h 1718938"/>
              <a:gd name="connsiteX19" fmla="*/ 1008312 w 2135061"/>
              <a:gd name="connsiteY19" fmla="*/ 755967 h 1718938"/>
              <a:gd name="connsiteX20" fmla="*/ 1226513 w 2135061"/>
              <a:gd name="connsiteY20" fmla="*/ 537767 h 1718938"/>
              <a:gd name="connsiteX21" fmla="*/ 1254255 w 2135061"/>
              <a:gd name="connsiteY21" fmla="*/ 565509 h 1718938"/>
              <a:gd name="connsiteX22" fmla="*/ 1418039 w 2135061"/>
              <a:gd name="connsiteY22" fmla="*/ 401725 h 1718938"/>
              <a:gd name="connsiteX23" fmla="*/ 1506600 w 2135061"/>
              <a:gd name="connsiteY23" fmla="*/ 490285 h 1718938"/>
              <a:gd name="connsiteX24" fmla="*/ 1342816 w 2135061"/>
              <a:gd name="connsiteY24" fmla="*/ 654069 h 1718938"/>
              <a:gd name="connsiteX25" fmla="*/ 1368957 w 2135061"/>
              <a:gd name="connsiteY25" fmla="*/ 680211 h 1718938"/>
              <a:gd name="connsiteX26" fmla="*/ 1088337 w 2135061"/>
              <a:gd name="connsiteY26" fmla="*/ 960831 h 1718938"/>
              <a:gd name="connsiteX27" fmla="*/ 760236 w 2135061"/>
              <a:gd name="connsiteY27" fmla="*/ 960831 h 1718938"/>
              <a:gd name="connsiteX28" fmla="*/ 747965 w 2135061"/>
              <a:gd name="connsiteY28" fmla="*/ 965632 h 1718938"/>
              <a:gd name="connsiteX29" fmla="*/ 721824 w 2135061"/>
              <a:gd name="connsiteY29" fmla="*/ 991774 h 1718938"/>
              <a:gd name="connsiteX30" fmla="*/ 721824 w 2135061"/>
              <a:gd name="connsiteY30" fmla="*/ 991774 h 1718938"/>
              <a:gd name="connsiteX31" fmla="*/ 634863 w 2135061"/>
              <a:gd name="connsiteY31" fmla="*/ 1078201 h 1718938"/>
              <a:gd name="connsiteX32" fmla="*/ 600186 w 2135061"/>
              <a:gd name="connsiteY32" fmla="*/ 1069131 h 1718938"/>
              <a:gd name="connsiteX33" fmla="*/ 523896 w 2135061"/>
              <a:gd name="connsiteY33" fmla="*/ 1143288 h 1718938"/>
              <a:gd name="connsiteX34" fmla="*/ 598052 w 2135061"/>
              <a:gd name="connsiteY34" fmla="*/ 1219578 h 1718938"/>
              <a:gd name="connsiteX35" fmla="*/ 651402 w 2135061"/>
              <a:gd name="connsiteY35" fmla="*/ 1198238 h 1718938"/>
              <a:gd name="connsiteX36" fmla="*/ 674342 w 2135061"/>
              <a:gd name="connsiteY36" fmla="*/ 1145421 h 1718938"/>
              <a:gd name="connsiteX37" fmla="*/ 660471 w 2135061"/>
              <a:gd name="connsiteY37" fmla="*/ 1101141 h 1718938"/>
              <a:gd name="connsiteX38" fmla="*/ 667407 w 2135061"/>
              <a:gd name="connsiteY38" fmla="*/ 1094206 h 1718938"/>
              <a:gd name="connsiteX39" fmla="*/ 667407 w 2135061"/>
              <a:gd name="connsiteY39" fmla="*/ 1094206 h 1718938"/>
              <a:gd name="connsiteX40" fmla="*/ 766637 w 2135061"/>
              <a:gd name="connsiteY40" fmla="*/ 994975 h 1718938"/>
              <a:gd name="connsiteX41" fmla="*/ 1094739 w 2135061"/>
              <a:gd name="connsiteY41" fmla="*/ 994975 h 1718938"/>
              <a:gd name="connsiteX42" fmla="*/ 1107010 w 2135061"/>
              <a:gd name="connsiteY42" fmla="*/ 990173 h 1718938"/>
              <a:gd name="connsiteX43" fmla="*/ 1392431 w 2135061"/>
              <a:gd name="connsiteY43" fmla="*/ 704752 h 1718938"/>
              <a:gd name="connsiteX44" fmla="*/ 1419640 w 2135061"/>
              <a:gd name="connsiteY44" fmla="*/ 731960 h 1718938"/>
              <a:gd name="connsiteX45" fmla="*/ 1583424 w 2135061"/>
              <a:gd name="connsiteY45" fmla="*/ 568176 h 1718938"/>
              <a:gd name="connsiteX46" fmla="*/ 1671985 w 2135061"/>
              <a:gd name="connsiteY46" fmla="*/ 656737 h 1718938"/>
              <a:gd name="connsiteX47" fmla="*/ 1508200 w 2135061"/>
              <a:gd name="connsiteY47" fmla="*/ 820521 h 1718938"/>
              <a:gd name="connsiteX48" fmla="*/ 1535942 w 2135061"/>
              <a:gd name="connsiteY48" fmla="*/ 848263 h 1718938"/>
              <a:gd name="connsiteX49" fmla="*/ 1318808 w 2135061"/>
              <a:gd name="connsiteY49" fmla="*/ 1065396 h 1718938"/>
              <a:gd name="connsiteX50" fmla="*/ 1313473 w 2135061"/>
              <a:gd name="connsiteY50" fmla="*/ 1077667 h 1718938"/>
              <a:gd name="connsiteX51" fmla="*/ 1313473 w 2135061"/>
              <a:gd name="connsiteY51" fmla="*/ 1403635 h 1718938"/>
              <a:gd name="connsiteX52" fmla="*/ 1136886 w 2135061"/>
              <a:gd name="connsiteY52" fmla="*/ 1580223 h 1718938"/>
              <a:gd name="connsiteX53" fmla="*/ 1095806 w 2135061"/>
              <a:gd name="connsiteY53" fmla="*/ 1568486 h 1718938"/>
              <a:gd name="connsiteX54" fmla="*/ 1042990 w 2135061"/>
              <a:gd name="connsiteY54" fmla="*/ 1591427 h 1718938"/>
              <a:gd name="connsiteX55" fmla="*/ 1021650 w 2135061"/>
              <a:gd name="connsiteY55" fmla="*/ 1644776 h 1718938"/>
              <a:gd name="connsiteX56" fmla="*/ 1097940 w 2135061"/>
              <a:gd name="connsiteY56" fmla="*/ 1718932 h 1718938"/>
              <a:gd name="connsiteX57" fmla="*/ 1172096 w 2135061"/>
              <a:gd name="connsiteY57" fmla="*/ 1642642 h 1718938"/>
              <a:gd name="connsiteX58" fmla="*/ 1160893 w 2135061"/>
              <a:gd name="connsiteY58" fmla="*/ 1604230 h 1718938"/>
              <a:gd name="connsiteX59" fmla="*/ 1342816 w 2135061"/>
              <a:gd name="connsiteY59" fmla="*/ 1422307 h 1718938"/>
              <a:gd name="connsiteX60" fmla="*/ 1347618 w 2135061"/>
              <a:gd name="connsiteY60" fmla="*/ 1410037 h 1718938"/>
              <a:gd name="connsiteX61" fmla="*/ 1347618 w 2135061"/>
              <a:gd name="connsiteY61" fmla="*/ 1084069 h 1718938"/>
              <a:gd name="connsiteX62" fmla="*/ 1559417 w 2135061"/>
              <a:gd name="connsiteY62" fmla="*/ 872270 h 1718938"/>
              <a:gd name="connsiteX63" fmla="*/ 1585024 w 2135061"/>
              <a:gd name="connsiteY63" fmla="*/ 897878 h 1718938"/>
              <a:gd name="connsiteX64" fmla="*/ 1748809 w 2135061"/>
              <a:gd name="connsiteY64" fmla="*/ 734094 h 1718938"/>
              <a:gd name="connsiteX65" fmla="*/ 1837369 w 2135061"/>
              <a:gd name="connsiteY65" fmla="*/ 822655 h 1718938"/>
              <a:gd name="connsiteX66" fmla="*/ 1673585 w 2135061"/>
              <a:gd name="connsiteY66" fmla="*/ 986439 h 1718938"/>
              <a:gd name="connsiteX67" fmla="*/ 1700260 w 2135061"/>
              <a:gd name="connsiteY67" fmla="*/ 1013114 h 1718938"/>
              <a:gd name="connsiteX68" fmla="*/ 1612233 w 2135061"/>
              <a:gd name="connsiteY68" fmla="*/ 1101141 h 1718938"/>
              <a:gd name="connsiteX69" fmla="*/ 1571687 w 2135061"/>
              <a:gd name="connsiteY69" fmla="*/ 1089938 h 1718938"/>
              <a:gd name="connsiteX70" fmla="*/ 1518870 w 2135061"/>
              <a:gd name="connsiteY70" fmla="*/ 1112878 h 1718938"/>
              <a:gd name="connsiteX71" fmla="*/ 1497531 w 2135061"/>
              <a:gd name="connsiteY71" fmla="*/ 1166228 h 1718938"/>
              <a:gd name="connsiteX72" fmla="*/ 1573821 w 2135061"/>
              <a:gd name="connsiteY72" fmla="*/ 1240384 h 1718938"/>
              <a:gd name="connsiteX73" fmla="*/ 1647977 w 2135061"/>
              <a:gd name="connsiteY73" fmla="*/ 1164094 h 1718938"/>
              <a:gd name="connsiteX74" fmla="*/ 1636774 w 2135061"/>
              <a:gd name="connsiteY74" fmla="*/ 1125682 h 1718938"/>
              <a:gd name="connsiteX75" fmla="*/ 1724801 w 2135061"/>
              <a:gd name="connsiteY75" fmla="*/ 1037655 h 1718938"/>
              <a:gd name="connsiteX76" fmla="*/ 1751476 w 2135061"/>
              <a:gd name="connsiteY76" fmla="*/ 1064330 h 1718938"/>
              <a:gd name="connsiteX77" fmla="*/ 1915260 w 2135061"/>
              <a:gd name="connsiteY77" fmla="*/ 900546 h 1718938"/>
              <a:gd name="connsiteX78" fmla="*/ 1965942 w 2135061"/>
              <a:gd name="connsiteY78" fmla="*/ 951228 h 1718938"/>
              <a:gd name="connsiteX79" fmla="*/ 2051836 w 2135061"/>
              <a:gd name="connsiteY79" fmla="*/ 936823 h 1718938"/>
              <a:gd name="connsiteX80" fmla="*/ 2067841 w 2135061"/>
              <a:gd name="connsiteY80" fmla="*/ 937891 h 1718938"/>
              <a:gd name="connsiteX81" fmla="*/ 2133994 w 2135061"/>
              <a:gd name="connsiteY81" fmla="*/ 805050 h 1718938"/>
              <a:gd name="connsiteX82" fmla="*/ 601253 w 2135061"/>
              <a:gd name="connsiteY82" fmla="*/ 1192369 h 1718938"/>
              <a:gd name="connsiteX83" fmla="*/ 566575 w 2135061"/>
              <a:gd name="connsiteY83" fmla="*/ 1177965 h 1718938"/>
              <a:gd name="connsiteX84" fmla="*/ 552171 w 2135061"/>
              <a:gd name="connsiteY84" fmla="*/ 1144355 h 1718938"/>
              <a:gd name="connsiteX85" fmla="*/ 566042 w 2135061"/>
              <a:gd name="connsiteY85" fmla="*/ 1110210 h 1718938"/>
              <a:gd name="connsiteX86" fmla="*/ 600186 w 2135061"/>
              <a:gd name="connsiteY86" fmla="*/ 1095806 h 1718938"/>
              <a:gd name="connsiteX87" fmla="*/ 648734 w 2135061"/>
              <a:gd name="connsiteY87" fmla="*/ 1143288 h 1718938"/>
              <a:gd name="connsiteX88" fmla="*/ 601253 w 2135061"/>
              <a:gd name="connsiteY88" fmla="*/ 1192369 h 1718938"/>
              <a:gd name="connsiteX89" fmla="*/ 1098474 w 2135061"/>
              <a:gd name="connsiteY89" fmla="*/ 1691724 h 1718938"/>
              <a:gd name="connsiteX90" fmla="*/ 1063796 w 2135061"/>
              <a:gd name="connsiteY90" fmla="*/ 1677320 h 1718938"/>
              <a:gd name="connsiteX91" fmla="*/ 1049925 w 2135061"/>
              <a:gd name="connsiteY91" fmla="*/ 1643709 h 1718938"/>
              <a:gd name="connsiteX92" fmla="*/ 1063796 w 2135061"/>
              <a:gd name="connsiteY92" fmla="*/ 1609565 h 1718938"/>
              <a:gd name="connsiteX93" fmla="*/ 1097940 w 2135061"/>
              <a:gd name="connsiteY93" fmla="*/ 1595161 h 1718938"/>
              <a:gd name="connsiteX94" fmla="*/ 1146488 w 2135061"/>
              <a:gd name="connsiteY94" fmla="*/ 1642642 h 1718938"/>
              <a:gd name="connsiteX95" fmla="*/ 1099007 w 2135061"/>
              <a:gd name="connsiteY95" fmla="*/ 1691724 h 171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135061" h="1718938">
                <a:moveTo>
                  <a:pt x="2135061" y="804516"/>
                </a:moveTo>
                <a:lnTo>
                  <a:pt x="1330546" y="0"/>
                </a:lnTo>
                <a:lnTo>
                  <a:pt x="1316675" y="13871"/>
                </a:lnTo>
                <a:cubicBezTo>
                  <a:pt x="1237717" y="92829"/>
                  <a:pt x="1237717" y="220869"/>
                  <a:pt x="1316675" y="300360"/>
                </a:cubicBezTo>
                <a:lnTo>
                  <a:pt x="1340148" y="323833"/>
                </a:lnTo>
                <a:lnTo>
                  <a:pt x="1176364" y="487618"/>
                </a:lnTo>
                <a:lnTo>
                  <a:pt x="1201972" y="513225"/>
                </a:lnTo>
                <a:lnTo>
                  <a:pt x="988573" y="726625"/>
                </a:lnTo>
                <a:cubicBezTo>
                  <a:pt x="974702" y="726625"/>
                  <a:pt x="323834" y="726625"/>
                  <a:pt x="323834" y="726625"/>
                </a:cubicBezTo>
                <a:cubicBezTo>
                  <a:pt x="319032" y="726625"/>
                  <a:pt x="314764" y="728226"/>
                  <a:pt x="311563" y="731426"/>
                </a:cubicBezTo>
                <a:lnTo>
                  <a:pt x="114702" y="928288"/>
                </a:lnTo>
                <a:cubicBezTo>
                  <a:pt x="103499" y="921352"/>
                  <a:pt x="90161" y="917084"/>
                  <a:pt x="76290" y="917084"/>
                </a:cubicBezTo>
                <a:cubicBezTo>
                  <a:pt x="34677" y="916551"/>
                  <a:pt x="533" y="949628"/>
                  <a:pt x="0" y="991241"/>
                </a:cubicBezTo>
                <a:cubicBezTo>
                  <a:pt x="0" y="1032853"/>
                  <a:pt x="33077" y="1066997"/>
                  <a:pt x="74156" y="1067531"/>
                </a:cubicBezTo>
                <a:cubicBezTo>
                  <a:pt x="94429" y="1067531"/>
                  <a:pt x="113102" y="1060061"/>
                  <a:pt x="127506" y="1046191"/>
                </a:cubicBezTo>
                <a:cubicBezTo>
                  <a:pt x="141911" y="1032320"/>
                  <a:pt x="149913" y="1013114"/>
                  <a:pt x="150447" y="993374"/>
                </a:cubicBezTo>
                <a:cubicBezTo>
                  <a:pt x="150447" y="978437"/>
                  <a:pt x="146712" y="964566"/>
                  <a:pt x="139243" y="952828"/>
                </a:cubicBezTo>
                <a:lnTo>
                  <a:pt x="331303" y="760769"/>
                </a:lnTo>
                <a:lnTo>
                  <a:pt x="996042" y="760769"/>
                </a:lnTo>
                <a:cubicBezTo>
                  <a:pt x="1000843" y="760769"/>
                  <a:pt x="1005111" y="759169"/>
                  <a:pt x="1008312" y="755967"/>
                </a:cubicBezTo>
                <a:lnTo>
                  <a:pt x="1226513" y="537767"/>
                </a:lnTo>
                <a:lnTo>
                  <a:pt x="1254255" y="565509"/>
                </a:lnTo>
                <a:lnTo>
                  <a:pt x="1418039" y="401725"/>
                </a:lnTo>
                <a:lnTo>
                  <a:pt x="1506600" y="490285"/>
                </a:lnTo>
                <a:lnTo>
                  <a:pt x="1342816" y="654069"/>
                </a:lnTo>
                <a:lnTo>
                  <a:pt x="1368957" y="680211"/>
                </a:lnTo>
                <a:lnTo>
                  <a:pt x="1088337" y="960831"/>
                </a:lnTo>
                <a:cubicBezTo>
                  <a:pt x="1074466" y="960831"/>
                  <a:pt x="760236" y="960831"/>
                  <a:pt x="760236" y="960831"/>
                </a:cubicBezTo>
                <a:cubicBezTo>
                  <a:pt x="755434" y="960831"/>
                  <a:pt x="751166" y="962432"/>
                  <a:pt x="747965" y="965632"/>
                </a:cubicBezTo>
                <a:lnTo>
                  <a:pt x="721824" y="991774"/>
                </a:lnTo>
                <a:lnTo>
                  <a:pt x="721824" y="991774"/>
                </a:lnTo>
                <a:cubicBezTo>
                  <a:pt x="721824" y="991774"/>
                  <a:pt x="634863" y="1078201"/>
                  <a:pt x="634863" y="1078201"/>
                </a:cubicBezTo>
                <a:cubicBezTo>
                  <a:pt x="624727" y="1072866"/>
                  <a:pt x="612990" y="1069131"/>
                  <a:pt x="600186" y="1069131"/>
                </a:cubicBezTo>
                <a:cubicBezTo>
                  <a:pt x="558573" y="1068598"/>
                  <a:pt x="524429" y="1101675"/>
                  <a:pt x="523896" y="1143288"/>
                </a:cubicBezTo>
                <a:cubicBezTo>
                  <a:pt x="523362" y="1184900"/>
                  <a:pt x="556439" y="1219044"/>
                  <a:pt x="598052" y="1219578"/>
                </a:cubicBezTo>
                <a:cubicBezTo>
                  <a:pt x="618325" y="1219578"/>
                  <a:pt x="636997" y="1212109"/>
                  <a:pt x="651402" y="1198238"/>
                </a:cubicBezTo>
                <a:cubicBezTo>
                  <a:pt x="665806" y="1184367"/>
                  <a:pt x="673809" y="1165161"/>
                  <a:pt x="674342" y="1145421"/>
                </a:cubicBezTo>
                <a:cubicBezTo>
                  <a:pt x="674342" y="1128883"/>
                  <a:pt x="669541" y="1113411"/>
                  <a:pt x="660471" y="1101141"/>
                </a:cubicBezTo>
                <a:lnTo>
                  <a:pt x="667407" y="1094206"/>
                </a:lnTo>
                <a:lnTo>
                  <a:pt x="667407" y="1094206"/>
                </a:lnTo>
                <a:cubicBezTo>
                  <a:pt x="667407" y="1094206"/>
                  <a:pt x="766637" y="994975"/>
                  <a:pt x="766637" y="994975"/>
                </a:cubicBezTo>
                <a:cubicBezTo>
                  <a:pt x="780508" y="994975"/>
                  <a:pt x="1094739" y="994975"/>
                  <a:pt x="1094739" y="994975"/>
                </a:cubicBezTo>
                <a:cubicBezTo>
                  <a:pt x="1099541" y="994975"/>
                  <a:pt x="1103809" y="993374"/>
                  <a:pt x="1107010" y="990173"/>
                </a:cubicBezTo>
                <a:lnTo>
                  <a:pt x="1392431" y="704752"/>
                </a:lnTo>
                <a:lnTo>
                  <a:pt x="1419640" y="731960"/>
                </a:lnTo>
                <a:lnTo>
                  <a:pt x="1583424" y="568176"/>
                </a:lnTo>
                <a:lnTo>
                  <a:pt x="1671985" y="656737"/>
                </a:lnTo>
                <a:lnTo>
                  <a:pt x="1508200" y="820521"/>
                </a:lnTo>
                <a:lnTo>
                  <a:pt x="1535942" y="848263"/>
                </a:lnTo>
                <a:lnTo>
                  <a:pt x="1318808" y="1065396"/>
                </a:lnTo>
                <a:cubicBezTo>
                  <a:pt x="1315608" y="1068598"/>
                  <a:pt x="1314007" y="1072866"/>
                  <a:pt x="1313473" y="1077667"/>
                </a:cubicBezTo>
                <a:cubicBezTo>
                  <a:pt x="1313473" y="1077667"/>
                  <a:pt x="1313473" y="1390297"/>
                  <a:pt x="1313473" y="1403635"/>
                </a:cubicBezTo>
                <a:lnTo>
                  <a:pt x="1136886" y="1580223"/>
                </a:lnTo>
                <a:cubicBezTo>
                  <a:pt x="1125149" y="1572754"/>
                  <a:pt x="1110744" y="1568486"/>
                  <a:pt x="1095806" y="1568486"/>
                </a:cubicBezTo>
                <a:cubicBezTo>
                  <a:pt x="1075533" y="1568486"/>
                  <a:pt x="1056861" y="1577022"/>
                  <a:pt x="1042990" y="1591427"/>
                </a:cubicBezTo>
                <a:cubicBezTo>
                  <a:pt x="1029119" y="1605831"/>
                  <a:pt x="1021116" y="1625037"/>
                  <a:pt x="1021650" y="1644776"/>
                </a:cubicBezTo>
                <a:cubicBezTo>
                  <a:pt x="1022183" y="1686389"/>
                  <a:pt x="1056327" y="1719466"/>
                  <a:pt x="1097940" y="1718932"/>
                </a:cubicBezTo>
                <a:cubicBezTo>
                  <a:pt x="1139553" y="1718399"/>
                  <a:pt x="1172630" y="1684255"/>
                  <a:pt x="1172096" y="1642642"/>
                </a:cubicBezTo>
                <a:cubicBezTo>
                  <a:pt x="1172096" y="1628772"/>
                  <a:pt x="1167828" y="1615434"/>
                  <a:pt x="1160893" y="1604230"/>
                </a:cubicBezTo>
                <a:lnTo>
                  <a:pt x="1342816" y="1422307"/>
                </a:lnTo>
                <a:cubicBezTo>
                  <a:pt x="1346017" y="1419106"/>
                  <a:pt x="1347618" y="1414838"/>
                  <a:pt x="1347618" y="1410037"/>
                </a:cubicBezTo>
                <a:lnTo>
                  <a:pt x="1347618" y="1084069"/>
                </a:lnTo>
                <a:lnTo>
                  <a:pt x="1559417" y="872270"/>
                </a:lnTo>
                <a:lnTo>
                  <a:pt x="1585024" y="897878"/>
                </a:lnTo>
                <a:lnTo>
                  <a:pt x="1748809" y="734094"/>
                </a:lnTo>
                <a:lnTo>
                  <a:pt x="1837369" y="822655"/>
                </a:lnTo>
                <a:lnTo>
                  <a:pt x="1673585" y="986439"/>
                </a:lnTo>
                <a:lnTo>
                  <a:pt x="1700260" y="1013114"/>
                </a:lnTo>
                <a:lnTo>
                  <a:pt x="1612233" y="1101141"/>
                </a:lnTo>
                <a:cubicBezTo>
                  <a:pt x="1600496" y="1093672"/>
                  <a:pt x="1586625" y="1089404"/>
                  <a:pt x="1571687" y="1089938"/>
                </a:cubicBezTo>
                <a:cubicBezTo>
                  <a:pt x="1551414" y="1089938"/>
                  <a:pt x="1532742" y="1098474"/>
                  <a:pt x="1518870" y="1112878"/>
                </a:cubicBezTo>
                <a:cubicBezTo>
                  <a:pt x="1505000" y="1127283"/>
                  <a:pt x="1496997" y="1146489"/>
                  <a:pt x="1497531" y="1166228"/>
                </a:cubicBezTo>
                <a:cubicBezTo>
                  <a:pt x="1498064" y="1207841"/>
                  <a:pt x="1532208" y="1240918"/>
                  <a:pt x="1573821" y="1240384"/>
                </a:cubicBezTo>
                <a:cubicBezTo>
                  <a:pt x="1615434" y="1239851"/>
                  <a:pt x="1648511" y="1205707"/>
                  <a:pt x="1647977" y="1164094"/>
                </a:cubicBezTo>
                <a:cubicBezTo>
                  <a:pt x="1647977" y="1149690"/>
                  <a:pt x="1643709" y="1136885"/>
                  <a:pt x="1636774" y="1125682"/>
                </a:cubicBezTo>
                <a:lnTo>
                  <a:pt x="1724801" y="1037655"/>
                </a:lnTo>
                <a:lnTo>
                  <a:pt x="1751476" y="1064330"/>
                </a:lnTo>
                <a:lnTo>
                  <a:pt x="1915260" y="900546"/>
                </a:lnTo>
                <a:lnTo>
                  <a:pt x="1965942" y="951228"/>
                </a:lnTo>
                <a:cubicBezTo>
                  <a:pt x="1991550" y="942158"/>
                  <a:pt x="2019826" y="936823"/>
                  <a:pt x="2051836" y="936823"/>
                </a:cubicBezTo>
                <a:cubicBezTo>
                  <a:pt x="2083846" y="936823"/>
                  <a:pt x="2062506" y="937357"/>
                  <a:pt x="2067841" y="937891"/>
                </a:cubicBezTo>
                <a:cubicBezTo>
                  <a:pt x="2076376" y="887742"/>
                  <a:pt x="2098784" y="840794"/>
                  <a:pt x="2133994" y="805050"/>
                </a:cubicBezTo>
                <a:close/>
                <a:moveTo>
                  <a:pt x="601253" y="1192369"/>
                </a:moveTo>
                <a:cubicBezTo>
                  <a:pt x="587915" y="1192369"/>
                  <a:pt x="575645" y="1187034"/>
                  <a:pt x="566575" y="1177965"/>
                </a:cubicBezTo>
                <a:cubicBezTo>
                  <a:pt x="558040" y="1169429"/>
                  <a:pt x="552705" y="1157692"/>
                  <a:pt x="552171" y="1144355"/>
                </a:cubicBezTo>
                <a:cubicBezTo>
                  <a:pt x="552171" y="1131550"/>
                  <a:pt x="556973" y="1119280"/>
                  <a:pt x="566042" y="1110210"/>
                </a:cubicBezTo>
                <a:cubicBezTo>
                  <a:pt x="575111" y="1101141"/>
                  <a:pt x="586848" y="1095806"/>
                  <a:pt x="600186" y="1095806"/>
                </a:cubicBezTo>
                <a:cubicBezTo>
                  <a:pt x="626861" y="1095806"/>
                  <a:pt x="648734" y="1116613"/>
                  <a:pt x="648734" y="1143288"/>
                </a:cubicBezTo>
                <a:cubicBezTo>
                  <a:pt x="648734" y="1169963"/>
                  <a:pt x="627928" y="1191836"/>
                  <a:pt x="601253" y="1192369"/>
                </a:cubicBezTo>
                <a:close/>
                <a:moveTo>
                  <a:pt x="1098474" y="1691724"/>
                </a:moveTo>
                <a:cubicBezTo>
                  <a:pt x="1085136" y="1691724"/>
                  <a:pt x="1072866" y="1686389"/>
                  <a:pt x="1063796" y="1677320"/>
                </a:cubicBezTo>
                <a:cubicBezTo>
                  <a:pt x="1055260" y="1668784"/>
                  <a:pt x="1049925" y="1657047"/>
                  <a:pt x="1049925" y="1643709"/>
                </a:cubicBezTo>
                <a:cubicBezTo>
                  <a:pt x="1049925" y="1630905"/>
                  <a:pt x="1054727" y="1618635"/>
                  <a:pt x="1063796" y="1609565"/>
                </a:cubicBezTo>
                <a:cubicBezTo>
                  <a:pt x="1072866" y="1600496"/>
                  <a:pt x="1084603" y="1595161"/>
                  <a:pt x="1097940" y="1595161"/>
                </a:cubicBezTo>
                <a:cubicBezTo>
                  <a:pt x="1124615" y="1595161"/>
                  <a:pt x="1146488" y="1615967"/>
                  <a:pt x="1146488" y="1642642"/>
                </a:cubicBezTo>
                <a:cubicBezTo>
                  <a:pt x="1146488" y="1669317"/>
                  <a:pt x="1125682" y="1691191"/>
                  <a:pt x="1099007" y="1691724"/>
                </a:cubicBezTo>
                <a:close/>
              </a:path>
            </a:pathLst>
          </a:custGeom>
          <a:solidFill>
            <a:srgbClr val="FFFFFF">
              <a:alpha val="46000"/>
            </a:srgbClr>
          </a:solidFill>
          <a:ln w="5331" cap="flat">
            <a:noFill/>
            <a:prstDash val="solid"/>
            <a:miter/>
          </a:ln>
        </p:spPr>
        <p:txBody>
          <a:bodyPr rtlCol="0" anchor="ctr"/>
          <a:lstStyle/>
          <a:p>
            <a:endParaRPr lang="en-US"/>
          </a:p>
        </p:txBody>
      </p:sp>
      <p:pic>
        <p:nvPicPr>
          <p:cNvPr id="5122" name="Picture 2">
            <a:hlinkClick r:id="rId3"/>
            <a:extLst>
              <a:ext uri="{FF2B5EF4-FFF2-40B4-BE49-F238E27FC236}">
                <a16:creationId xmlns:a16="http://schemas.microsoft.com/office/drawing/2014/main" id="{564DE188-B6AB-CEBC-A7E0-8C3F3BEFB47B}"/>
              </a:ext>
            </a:extLst>
          </p:cNvPr>
          <p:cNvPicPr>
            <a:picLocks noGrp="1" noChangeAspect="1" noChangeArrowheads="1"/>
          </p:cNvPicPr>
          <p:nvPr>
            <p:ph type="pic" sz="quarter" idx="44"/>
          </p:nvPr>
        </p:nvPicPr>
        <p:blipFill>
          <a:blip r:embed="rId4">
            <a:extLst>
              <a:ext uri="{28A0092B-C50C-407E-A947-70E740481C1C}">
                <a14:useLocalDpi xmlns:a14="http://schemas.microsoft.com/office/drawing/2010/main" val="0"/>
              </a:ext>
            </a:extLst>
          </a:blip>
          <a:srcRect t="12167" b="12167"/>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30083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9BAAB3-57DF-A8EE-026A-B01885CB426F}"/>
            </a:ext>
          </a:extLst>
        </p:cNvPr>
        <p:cNvGrpSpPr/>
        <p:nvPr/>
      </p:nvGrpSpPr>
      <p:grpSpPr>
        <a:xfrm>
          <a:off x="0" y="0"/>
          <a:ext cx="0" cy="0"/>
          <a:chOff x="0" y="0"/>
          <a:chExt cx="0" cy="0"/>
        </a:xfrm>
      </p:grpSpPr>
      <p:pic>
        <p:nvPicPr>
          <p:cNvPr id="16" name="Picture Placeholder 4">
            <a:extLst>
              <a:ext uri="{FF2B5EF4-FFF2-40B4-BE49-F238E27FC236}">
                <a16:creationId xmlns:a16="http://schemas.microsoft.com/office/drawing/2014/main" id="{2E55AADC-B51A-16AF-0053-10835EEDCA17}"/>
              </a:ext>
            </a:extLst>
          </p:cNvPr>
          <p:cNvPicPr>
            <a:picLocks noGrp="1" noChangeAspect="1"/>
          </p:cNvPicPr>
          <p:nvPr>
            <p:ph type="pic" sz="quarter" idx="44"/>
          </p:nvPr>
        </p:nvPicPr>
        <p:blipFill>
          <a:blip r:embed="rId3" cstate="screen">
            <a:extLst>
              <a:ext uri="{28A0092B-C50C-407E-A947-70E740481C1C}">
                <a14:useLocalDpi xmlns:a14="http://schemas.microsoft.com/office/drawing/2010/main"/>
              </a:ext>
            </a:extLst>
          </a:blip>
          <a:srcRect/>
          <a:stretch/>
        </p:blipFill>
        <p:spPr/>
      </p:pic>
      <p:sp>
        <p:nvSpPr>
          <p:cNvPr id="8" name="Text Placeholder 7">
            <a:extLst>
              <a:ext uri="{FF2B5EF4-FFF2-40B4-BE49-F238E27FC236}">
                <a16:creationId xmlns:a16="http://schemas.microsoft.com/office/drawing/2014/main" id="{B06EE696-A4DD-16D5-92F1-5A56ED0DC5A0}"/>
              </a:ext>
            </a:extLst>
          </p:cNvPr>
          <p:cNvSpPr>
            <a:spLocks noGrp="1"/>
          </p:cNvSpPr>
          <p:nvPr>
            <p:ph type="body" sz="quarter" idx="18"/>
          </p:nvPr>
        </p:nvSpPr>
        <p:spPr>
          <a:xfrm>
            <a:off x="6672967" y="1691173"/>
            <a:ext cx="4639192" cy="3180191"/>
          </a:xfrm>
        </p:spPr>
        <p:txBody>
          <a:bodyPr/>
          <a:lstStyle/>
          <a:p>
            <a:pPr marL="0"/>
            <a:r>
              <a:rPr lang="en-GB" sz="2000" dirty="0"/>
              <a:t>Yet the challenge is not only about learners. Cedefop's survey also revealed that 40–60% of adult workers have a poor understanding of what AI is, how it operates, and its consequences for society. Nearly 44% of workers expressed concern that they would not receive adequate training to work alongside AI. This gap between AI's rapid adoption and people's readiness to use it effectively and critically is exactly where VET educators can make a decisive difference.</a:t>
            </a:r>
          </a:p>
          <a:p>
            <a:pPr marL="0"/>
            <a:endParaRPr lang="en-GB" sz="2000" dirty="0"/>
          </a:p>
          <a:p>
            <a:pPr marL="0"/>
            <a:endParaRPr lang="en-GB" dirty="0"/>
          </a:p>
        </p:txBody>
      </p:sp>
      <p:sp>
        <p:nvSpPr>
          <p:cNvPr id="7" name="Text Placeholder 6">
            <a:extLst>
              <a:ext uri="{FF2B5EF4-FFF2-40B4-BE49-F238E27FC236}">
                <a16:creationId xmlns:a16="http://schemas.microsoft.com/office/drawing/2014/main" id="{43BB5A1D-BC30-F3B3-36FF-C097BE8728EB}"/>
              </a:ext>
            </a:extLst>
          </p:cNvPr>
          <p:cNvSpPr>
            <a:spLocks noGrp="1"/>
          </p:cNvSpPr>
          <p:nvPr>
            <p:ph type="body" sz="quarter" idx="16"/>
          </p:nvPr>
        </p:nvSpPr>
        <p:spPr>
          <a:xfrm>
            <a:off x="6554784" y="232980"/>
            <a:ext cx="4757375" cy="992652"/>
          </a:xfrm>
        </p:spPr>
        <p:txBody>
          <a:bodyPr/>
          <a:lstStyle/>
          <a:p>
            <a:r>
              <a:rPr lang="en-GB" dirty="0"/>
              <a:t>AI is already reshaping the world of work</a:t>
            </a:r>
            <a:endParaRPr lang="en-IE" dirty="0"/>
          </a:p>
        </p:txBody>
      </p:sp>
      <p:sp>
        <p:nvSpPr>
          <p:cNvPr id="17" name="Freeform 16">
            <a:extLst>
              <a:ext uri="{FF2B5EF4-FFF2-40B4-BE49-F238E27FC236}">
                <a16:creationId xmlns:a16="http://schemas.microsoft.com/office/drawing/2014/main" id="{40FC3DF2-BAF1-F579-7F32-ED22A03B8B9C}"/>
              </a:ext>
            </a:extLst>
          </p:cNvPr>
          <p:cNvSpPr/>
          <p:nvPr/>
        </p:nvSpPr>
        <p:spPr>
          <a:xfrm rot="5551673">
            <a:off x="9464822" y="5119088"/>
            <a:ext cx="2447505" cy="1970486"/>
          </a:xfrm>
          <a:custGeom>
            <a:avLst/>
            <a:gdLst>
              <a:gd name="connsiteX0" fmla="*/ 2135061 w 2135061"/>
              <a:gd name="connsiteY0" fmla="*/ 804516 h 1718938"/>
              <a:gd name="connsiteX1" fmla="*/ 1330546 w 2135061"/>
              <a:gd name="connsiteY1" fmla="*/ 0 h 1718938"/>
              <a:gd name="connsiteX2" fmla="*/ 1316675 w 2135061"/>
              <a:gd name="connsiteY2" fmla="*/ 13871 h 1718938"/>
              <a:gd name="connsiteX3" fmla="*/ 1316675 w 2135061"/>
              <a:gd name="connsiteY3" fmla="*/ 300360 h 1718938"/>
              <a:gd name="connsiteX4" fmla="*/ 1340148 w 2135061"/>
              <a:gd name="connsiteY4" fmla="*/ 323833 h 1718938"/>
              <a:gd name="connsiteX5" fmla="*/ 1176364 w 2135061"/>
              <a:gd name="connsiteY5" fmla="*/ 487618 h 1718938"/>
              <a:gd name="connsiteX6" fmla="*/ 1201972 w 2135061"/>
              <a:gd name="connsiteY6" fmla="*/ 513225 h 1718938"/>
              <a:gd name="connsiteX7" fmla="*/ 988573 w 2135061"/>
              <a:gd name="connsiteY7" fmla="*/ 726625 h 1718938"/>
              <a:gd name="connsiteX8" fmla="*/ 323834 w 2135061"/>
              <a:gd name="connsiteY8" fmla="*/ 726625 h 1718938"/>
              <a:gd name="connsiteX9" fmla="*/ 311563 w 2135061"/>
              <a:gd name="connsiteY9" fmla="*/ 731426 h 1718938"/>
              <a:gd name="connsiteX10" fmla="*/ 114702 w 2135061"/>
              <a:gd name="connsiteY10" fmla="*/ 928288 h 1718938"/>
              <a:gd name="connsiteX11" fmla="*/ 76290 w 2135061"/>
              <a:gd name="connsiteY11" fmla="*/ 917084 h 1718938"/>
              <a:gd name="connsiteX12" fmla="*/ 0 w 2135061"/>
              <a:gd name="connsiteY12" fmla="*/ 991241 h 1718938"/>
              <a:gd name="connsiteX13" fmla="*/ 74156 w 2135061"/>
              <a:gd name="connsiteY13" fmla="*/ 1067531 h 1718938"/>
              <a:gd name="connsiteX14" fmla="*/ 127506 w 2135061"/>
              <a:gd name="connsiteY14" fmla="*/ 1046191 h 1718938"/>
              <a:gd name="connsiteX15" fmla="*/ 150447 w 2135061"/>
              <a:gd name="connsiteY15" fmla="*/ 993374 h 1718938"/>
              <a:gd name="connsiteX16" fmla="*/ 139243 w 2135061"/>
              <a:gd name="connsiteY16" fmla="*/ 952828 h 1718938"/>
              <a:gd name="connsiteX17" fmla="*/ 331303 w 2135061"/>
              <a:gd name="connsiteY17" fmla="*/ 760769 h 1718938"/>
              <a:gd name="connsiteX18" fmla="*/ 996042 w 2135061"/>
              <a:gd name="connsiteY18" fmla="*/ 760769 h 1718938"/>
              <a:gd name="connsiteX19" fmla="*/ 1008312 w 2135061"/>
              <a:gd name="connsiteY19" fmla="*/ 755967 h 1718938"/>
              <a:gd name="connsiteX20" fmla="*/ 1226513 w 2135061"/>
              <a:gd name="connsiteY20" fmla="*/ 537767 h 1718938"/>
              <a:gd name="connsiteX21" fmla="*/ 1254255 w 2135061"/>
              <a:gd name="connsiteY21" fmla="*/ 565509 h 1718938"/>
              <a:gd name="connsiteX22" fmla="*/ 1418039 w 2135061"/>
              <a:gd name="connsiteY22" fmla="*/ 401725 h 1718938"/>
              <a:gd name="connsiteX23" fmla="*/ 1506600 w 2135061"/>
              <a:gd name="connsiteY23" fmla="*/ 490285 h 1718938"/>
              <a:gd name="connsiteX24" fmla="*/ 1342816 w 2135061"/>
              <a:gd name="connsiteY24" fmla="*/ 654069 h 1718938"/>
              <a:gd name="connsiteX25" fmla="*/ 1368957 w 2135061"/>
              <a:gd name="connsiteY25" fmla="*/ 680211 h 1718938"/>
              <a:gd name="connsiteX26" fmla="*/ 1088337 w 2135061"/>
              <a:gd name="connsiteY26" fmla="*/ 960831 h 1718938"/>
              <a:gd name="connsiteX27" fmla="*/ 760236 w 2135061"/>
              <a:gd name="connsiteY27" fmla="*/ 960831 h 1718938"/>
              <a:gd name="connsiteX28" fmla="*/ 747965 w 2135061"/>
              <a:gd name="connsiteY28" fmla="*/ 965632 h 1718938"/>
              <a:gd name="connsiteX29" fmla="*/ 721824 w 2135061"/>
              <a:gd name="connsiteY29" fmla="*/ 991774 h 1718938"/>
              <a:gd name="connsiteX30" fmla="*/ 721824 w 2135061"/>
              <a:gd name="connsiteY30" fmla="*/ 991774 h 1718938"/>
              <a:gd name="connsiteX31" fmla="*/ 634863 w 2135061"/>
              <a:gd name="connsiteY31" fmla="*/ 1078201 h 1718938"/>
              <a:gd name="connsiteX32" fmla="*/ 600186 w 2135061"/>
              <a:gd name="connsiteY32" fmla="*/ 1069131 h 1718938"/>
              <a:gd name="connsiteX33" fmla="*/ 523896 w 2135061"/>
              <a:gd name="connsiteY33" fmla="*/ 1143288 h 1718938"/>
              <a:gd name="connsiteX34" fmla="*/ 598052 w 2135061"/>
              <a:gd name="connsiteY34" fmla="*/ 1219578 h 1718938"/>
              <a:gd name="connsiteX35" fmla="*/ 651402 w 2135061"/>
              <a:gd name="connsiteY35" fmla="*/ 1198238 h 1718938"/>
              <a:gd name="connsiteX36" fmla="*/ 674342 w 2135061"/>
              <a:gd name="connsiteY36" fmla="*/ 1145421 h 1718938"/>
              <a:gd name="connsiteX37" fmla="*/ 660471 w 2135061"/>
              <a:gd name="connsiteY37" fmla="*/ 1101141 h 1718938"/>
              <a:gd name="connsiteX38" fmla="*/ 667407 w 2135061"/>
              <a:gd name="connsiteY38" fmla="*/ 1094206 h 1718938"/>
              <a:gd name="connsiteX39" fmla="*/ 667407 w 2135061"/>
              <a:gd name="connsiteY39" fmla="*/ 1094206 h 1718938"/>
              <a:gd name="connsiteX40" fmla="*/ 766637 w 2135061"/>
              <a:gd name="connsiteY40" fmla="*/ 994975 h 1718938"/>
              <a:gd name="connsiteX41" fmla="*/ 1094739 w 2135061"/>
              <a:gd name="connsiteY41" fmla="*/ 994975 h 1718938"/>
              <a:gd name="connsiteX42" fmla="*/ 1107010 w 2135061"/>
              <a:gd name="connsiteY42" fmla="*/ 990173 h 1718938"/>
              <a:gd name="connsiteX43" fmla="*/ 1392431 w 2135061"/>
              <a:gd name="connsiteY43" fmla="*/ 704752 h 1718938"/>
              <a:gd name="connsiteX44" fmla="*/ 1419640 w 2135061"/>
              <a:gd name="connsiteY44" fmla="*/ 731960 h 1718938"/>
              <a:gd name="connsiteX45" fmla="*/ 1583424 w 2135061"/>
              <a:gd name="connsiteY45" fmla="*/ 568176 h 1718938"/>
              <a:gd name="connsiteX46" fmla="*/ 1671985 w 2135061"/>
              <a:gd name="connsiteY46" fmla="*/ 656737 h 1718938"/>
              <a:gd name="connsiteX47" fmla="*/ 1508200 w 2135061"/>
              <a:gd name="connsiteY47" fmla="*/ 820521 h 1718938"/>
              <a:gd name="connsiteX48" fmla="*/ 1535942 w 2135061"/>
              <a:gd name="connsiteY48" fmla="*/ 848263 h 1718938"/>
              <a:gd name="connsiteX49" fmla="*/ 1318808 w 2135061"/>
              <a:gd name="connsiteY49" fmla="*/ 1065396 h 1718938"/>
              <a:gd name="connsiteX50" fmla="*/ 1313473 w 2135061"/>
              <a:gd name="connsiteY50" fmla="*/ 1077667 h 1718938"/>
              <a:gd name="connsiteX51" fmla="*/ 1313473 w 2135061"/>
              <a:gd name="connsiteY51" fmla="*/ 1403635 h 1718938"/>
              <a:gd name="connsiteX52" fmla="*/ 1136886 w 2135061"/>
              <a:gd name="connsiteY52" fmla="*/ 1580223 h 1718938"/>
              <a:gd name="connsiteX53" fmla="*/ 1095806 w 2135061"/>
              <a:gd name="connsiteY53" fmla="*/ 1568486 h 1718938"/>
              <a:gd name="connsiteX54" fmla="*/ 1042990 w 2135061"/>
              <a:gd name="connsiteY54" fmla="*/ 1591427 h 1718938"/>
              <a:gd name="connsiteX55" fmla="*/ 1021650 w 2135061"/>
              <a:gd name="connsiteY55" fmla="*/ 1644776 h 1718938"/>
              <a:gd name="connsiteX56" fmla="*/ 1097940 w 2135061"/>
              <a:gd name="connsiteY56" fmla="*/ 1718932 h 1718938"/>
              <a:gd name="connsiteX57" fmla="*/ 1172096 w 2135061"/>
              <a:gd name="connsiteY57" fmla="*/ 1642642 h 1718938"/>
              <a:gd name="connsiteX58" fmla="*/ 1160893 w 2135061"/>
              <a:gd name="connsiteY58" fmla="*/ 1604230 h 1718938"/>
              <a:gd name="connsiteX59" fmla="*/ 1342816 w 2135061"/>
              <a:gd name="connsiteY59" fmla="*/ 1422307 h 1718938"/>
              <a:gd name="connsiteX60" fmla="*/ 1347618 w 2135061"/>
              <a:gd name="connsiteY60" fmla="*/ 1410037 h 1718938"/>
              <a:gd name="connsiteX61" fmla="*/ 1347618 w 2135061"/>
              <a:gd name="connsiteY61" fmla="*/ 1084069 h 1718938"/>
              <a:gd name="connsiteX62" fmla="*/ 1559417 w 2135061"/>
              <a:gd name="connsiteY62" fmla="*/ 872270 h 1718938"/>
              <a:gd name="connsiteX63" fmla="*/ 1585024 w 2135061"/>
              <a:gd name="connsiteY63" fmla="*/ 897878 h 1718938"/>
              <a:gd name="connsiteX64" fmla="*/ 1748809 w 2135061"/>
              <a:gd name="connsiteY64" fmla="*/ 734094 h 1718938"/>
              <a:gd name="connsiteX65" fmla="*/ 1837369 w 2135061"/>
              <a:gd name="connsiteY65" fmla="*/ 822655 h 1718938"/>
              <a:gd name="connsiteX66" fmla="*/ 1673585 w 2135061"/>
              <a:gd name="connsiteY66" fmla="*/ 986439 h 1718938"/>
              <a:gd name="connsiteX67" fmla="*/ 1700260 w 2135061"/>
              <a:gd name="connsiteY67" fmla="*/ 1013114 h 1718938"/>
              <a:gd name="connsiteX68" fmla="*/ 1612233 w 2135061"/>
              <a:gd name="connsiteY68" fmla="*/ 1101141 h 1718938"/>
              <a:gd name="connsiteX69" fmla="*/ 1571687 w 2135061"/>
              <a:gd name="connsiteY69" fmla="*/ 1089938 h 1718938"/>
              <a:gd name="connsiteX70" fmla="*/ 1518870 w 2135061"/>
              <a:gd name="connsiteY70" fmla="*/ 1112878 h 1718938"/>
              <a:gd name="connsiteX71" fmla="*/ 1497531 w 2135061"/>
              <a:gd name="connsiteY71" fmla="*/ 1166228 h 1718938"/>
              <a:gd name="connsiteX72" fmla="*/ 1573821 w 2135061"/>
              <a:gd name="connsiteY72" fmla="*/ 1240384 h 1718938"/>
              <a:gd name="connsiteX73" fmla="*/ 1647977 w 2135061"/>
              <a:gd name="connsiteY73" fmla="*/ 1164094 h 1718938"/>
              <a:gd name="connsiteX74" fmla="*/ 1636774 w 2135061"/>
              <a:gd name="connsiteY74" fmla="*/ 1125682 h 1718938"/>
              <a:gd name="connsiteX75" fmla="*/ 1724801 w 2135061"/>
              <a:gd name="connsiteY75" fmla="*/ 1037655 h 1718938"/>
              <a:gd name="connsiteX76" fmla="*/ 1751476 w 2135061"/>
              <a:gd name="connsiteY76" fmla="*/ 1064330 h 1718938"/>
              <a:gd name="connsiteX77" fmla="*/ 1915260 w 2135061"/>
              <a:gd name="connsiteY77" fmla="*/ 900546 h 1718938"/>
              <a:gd name="connsiteX78" fmla="*/ 1965942 w 2135061"/>
              <a:gd name="connsiteY78" fmla="*/ 951228 h 1718938"/>
              <a:gd name="connsiteX79" fmla="*/ 2051836 w 2135061"/>
              <a:gd name="connsiteY79" fmla="*/ 936823 h 1718938"/>
              <a:gd name="connsiteX80" fmla="*/ 2067841 w 2135061"/>
              <a:gd name="connsiteY80" fmla="*/ 937891 h 1718938"/>
              <a:gd name="connsiteX81" fmla="*/ 2133994 w 2135061"/>
              <a:gd name="connsiteY81" fmla="*/ 805050 h 1718938"/>
              <a:gd name="connsiteX82" fmla="*/ 601253 w 2135061"/>
              <a:gd name="connsiteY82" fmla="*/ 1192369 h 1718938"/>
              <a:gd name="connsiteX83" fmla="*/ 566575 w 2135061"/>
              <a:gd name="connsiteY83" fmla="*/ 1177965 h 1718938"/>
              <a:gd name="connsiteX84" fmla="*/ 552171 w 2135061"/>
              <a:gd name="connsiteY84" fmla="*/ 1144355 h 1718938"/>
              <a:gd name="connsiteX85" fmla="*/ 566042 w 2135061"/>
              <a:gd name="connsiteY85" fmla="*/ 1110210 h 1718938"/>
              <a:gd name="connsiteX86" fmla="*/ 600186 w 2135061"/>
              <a:gd name="connsiteY86" fmla="*/ 1095806 h 1718938"/>
              <a:gd name="connsiteX87" fmla="*/ 648734 w 2135061"/>
              <a:gd name="connsiteY87" fmla="*/ 1143288 h 1718938"/>
              <a:gd name="connsiteX88" fmla="*/ 601253 w 2135061"/>
              <a:gd name="connsiteY88" fmla="*/ 1192369 h 1718938"/>
              <a:gd name="connsiteX89" fmla="*/ 1098474 w 2135061"/>
              <a:gd name="connsiteY89" fmla="*/ 1691724 h 1718938"/>
              <a:gd name="connsiteX90" fmla="*/ 1063796 w 2135061"/>
              <a:gd name="connsiteY90" fmla="*/ 1677320 h 1718938"/>
              <a:gd name="connsiteX91" fmla="*/ 1049925 w 2135061"/>
              <a:gd name="connsiteY91" fmla="*/ 1643709 h 1718938"/>
              <a:gd name="connsiteX92" fmla="*/ 1063796 w 2135061"/>
              <a:gd name="connsiteY92" fmla="*/ 1609565 h 1718938"/>
              <a:gd name="connsiteX93" fmla="*/ 1097940 w 2135061"/>
              <a:gd name="connsiteY93" fmla="*/ 1595161 h 1718938"/>
              <a:gd name="connsiteX94" fmla="*/ 1146488 w 2135061"/>
              <a:gd name="connsiteY94" fmla="*/ 1642642 h 1718938"/>
              <a:gd name="connsiteX95" fmla="*/ 1099007 w 2135061"/>
              <a:gd name="connsiteY95" fmla="*/ 1691724 h 171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135061" h="1718938">
                <a:moveTo>
                  <a:pt x="2135061" y="804516"/>
                </a:moveTo>
                <a:lnTo>
                  <a:pt x="1330546" y="0"/>
                </a:lnTo>
                <a:lnTo>
                  <a:pt x="1316675" y="13871"/>
                </a:lnTo>
                <a:cubicBezTo>
                  <a:pt x="1237717" y="92829"/>
                  <a:pt x="1237717" y="220869"/>
                  <a:pt x="1316675" y="300360"/>
                </a:cubicBezTo>
                <a:lnTo>
                  <a:pt x="1340148" y="323833"/>
                </a:lnTo>
                <a:lnTo>
                  <a:pt x="1176364" y="487618"/>
                </a:lnTo>
                <a:lnTo>
                  <a:pt x="1201972" y="513225"/>
                </a:lnTo>
                <a:lnTo>
                  <a:pt x="988573" y="726625"/>
                </a:lnTo>
                <a:cubicBezTo>
                  <a:pt x="974702" y="726625"/>
                  <a:pt x="323834" y="726625"/>
                  <a:pt x="323834" y="726625"/>
                </a:cubicBezTo>
                <a:cubicBezTo>
                  <a:pt x="319032" y="726625"/>
                  <a:pt x="314764" y="728226"/>
                  <a:pt x="311563" y="731426"/>
                </a:cubicBezTo>
                <a:lnTo>
                  <a:pt x="114702" y="928288"/>
                </a:lnTo>
                <a:cubicBezTo>
                  <a:pt x="103499" y="921352"/>
                  <a:pt x="90161" y="917084"/>
                  <a:pt x="76290" y="917084"/>
                </a:cubicBezTo>
                <a:cubicBezTo>
                  <a:pt x="34677" y="916551"/>
                  <a:pt x="533" y="949628"/>
                  <a:pt x="0" y="991241"/>
                </a:cubicBezTo>
                <a:cubicBezTo>
                  <a:pt x="0" y="1032853"/>
                  <a:pt x="33077" y="1066997"/>
                  <a:pt x="74156" y="1067531"/>
                </a:cubicBezTo>
                <a:cubicBezTo>
                  <a:pt x="94429" y="1067531"/>
                  <a:pt x="113102" y="1060061"/>
                  <a:pt x="127506" y="1046191"/>
                </a:cubicBezTo>
                <a:cubicBezTo>
                  <a:pt x="141911" y="1032320"/>
                  <a:pt x="149913" y="1013114"/>
                  <a:pt x="150447" y="993374"/>
                </a:cubicBezTo>
                <a:cubicBezTo>
                  <a:pt x="150447" y="978437"/>
                  <a:pt x="146712" y="964566"/>
                  <a:pt x="139243" y="952828"/>
                </a:cubicBezTo>
                <a:lnTo>
                  <a:pt x="331303" y="760769"/>
                </a:lnTo>
                <a:lnTo>
                  <a:pt x="996042" y="760769"/>
                </a:lnTo>
                <a:cubicBezTo>
                  <a:pt x="1000843" y="760769"/>
                  <a:pt x="1005111" y="759169"/>
                  <a:pt x="1008312" y="755967"/>
                </a:cubicBezTo>
                <a:lnTo>
                  <a:pt x="1226513" y="537767"/>
                </a:lnTo>
                <a:lnTo>
                  <a:pt x="1254255" y="565509"/>
                </a:lnTo>
                <a:lnTo>
                  <a:pt x="1418039" y="401725"/>
                </a:lnTo>
                <a:lnTo>
                  <a:pt x="1506600" y="490285"/>
                </a:lnTo>
                <a:lnTo>
                  <a:pt x="1342816" y="654069"/>
                </a:lnTo>
                <a:lnTo>
                  <a:pt x="1368957" y="680211"/>
                </a:lnTo>
                <a:lnTo>
                  <a:pt x="1088337" y="960831"/>
                </a:lnTo>
                <a:cubicBezTo>
                  <a:pt x="1074466" y="960831"/>
                  <a:pt x="760236" y="960831"/>
                  <a:pt x="760236" y="960831"/>
                </a:cubicBezTo>
                <a:cubicBezTo>
                  <a:pt x="755434" y="960831"/>
                  <a:pt x="751166" y="962432"/>
                  <a:pt x="747965" y="965632"/>
                </a:cubicBezTo>
                <a:lnTo>
                  <a:pt x="721824" y="991774"/>
                </a:lnTo>
                <a:lnTo>
                  <a:pt x="721824" y="991774"/>
                </a:lnTo>
                <a:cubicBezTo>
                  <a:pt x="721824" y="991774"/>
                  <a:pt x="634863" y="1078201"/>
                  <a:pt x="634863" y="1078201"/>
                </a:cubicBezTo>
                <a:cubicBezTo>
                  <a:pt x="624727" y="1072866"/>
                  <a:pt x="612990" y="1069131"/>
                  <a:pt x="600186" y="1069131"/>
                </a:cubicBezTo>
                <a:cubicBezTo>
                  <a:pt x="558573" y="1068598"/>
                  <a:pt x="524429" y="1101675"/>
                  <a:pt x="523896" y="1143288"/>
                </a:cubicBezTo>
                <a:cubicBezTo>
                  <a:pt x="523362" y="1184900"/>
                  <a:pt x="556439" y="1219044"/>
                  <a:pt x="598052" y="1219578"/>
                </a:cubicBezTo>
                <a:cubicBezTo>
                  <a:pt x="618325" y="1219578"/>
                  <a:pt x="636997" y="1212109"/>
                  <a:pt x="651402" y="1198238"/>
                </a:cubicBezTo>
                <a:cubicBezTo>
                  <a:pt x="665806" y="1184367"/>
                  <a:pt x="673809" y="1165161"/>
                  <a:pt x="674342" y="1145421"/>
                </a:cubicBezTo>
                <a:cubicBezTo>
                  <a:pt x="674342" y="1128883"/>
                  <a:pt x="669541" y="1113411"/>
                  <a:pt x="660471" y="1101141"/>
                </a:cubicBezTo>
                <a:lnTo>
                  <a:pt x="667407" y="1094206"/>
                </a:lnTo>
                <a:lnTo>
                  <a:pt x="667407" y="1094206"/>
                </a:lnTo>
                <a:cubicBezTo>
                  <a:pt x="667407" y="1094206"/>
                  <a:pt x="766637" y="994975"/>
                  <a:pt x="766637" y="994975"/>
                </a:cubicBezTo>
                <a:cubicBezTo>
                  <a:pt x="780508" y="994975"/>
                  <a:pt x="1094739" y="994975"/>
                  <a:pt x="1094739" y="994975"/>
                </a:cubicBezTo>
                <a:cubicBezTo>
                  <a:pt x="1099541" y="994975"/>
                  <a:pt x="1103809" y="993374"/>
                  <a:pt x="1107010" y="990173"/>
                </a:cubicBezTo>
                <a:lnTo>
                  <a:pt x="1392431" y="704752"/>
                </a:lnTo>
                <a:lnTo>
                  <a:pt x="1419640" y="731960"/>
                </a:lnTo>
                <a:lnTo>
                  <a:pt x="1583424" y="568176"/>
                </a:lnTo>
                <a:lnTo>
                  <a:pt x="1671985" y="656737"/>
                </a:lnTo>
                <a:lnTo>
                  <a:pt x="1508200" y="820521"/>
                </a:lnTo>
                <a:lnTo>
                  <a:pt x="1535942" y="848263"/>
                </a:lnTo>
                <a:lnTo>
                  <a:pt x="1318808" y="1065396"/>
                </a:lnTo>
                <a:cubicBezTo>
                  <a:pt x="1315608" y="1068598"/>
                  <a:pt x="1314007" y="1072866"/>
                  <a:pt x="1313473" y="1077667"/>
                </a:cubicBezTo>
                <a:cubicBezTo>
                  <a:pt x="1313473" y="1077667"/>
                  <a:pt x="1313473" y="1390297"/>
                  <a:pt x="1313473" y="1403635"/>
                </a:cubicBezTo>
                <a:lnTo>
                  <a:pt x="1136886" y="1580223"/>
                </a:lnTo>
                <a:cubicBezTo>
                  <a:pt x="1125149" y="1572754"/>
                  <a:pt x="1110744" y="1568486"/>
                  <a:pt x="1095806" y="1568486"/>
                </a:cubicBezTo>
                <a:cubicBezTo>
                  <a:pt x="1075533" y="1568486"/>
                  <a:pt x="1056861" y="1577022"/>
                  <a:pt x="1042990" y="1591427"/>
                </a:cubicBezTo>
                <a:cubicBezTo>
                  <a:pt x="1029119" y="1605831"/>
                  <a:pt x="1021116" y="1625037"/>
                  <a:pt x="1021650" y="1644776"/>
                </a:cubicBezTo>
                <a:cubicBezTo>
                  <a:pt x="1022183" y="1686389"/>
                  <a:pt x="1056327" y="1719466"/>
                  <a:pt x="1097940" y="1718932"/>
                </a:cubicBezTo>
                <a:cubicBezTo>
                  <a:pt x="1139553" y="1718399"/>
                  <a:pt x="1172630" y="1684255"/>
                  <a:pt x="1172096" y="1642642"/>
                </a:cubicBezTo>
                <a:cubicBezTo>
                  <a:pt x="1172096" y="1628772"/>
                  <a:pt x="1167828" y="1615434"/>
                  <a:pt x="1160893" y="1604230"/>
                </a:cubicBezTo>
                <a:lnTo>
                  <a:pt x="1342816" y="1422307"/>
                </a:lnTo>
                <a:cubicBezTo>
                  <a:pt x="1346017" y="1419106"/>
                  <a:pt x="1347618" y="1414838"/>
                  <a:pt x="1347618" y="1410037"/>
                </a:cubicBezTo>
                <a:lnTo>
                  <a:pt x="1347618" y="1084069"/>
                </a:lnTo>
                <a:lnTo>
                  <a:pt x="1559417" y="872270"/>
                </a:lnTo>
                <a:lnTo>
                  <a:pt x="1585024" y="897878"/>
                </a:lnTo>
                <a:lnTo>
                  <a:pt x="1748809" y="734094"/>
                </a:lnTo>
                <a:lnTo>
                  <a:pt x="1837369" y="822655"/>
                </a:lnTo>
                <a:lnTo>
                  <a:pt x="1673585" y="986439"/>
                </a:lnTo>
                <a:lnTo>
                  <a:pt x="1700260" y="1013114"/>
                </a:lnTo>
                <a:lnTo>
                  <a:pt x="1612233" y="1101141"/>
                </a:lnTo>
                <a:cubicBezTo>
                  <a:pt x="1600496" y="1093672"/>
                  <a:pt x="1586625" y="1089404"/>
                  <a:pt x="1571687" y="1089938"/>
                </a:cubicBezTo>
                <a:cubicBezTo>
                  <a:pt x="1551414" y="1089938"/>
                  <a:pt x="1532742" y="1098474"/>
                  <a:pt x="1518870" y="1112878"/>
                </a:cubicBezTo>
                <a:cubicBezTo>
                  <a:pt x="1505000" y="1127283"/>
                  <a:pt x="1496997" y="1146489"/>
                  <a:pt x="1497531" y="1166228"/>
                </a:cubicBezTo>
                <a:cubicBezTo>
                  <a:pt x="1498064" y="1207841"/>
                  <a:pt x="1532208" y="1240918"/>
                  <a:pt x="1573821" y="1240384"/>
                </a:cubicBezTo>
                <a:cubicBezTo>
                  <a:pt x="1615434" y="1239851"/>
                  <a:pt x="1648511" y="1205707"/>
                  <a:pt x="1647977" y="1164094"/>
                </a:cubicBezTo>
                <a:cubicBezTo>
                  <a:pt x="1647977" y="1149690"/>
                  <a:pt x="1643709" y="1136885"/>
                  <a:pt x="1636774" y="1125682"/>
                </a:cubicBezTo>
                <a:lnTo>
                  <a:pt x="1724801" y="1037655"/>
                </a:lnTo>
                <a:lnTo>
                  <a:pt x="1751476" y="1064330"/>
                </a:lnTo>
                <a:lnTo>
                  <a:pt x="1915260" y="900546"/>
                </a:lnTo>
                <a:lnTo>
                  <a:pt x="1965942" y="951228"/>
                </a:lnTo>
                <a:cubicBezTo>
                  <a:pt x="1991550" y="942158"/>
                  <a:pt x="2019826" y="936823"/>
                  <a:pt x="2051836" y="936823"/>
                </a:cubicBezTo>
                <a:cubicBezTo>
                  <a:pt x="2083846" y="936823"/>
                  <a:pt x="2062506" y="937357"/>
                  <a:pt x="2067841" y="937891"/>
                </a:cubicBezTo>
                <a:cubicBezTo>
                  <a:pt x="2076376" y="887742"/>
                  <a:pt x="2098784" y="840794"/>
                  <a:pt x="2133994" y="805050"/>
                </a:cubicBezTo>
                <a:close/>
                <a:moveTo>
                  <a:pt x="601253" y="1192369"/>
                </a:moveTo>
                <a:cubicBezTo>
                  <a:pt x="587915" y="1192369"/>
                  <a:pt x="575645" y="1187034"/>
                  <a:pt x="566575" y="1177965"/>
                </a:cubicBezTo>
                <a:cubicBezTo>
                  <a:pt x="558040" y="1169429"/>
                  <a:pt x="552705" y="1157692"/>
                  <a:pt x="552171" y="1144355"/>
                </a:cubicBezTo>
                <a:cubicBezTo>
                  <a:pt x="552171" y="1131550"/>
                  <a:pt x="556973" y="1119280"/>
                  <a:pt x="566042" y="1110210"/>
                </a:cubicBezTo>
                <a:cubicBezTo>
                  <a:pt x="575111" y="1101141"/>
                  <a:pt x="586848" y="1095806"/>
                  <a:pt x="600186" y="1095806"/>
                </a:cubicBezTo>
                <a:cubicBezTo>
                  <a:pt x="626861" y="1095806"/>
                  <a:pt x="648734" y="1116613"/>
                  <a:pt x="648734" y="1143288"/>
                </a:cubicBezTo>
                <a:cubicBezTo>
                  <a:pt x="648734" y="1169963"/>
                  <a:pt x="627928" y="1191836"/>
                  <a:pt x="601253" y="1192369"/>
                </a:cubicBezTo>
                <a:close/>
                <a:moveTo>
                  <a:pt x="1098474" y="1691724"/>
                </a:moveTo>
                <a:cubicBezTo>
                  <a:pt x="1085136" y="1691724"/>
                  <a:pt x="1072866" y="1686389"/>
                  <a:pt x="1063796" y="1677320"/>
                </a:cubicBezTo>
                <a:cubicBezTo>
                  <a:pt x="1055260" y="1668784"/>
                  <a:pt x="1049925" y="1657047"/>
                  <a:pt x="1049925" y="1643709"/>
                </a:cubicBezTo>
                <a:cubicBezTo>
                  <a:pt x="1049925" y="1630905"/>
                  <a:pt x="1054727" y="1618635"/>
                  <a:pt x="1063796" y="1609565"/>
                </a:cubicBezTo>
                <a:cubicBezTo>
                  <a:pt x="1072866" y="1600496"/>
                  <a:pt x="1084603" y="1595161"/>
                  <a:pt x="1097940" y="1595161"/>
                </a:cubicBezTo>
                <a:cubicBezTo>
                  <a:pt x="1124615" y="1595161"/>
                  <a:pt x="1146488" y="1615967"/>
                  <a:pt x="1146488" y="1642642"/>
                </a:cubicBezTo>
                <a:cubicBezTo>
                  <a:pt x="1146488" y="1669317"/>
                  <a:pt x="1125682" y="1691191"/>
                  <a:pt x="1099007" y="1691724"/>
                </a:cubicBezTo>
                <a:close/>
              </a:path>
            </a:pathLst>
          </a:custGeom>
          <a:solidFill>
            <a:srgbClr val="FFFFFF">
              <a:alpha val="46000"/>
            </a:srgbClr>
          </a:solidFill>
          <a:ln w="5331" cap="flat">
            <a:noFill/>
            <a:prstDash val="solid"/>
            <a:miter/>
          </a:ln>
        </p:spPr>
        <p:txBody>
          <a:bodyPr rtlCol="0" anchor="ctr"/>
          <a:lstStyle/>
          <a:p>
            <a:endParaRPr lang="en-US"/>
          </a:p>
        </p:txBody>
      </p:sp>
    </p:spTree>
    <p:extLst>
      <p:ext uri="{BB962C8B-B14F-4D97-AF65-F5344CB8AC3E}">
        <p14:creationId xmlns:p14="http://schemas.microsoft.com/office/powerpoint/2010/main" val="5695412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6FA7C2-1CBA-8CC3-74A6-75E3ED435072}"/>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89DE284A-D4CB-FB82-45EB-99A7836F1918}"/>
              </a:ext>
            </a:extLst>
          </p:cNvPr>
          <p:cNvSpPr>
            <a:spLocks noGrp="1"/>
          </p:cNvSpPr>
          <p:nvPr>
            <p:ph type="body" sz="quarter" idx="18"/>
          </p:nvPr>
        </p:nvSpPr>
        <p:spPr>
          <a:xfrm>
            <a:off x="518573" y="1726635"/>
            <a:ext cx="4639192" cy="4377696"/>
          </a:xfrm>
        </p:spPr>
        <p:txBody>
          <a:bodyPr/>
          <a:lstStyle/>
          <a:p>
            <a:pPr marL="0"/>
            <a:r>
              <a:rPr lang="en-GB" sz="2000" dirty="0"/>
              <a:t>Europe's two defining transformations, the green transition and the digital transition, intersect directly in vocational education. The OECD (2025) reports that nearly one-quarter of young upper-secondary VET graduates already work in 'green-driven' jobs, a higher share than among their university-educated peers. VET prepares workers for sectors like construction, energy, transport, agriculture, and manufacturing, all of which are central to the EU Green Deal and all of which are being reshaped by AI. The </a:t>
            </a:r>
            <a:r>
              <a:rPr lang="en-GB" sz="2000" dirty="0" err="1"/>
              <a:t>SUSTaiN</a:t>
            </a:r>
            <a:r>
              <a:rPr lang="en-GB" sz="2000" dirty="0"/>
              <a:t> project exists precisely at this intersection, exploring how AI can advance sustainability across these key sectors.</a:t>
            </a:r>
          </a:p>
        </p:txBody>
      </p:sp>
      <p:sp>
        <p:nvSpPr>
          <p:cNvPr id="7" name="Text Placeholder 6">
            <a:extLst>
              <a:ext uri="{FF2B5EF4-FFF2-40B4-BE49-F238E27FC236}">
                <a16:creationId xmlns:a16="http://schemas.microsoft.com/office/drawing/2014/main" id="{A686E94A-FCCC-AD36-6639-E48A866AFD34}"/>
              </a:ext>
            </a:extLst>
          </p:cNvPr>
          <p:cNvSpPr>
            <a:spLocks noGrp="1"/>
          </p:cNvSpPr>
          <p:nvPr>
            <p:ph type="body" sz="quarter" idx="16"/>
          </p:nvPr>
        </p:nvSpPr>
        <p:spPr>
          <a:xfrm>
            <a:off x="518573" y="439730"/>
            <a:ext cx="5287316" cy="1027582"/>
          </a:xfrm>
        </p:spPr>
        <p:txBody>
          <a:bodyPr/>
          <a:lstStyle/>
          <a:p>
            <a:r>
              <a:rPr lang="en-GB" dirty="0"/>
              <a:t>VET sits at the crossroads of the twin transitions</a:t>
            </a:r>
            <a:endParaRPr lang="en-IE" dirty="0"/>
          </a:p>
        </p:txBody>
      </p:sp>
      <p:sp>
        <p:nvSpPr>
          <p:cNvPr id="17" name="Freeform 16">
            <a:extLst>
              <a:ext uri="{FF2B5EF4-FFF2-40B4-BE49-F238E27FC236}">
                <a16:creationId xmlns:a16="http://schemas.microsoft.com/office/drawing/2014/main" id="{B72B255D-7442-E7A5-5D64-30555179BA75}"/>
              </a:ext>
            </a:extLst>
          </p:cNvPr>
          <p:cNvSpPr/>
          <p:nvPr/>
        </p:nvSpPr>
        <p:spPr>
          <a:xfrm rot="5551673">
            <a:off x="9464822" y="5119088"/>
            <a:ext cx="2447505" cy="1970486"/>
          </a:xfrm>
          <a:custGeom>
            <a:avLst/>
            <a:gdLst>
              <a:gd name="connsiteX0" fmla="*/ 2135061 w 2135061"/>
              <a:gd name="connsiteY0" fmla="*/ 804516 h 1718938"/>
              <a:gd name="connsiteX1" fmla="*/ 1330546 w 2135061"/>
              <a:gd name="connsiteY1" fmla="*/ 0 h 1718938"/>
              <a:gd name="connsiteX2" fmla="*/ 1316675 w 2135061"/>
              <a:gd name="connsiteY2" fmla="*/ 13871 h 1718938"/>
              <a:gd name="connsiteX3" fmla="*/ 1316675 w 2135061"/>
              <a:gd name="connsiteY3" fmla="*/ 300360 h 1718938"/>
              <a:gd name="connsiteX4" fmla="*/ 1340148 w 2135061"/>
              <a:gd name="connsiteY4" fmla="*/ 323833 h 1718938"/>
              <a:gd name="connsiteX5" fmla="*/ 1176364 w 2135061"/>
              <a:gd name="connsiteY5" fmla="*/ 487618 h 1718938"/>
              <a:gd name="connsiteX6" fmla="*/ 1201972 w 2135061"/>
              <a:gd name="connsiteY6" fmla="*/ 513225 h 1718938"/>
              <a:gd name="connsiteX7" fmla="*/ 988573 w 2135061"/>
              <a:gd name="connsiteY7" fmla="*/ 726625 h 1718938"/>
              <a:gd name="connsiteX8" fmla="*/ 323834 w 2135061"/>
              <a:gd name="connsiteY8" fmla="*/ 726625 h 1718938"/>
              <a:gd name="connsiteX9" fmla="*/ 311563 w 2135061"/>
              <a:gd name="connsiteY9" fmla="*/ 731426 h 1718938"/>
              <a:gd name="connsiteX10" fmla="*/ 114702 w 2135061"/>
              <a:gd name="connsiteY10" fmla="*/ 928288 h 1718938"/>
              <a:gd name="connsiteX11" fmla="*/ 76290 w 2135061"/>
              <a:gd name="connsiteY11" fmla="*/ 917084 h 1718938"/>
              <a:gd name="connsiteX12" fmla="*/ 0 w 2135061"/>
              <a:gd name="connsiteY12" fmla="*/ 991241 h 1718938"/>
              <a:gd name="connsiteX13" fmla="*/ 74156 w 2135061"/>
              <a:gd name="connsiteY13" fmla="*/ 1067531 h 1718938"/>
              <a:gd name="connsiteX14" fmla="*/ 127506 w 2135061"/>
              <a:gd name="connsiteY14" fmla="*/ 1046191 h 1718938"/>
              <a:gd name="connsiteX15" fmla="*/ 150447 w 2135061"/>
              <a:gd name="connsiteY15" fmla="*/ 993374 h 1718938"/>
              <a:gd name="connsiteX16" fmla="*/ 139243 w 2135061"/>
              <a:gd name="connsiteY16" fmla="*/ 952828 h 1718938"/>
              <a:gd name="connsiteX17" fmla="*/ 331303 w 2135061"/>
              <a:gd name="connsiteY17" fmla="*/ 760769 h 1718938"/>
              <a:gd name="connsiteX18" fmla="*/ 996042 w 2135061"/>
              <a:gd name="connsiteY18" fmla="*/ 760769 h 1718938"/>
              <a:gd name="connsiteX19" fmla="*/ 1008312 w 2135061"/>
              <a:gd name="connsiteY19" fmla="*/ 755967 h 1718938"/>
              <a:gd name="connsiteX20" fmla="*/ 1226513 w 2135061"/>
              <a:gd name="connsiteY20" fmla="*/ 537767 h 1718938"/>
              <a:gd name="connsiteX21" fmla="*/ 1254255 w 2135061"/>
              <a:gd name="connsiteY21" fmla="*/ 565509 h 1718938"/>
              <a:gd name="connsiteX22" fmla="*/ 1418039 w 2135061"/>
              <a:gd name="connsiteY22" fmla="*/ 401725 h 1718938"/>
              <a:gd name="connsiteX23" fmla="*/ 1506600 w 2135061"/>
              <a:gd name="connsiteY23" fmla="*/ 490285 h 1718938"/>
              <a:gd name="connsiteX24" fmla="*/ 1342816 w 2135061"/>
              <a:gd name="connsiteY24" fmla="*/ 654069 h 1718938"/>
              <a:gd name="connsiteX25" fmla="*/ 1368957 w 2135061"/>
              <a:gd name="connsiteY25" fmla="*/ 680211 h 1718938"/>
              <a:gd name="connsiteX26" fmla="*/ 1088337 w 2135061"/>
              <a:gd name="connsiteY26" fmla="*/ 960831 h 1718938"/>
              <a:gd name="connsiteX27" fmla="*/ 760236 w 2135061"/>
              <a:gd name="connsiteY27" fmla="*/ 960831 h 1718938"/>
              <a:gd name="connsiteX28" fmla="*/ 747965 w 2135061"/>
              <a:gd name="connsiteY28" fmla="*/ 965632 h 1718938"/>
              <a:gd name="connsiteX29" fmla="*/ 721824 w 2135061"/>
              <a:gd name="connsiteY29" fmla="*/ 991774 h 1718938"/>
              <a:gd name="connsiteX30" fmla="*/ 721824 w 2135061"/>
              <a:gd name="connsiteY30" fmla="*/ 991774 h 1718938"/>
              <a:gd name="connsiteX31" fmla="*/ 634863 w 2135061"/>
              <a:gd name="connsiteY31" fmla="*/ 1078201 h 1718938"/>
              <a:gd name="connsiteX32" fmla="*/ 600186 w 2135061"/>
              <a:gd name="connsiteY32" fmla="*/ 1069131 h 1718938"/>
              <a:gd name="connsiteX33" fmla="*/ 523896 w 2135061"/>
              <a:gd name="connsiteY33" fmla="*/ 1143288 h 1718938"/>
              <a:gd name="connsiteX34" fmla="*/ 598052 w 2135061"/>
              <a:gd name="connsiteY34" fmla="*/ 1219578 h 1718938"/>
              <a:gd name="connsiteX35" fmla="*/ 651402 w 2135061"/>
              <a:gd name="connsiteY35" fmla="*/ 1198238 h 1718938"/>
              <a:gd name="connsiteX36" fmla="*/ 674342 w 2135061"/>
              <a:gd name="connsiteY36" fmla="*/ 1145421 h 1718938"/>
              <a:gd name="connsiteX37" fmla="*/ 660471 w 2135061"/>
              <a:gd name="connsiteY37" fmla="*/ 1101141 h 1718938"/>
              <a:gd name="connsiteX38" fmla="*/ 667407 w 2135061"/>
              <a:gd name="connsiteY38" fmla="*/ 1094206 h 1718938"/>
              <a:gd name="connsiteX39" fmla="*/ 667407 w 2135061"/>
              <a:gd name="connsiteY39" fmla="*/ 1094206 h 1718938"/>
              <a:gd name="connsiteX40" fmla="*/ 766637 w 2135061"/>
              <a:gd name="connsiteY40" fmla="*/ 994975 h 1718938"/>
              <a:gd name="connsiteX41" fmla="*/ 1094739 w 2135061"/>
              <a:gd name="connsiteY41" fmla="*/ 994975 h 1718938"/>
              <a:gd name="connsiteX42" fmla="*/ 1107010 w 2135061"/>
              <a:gd name="connsiteY42" fmla="*/ 990173 h 1718938"/>
              <a:gd name="connsiteX43" fmla="*/ 1392431 w 2135061"/>
              <a:gd name="connsiteY43" fmla="*/ 704752 h 1718938"/>
              <a:gd name="connsiteX44" fmla="*/ 1419640 w 2135061"/>
              <a:gd name="connsiteY44" fmla="*/ 731960 h 1718938"/>
              <a:gd name="connsiteX45" fmla="*/ 1583424 w 2135061"/>
              <a:gd name="connsiteY45" fmla="*/ 568176 h 1718938"/>
              <a:gd name="connsiteX46" fmla="*/ 1671985 w 2135061"/>
              <a:gd name="connsiteY46" fmla="*/ 656737 h 1718938"/>
              <a:gd name="connsiteX47" fmla="*/ 1508200 w 2135061"/>
              <a:gd name="connsiteY47" fmla="*/ 820521 h 1718938"/>
              <a:gd name="connsiteX48" fmla="*/ 1535942 w 2135061"/>
              <a:gd name="connsiteY48" fmla="*/ 848263 h 1718938"/>
              <a:gd name="connsiteX49" fmla="*/ 1318808 w 2135061"/>
              <a:gd name="connsiteY49" fmla="*/ 1065396 h 1718938"/>
              <a:gd name="connsiteX50" fmla="*/ 1313473 w 2135061"/>
              <a:gd name="connsiteY50" fmla="*/ 1077667 h 1718938"/>
              <a:gd name="connsiteX51" fmla="*/ 1313473 w 2135061"/>
              <a:gd name="connsiteY51" fmla="*/ 1403635 h 1718938"/>
              <a:gd name="connsiteX52" fmla="*/ 1136886 w 2135061"/>
              <a:gd name="connsiteY52" fmla="*/ 1580223 h 1718938"/>
              <a:gd name="connsiteX53" fmla="*/ 1095806 w 2135061"/>
              <a:gd name="connsiteY53" fmla="*/ 1568486 h 1718938"/>
              <a:gd name="connsiteX54" fmla="*/ 1042990 w 2135061"/>
              <a:gd name="connsiteY54" fmla="*/ 1591427 h 1718938"/>
              <a:gd name="connsiteX55" fmla="*/ 1021650 w 2135061"/>
              <a:gd name="connsiteY55" fmla="*/ 1644776 h 1718938"/>
              <a:gd name="connsiteX56" fmla="*/ 1097940 w 2135061"/>
              <a:gd name="connsiteY56" fmla="*/ 1718932 h 1718938"/>
              <a:gd name="connsiteX57" fmla="*/ 1172096 w 2135061"/>
              <a:gd name="connsiteY57" fmla="*/ 1642642 h 1718938"/>
              <a:gd name="connsiteX58" fmla="*/ 1160893 w 2135061"/>
              <a:gd name="connsiteY58" fmla="*/ 1604230 h 1718938"/>
              <a:gd name="connsiteX59" fmla="*/ 1342816 w 2135061"/>
              <a:gd name="connsiteY59" fmla="*/ 1422307 h 1718938"/>
              <a:gd name="connsiteX60" fmla="*/ 1347618 w 2135061"/>
              <a:gd name="connsiteY60" fmla="*/ 1410037 h 1718938"/>
              <a:gd name="connsiteX61" fmla="*/ 1347618 w 2135061"/>
              <a:gd name="connsiteY61" fmla="*/ 1084069 h 1718938"/>
              <a:gd name="connsiteX62" fmla="*/ 1559417 w 2135061"/>
              <a:gd name="connsiteY62" fmla="*/ 872270 h 1718938"/>
              <a:gd name="connsiteX63" fmla="*/ 1585024 w 2135061"/>
              <a:gd name="connsiteY63" fmla="*/ 897878 h 1718938"/>
              <a:gd name="connsiteX64" fmla="*/ 1748809 w 2135061"/>
              <a:gd name="connsiteY64" fmla="*/ 734094 h 1718938"/>
              <a:gd name="connsiteX65" fmla="*/ 1837369 w 2135061"/>
              <a:gd name="connsiteY65" fmla="*/ 822655 h 1718938"/>
              <a:gd name="connsiteX66" fmla="*/ 1673585 w 2135061"/>
              <a:gd name="connsiteY66" fmla="*/ 986439 h 1718938"/>
              <a:gd name="connsiteX67" fmla="*/ 1700260 w 2135061"/>
              <a:gd name="connsiteY67" fmla="*/ 1013114 h 1718938"/>
              <a:gd name="connsiteX68" fmla="*/ 1612233 w 2135061"/>
              <a:gd name="connsiteY68" fmla="*/ 1101141 h 1718938"/>
              <a:gd name="connsiteX69" fmla="*/ 1571687 w 2135061"/>
              <a:gd name="connsiteY69" fmla="*/ 1089938 h 1718938"/>
              <a:gd name="connsiteX70" fmla="*/ 1518870 w 2135061"/>
              <a:gd name="connsiteY70" fmla="*/ 1112878 h 1718938"/>
              <a:gd name="connsiteX71" fmla="*/ 1497531 w 2135061"/>
              <a:gd name="connsiteY71" fmla="*/ 1166228 h 1718938"/>
              <a:gd name="connsiteX72" fmla="*/ 1573821 w 2135061"/>
              <a:gd name="connsiteY72" fmla="*/ 1240384 h 1718938"/>
              <a:gd name="connsiteX73" fmla="*/ 1647977 w 2135061"/>
              <a:gd name="connsiteY73" fmla="*/ 1164094 h 1718938"/>
              <a:gd name="connsiteX74" fmla="*/ 1636774 w 2135061"/>
              <a:gd name="connsiteY74" fmla="*/ 1125682 h 1718938"/>
              <a:gd name="connsiteX75" fmla="*/ 1724801 w 2135061"/>
              <a:gd name="connsiteY75" fmla="*/ 1037655 h 1718938"/>
              <a:gd name="connsiteX76" fmla="*/ 1751476 w 2135061"/>
              <a:gd name="connsiteY76" fmla="*/ 1064330 h 1718938"/>
              <a:gd name="connsiteX77" fmla="*/ 1915260 w 2135061"/>
              <a:gd name="connsiteY77" fmla="*/ 900546 h 1718938"/>
              <a:gd name="connsiteX78" fmla="*/ 1965942 w 2135061"/>
              <a:gd name="connsiteY78" fmla="*/ 951228 h 1718938"/>
              <a:gd name="connsiteX79" fmla="*/ 2051836 w 2135061"/>
              <a:gd name="connsiteY79" fmla="*/ 936823 h 1718938"/>
              <a:gd name="connsiteX80" fmla="*/ 2067841 w 2135061"/>
              <a:gd name="connsiteY80" fmla="*/ 937891 h 1718938"/>
              <a:gd name="connsiteX81" fmla="*/ 2133994 w 2135061"/>
              <a:gd name="connsiteY81" fmla="*/ 805050 h 1718938"/>
              <a:gd name="connsiteX82" fmla="*/ 601253 w 2135061"/>
              <a:gd name="connsiteY82" fmla="*/ 1192369 h 1718938"/>
              <a:gd name="connsiteX83" fmla="*/ 566575 w 2135061"/>
              <a:gd name="connsiteY83" fmla="*/ 1177965 h 1718938"/>
              <a:gd name="connsiteX84" fmla="*/ 552171 w 2135061"/>
              <a:gd name="connsiteY84" fmla="*/ 1144355 h 1718938"/>
              <a:gd name="connsiteX85" fmla="*/ 566042 w 2135061"/>
              <a:gd name="connsiteY85" fmla="*/ 1110210 h 1718938"/>
              <a:gd name="connsiteX86" fmla="*/ 600186 w 2135061"/>
              <a:gd name="connsiteY86" fmla="*/ 1095806 h 1718938"/>
              <a:gd name="connsiteX87" fmla="*/ 648734 w 2135061"/>
              <a:gd name="connsiteY87" fmla="*/ 1143288 h 1718938"/>
              <a:gd name="connsiteX88" fmla="*/ 601253 w 2135061"/>
              <a:gd name="connsiteY88" fmla="*/ 1192369 h 1718938"/>
              <a:gd name="connsiteX89" fmla="*/ 1098474 w 2135061"/>
              <a:gd name="connsiteY89" fmla="*/ 1691724 h 1718938"/>
              <a:gd name="connsiteX90" fmla="*/ 1063796 w 2135061"/>
              <a:gd name="connsiteY90" fmla="*/ 1677320 h 1718938"/>
              <a:gd name="connsiteX91" fmla="*/ 1049925 w 2135061"/>
              <a:gd name="connsiteY91" fmla="*/ 1643709 h 1718938"/>
              <a:gd name="connsiteX92" fmla="*/ 1063796 w 2135061"/>
              <a:gd name="connsiteY92" fmla="*/ 1609565 h 1718938"/>
              <a:gd name="connsiteX93" fmla="*/ 1097940 w 2135061"/>
              <a:gd name="connsiteY93" fmla="*/ 1595161 h 1718938"/>
              <a:gd name="connsiteX94" fmla="*/ 1146488 w 2135061"/>
              <a:gd name="connsiteY94" fmla="*/ 1642642 h 1718938"/>
              <a:gd name="connsiteX95" fmla="*/ 1099007 w 2135061"/>
              <a:gd name="connsiteY95" fmla="*/ 1691724 h 171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135061" h="1718938">
                <a:moveTo>
                  <a:pt x="2135061" y="804516"/>
                </a:moveTo>
                <a:lnTo>
                  <a:pt x="1330546" y="0"/>
                </a:lnTo>
                <a:lnTo>
                  <a:pt x="1316675" y="13871"/>
                </a:lnTo>
                <a:cubicBezTo>
                  <a:pt x="1237717" y="92829"/>
                  <a:pt x="1237717" y="220869"/>
                  <a:pt x="1316675" y="300360"/>
                </a:cubicBezTo>
                <a:lnTo>
                  <a:pt x="1340148" y="323833"/>
                </a:lnTo>
                <a:lnTo>
                  <a:pt x="1176364" y="487618"/>
                </a:lnTo>
                <a:lnTo>
                  <a:pt x="1201972" y="513225"/>
                </a:lnTo>
                <a:lnTo>
                  <a:pt x="988573" y="726625"/>
                </a:lnTo>
                <a:cubicBezTo>
                  <a:pt x="974702" y="726625"/>
                  <a:pt x="323834" y="726625"/>
                  <a:pt x="323834" y="726625"/>
                </a:cubicBezTo>
                <a:cubicBezTo>
                  <a:pt x="319032" y="726625"/>
                  <a:pt x="314764" y="728226"/>
                  <a:pt x="311563" y="731426"/>
                </a:cubicBezTo>
                <a:lnTo>
                  <a:pt x="114702" y="928288"/>
                </a:lnTo>
                <a:cubicBezTo>
                  <a:pt x="103499" y="921352"/>
                  <a:pt x="90161" y="917084"/>
                  <a:pt x="76290" y="917084"/>
                </a:cubicBezTo>
                <a:cubicBezTo>
                  <a:pt x="34677" y="916551"/>
                  <a:pt x="533" y="949628"/>
                  <a:pt x="0" y="991241"/>
                </a:cubicBezTo>
                <a:cubicBezTo>
                  <a:pt x="0" y="1032853"/>
                  <a:pt x="33077" y="1066997"/>
                  <a:pt x="74156" y="1067531"/>
                </a:cubicBezTo>
                <a:cubicBezTo>
                  <a:pt x="94429" y="1067531"/>
                  <a:pt x="113102" y="1060061"/>
                  <a:pt x="127506" y="1046191"/>
                </a:cubicBezTo>
                <a:cubicBezTo>
                  <a:pt x="141911" y="1032320"/>
                  <a:pt x="149913" y="1013114"/>
                  <a:pt x="150447" y="993374"/>
                </a:cubicBezTo>
                <a:cubicBezTo>
                  <a:pt x="150447" y="978437"/>
                  <a:pt x="146712" y="964566"/>
                  <a:pt x="139243" y="952828"/>
                </a:cubicBezTo>
                <a:lnTo>
                  <a:pt x="331303" y="760769"/>
                </a:lnTo>
                <a:lnTo>
                  <a:pt x="996042" y="760769"/>
                </a:lnTo>
                <a:cubicBezTo>
                  <a:pt x="1000843" y="760769"/>
                  <a:pt x="1005111" y="759169"/>
                  <a:pt x="1008312" y="755967"/>
                </a:cubicBezTo>
                <a:lnTo>
                  <a:pt x="1226513" y="537767"/>
                </a:lnTo>
                <a:lnTo>
                  <a:pt x="1254255" y="565509"/>
                </a:lnTo>
                <a:lnTo>
                  <a:pt x="1418039" y="401725"/>
                </a:lnTo>
                <a:lnTo>
                  <a:pt x="1506600" y="490285"/>
                </a:lnTo>
                <a:lnTo>
                  <a:pt x="1342816" y="654069"/>
                </a:lnTo>
                <a:lnTo>
                  <a:pt x="1368957" y="680211"/>
                </a:lnTo>
                <a:lnTo>
                  <a:pt x="1088337" y="960831"/>
                </a:lnTo>
                <a:cubicBezTo>
                  <a:pt x="1074466" y="960831"/>
                  <a:pt x="760236" y="960831"/>
                  <a:pt x="760236" y="960831"/>
                </a:cubicBezTo>
                <a:cubicBezTo>
                  <a:pt x="755434" y="960831"/>
                  <a:pt x="751166" y="962432"/>
                  <a:pt x="747965" y="965632"/>
                </a:cubicBezTo>
                <a:lnTo>
                  <a:pt x="721824" y="991774"/>
                </a:lnTo>
                <a:lnTo>
                  <a:pt x="721824" y="991774"/>
                </a:lnTo>
                <a:cubicBezTo>
                  <a:pt x="721824" y="991774"/>
                  <a:pt x="634863" y="1078201"/>
                  <a:pt x="634863" y="1078201"/>
                </a:cubicBezTo>
                <a:cubicBezTo>
                  <a:pt x="624727" y="1072866"/>
                  <a:pt x="612990" y="1069131"/>
                  <a:pt x="600186" y="1069131"/>
                </a:cubicBezTo>
                <a:cubicBezTo>
                  <a:pt x="558573" y="1068598"/>
                  <a:pt x="524429" y="1101675"/>
                  <a:pt x="523896" y="1143288"/>
                </a:cubicBezTo>
                <a:cubicBezTo>
                  <a:pt x="523362" y="1184900"/>
                  <a:pt x="556439" y="1219044"/>
                  <a:pt x="598052" y="1219578"/>
                </a:cubicBezTo>
                <a:cubicBezTo>
                  <a:pt x="618325" y="1219578"/>
                  <a:pt x="636997" y="1212109"/>
                  <a:pt x="651402" y="1198238"/>
                </a:cubicBezTo>
                <a:cubicBezTo>
                  <a:pt x="665806" y="1184367"/>
                  <a:pt x="673809" y="1165161"/>
                  <a:pt x="674342" y="1145421"/>
                </a:cubicBezTo>
                <a:cubicBezTo>
                  <a:pt x="674342" y="1128883"/>
                  <a:pt x="669541" y="1113411"/>
                  <a:pt x="660471" y="1101141"/>
                </a:cubicBezTo>
                <a:lnTo>
                  <a:pt x="667407" y="1094206"/>
                </a:lnTo>
                <a:lnTo>
                  <a:pt x="667407" y="1094206"/>
                </a:lnTo>
                <a:cubicBezTo>
                  <a:pt x="667407" y="1094206"/>
                  <a:pt x="766637" y="994975"/>
                  <a:pt x="766637" y="994975"/>
                </a:cubicBezTo>
                <a:cubicBezTo>
                  <a:pt x="780508" y="994975"/>
                  <a:pt x="1094739" y="994975"/>
                  <a:pt x="1094739" y="994975"/>
                </a:cubicBezTo>
                <a:cubicBezTo>
                  <a:pt x="1099541" y="994975"/>
                  <a:pt x="1103809" y="993374"/>
                  <a:pt x="1107010" y="990173"/>
                </a:cubicBezTo>
                <a:lnTo>
                  <a:pt x="1392431" y="704752"/>
                </a:lnTo>
                <a:lnTo>
                  <a:pt x="1419640" y="731960"/>
                </a:lnTo>
                <a:lnTo>
                  <a:pt x="1583424" y="568176"/>
                </a:lnTo>
                <a:lnTo>
                  <a:pt x="1671985" y="656737"/>
                </a:lnTo>
                <a:lnTo>
                  <a:pt x="1508200" y="820521"/>
                </a:lnTo>
                <a:lnTo>
                  <a:pt x="1535942" y="848263"/>
                </a:lnTo>
                <a:lnTo>
                  <a:pt x="1318808" y="1065396"/>
                </a:lnTo>
                <a:cubicBezTo>
                  <a:pt x="1315608" y="1068598"/>
                  <a:pt x="1314007" y="1072866"/>
                  <a:pt x="1313473" y="1077667"/>
                </a:cubicBezTo>
                <a:cubicBezTo>
                  <a:pt x="1313473" y="1077667"/>
                  <a:pt x="1313473" y="1390297"/>
                  <a:pt x="1313473" y="1403635"/>
                </a:cubicBezTo>
                <a:lnTo>
                  <a:pt x="1136886" y="1580223"/>
                </a:lnTo>
                <a:cubicBezTo>
                  <a:pt x="1125149" y="1572754"/>
                  <a:pt x="1110744" y="1568486"/>
                  <a:pt x="1095806" y="1568486"/>
                </a:cubicBezTo>
                <a:cubicBezTo>
                  <a:pt x="1075533" y="1568486"/>
                  <a:pt x="1056861" y="1577022"/>
                  <a:pt x="1042990" y="1591427"/>
                </a:cubicBezTo>
                <a:cubicBezTo>
                  <a:pt x="1029119" y="1605831"/>
                  <a:pt x="1021116" y="1625037"/>
                  <a:pt x="1021650" y="1644776"/>
                </a:cubicBezTo>
                <a:cubicBezTo>
                  <a:pt x="1022183" y="1686389"/>
                  <a:pt x="1056327" y="1719466"/>
                  <a:pt x="1097940" y="1718932"/>
                </a:cubicBezTo>
                <a:cubicBezTo>
                  <a:pt x="1139553" y="1718399"/>
                  <a:pt x="1172630" y="1684255"/>
                  <a:pt x="1172096" y="1642642"/>
                </a:cubicBezTo>
                <a:cubicBezTo>
                  <a:pt x="1172096" y="1628772"/>
                  <a:pt x="1167828" y="1615434"/>
                  <a:pt x="1160893" y="1604230"/>
                </a:cubicBezTo>
                <a:lnTo>
                  <a:pt x="1342816" y="1422307"/>
                </a:lnTo>
                <a:cubicBezTo>
                  <a:pt x="1346017" y="1419106"/>
                  <a:pt x="1347618" y="1414838"/>
                  <a:pt x="1347618" y="1410037"/>
                </a:cubicBezTo>
                <a:lnTo>
                  <a:pt x="1347618" y="1084069"/>
                </a:lnTo>
                <a:lnTo>
                  <a:pt x="1559417" y="872270"/>
                </a:lnTo>
                <a:lnTo>
                  <a:pt x="1585024" y="897878"/>
                </a:lnTo>
                <a:lnTo>
                  <a:pt x="1748809" y="734094"/>
                </a:lnTo>
                <a:lnTo>
                  <a:pt x="1837369" y="822655"/>
                </a:lnTo>
                <a:lnTo>
                  <a:pt x="1673585" y="986439"/>
                </a:lnTo>
                <a:lnTo>
                  <a:pt x="1700260" y="1013114"/>
                </a:lnTo>
                <a:lnTo>
                  <a:pt x="1612233" y="1101141"/>
                </a:lnTo>
                <a:cubicBezTo>
                  <a:pt x="1600496" y="1093672"/>
                  <a:pt x="1586625" y="1089404"/>
                  <a:pt x="1571687" y="1089938"/>
                </a:cubicBezTo>
                <a:cubicBezTo>
                  <a:pt x="1551414" y="1089938"/>
                  <a:pt x="1532742" y="1098474"/>
                  <a:pt x="1518870" y="1112878"/>
                </a:cubicBezTo>
                <a:cubicBezTo>
                  <a:pt x="1505000" y="1127283"/>
                  <a:pt x="1496997" y="1146489"/>
                  <a:pt x="1497531" y="1166228"/>
                </a:cubicBezTo>
                <a:cubicBezTo>
                  <a:pt x="1498064" y="1207841"/>
                  <a:pt x="1532208" y="1240918"/>
                  <a:pt x="1573821" y="1240384"/>
                </a:cubicBezTo>
                <a:cubicBezTo>
                  <a:pt x="1615434" y="1239851"/>
                  <a:pt x="1648511" y="1205707"/>
                  <a:pt x="1647977" y="1164094"/>
                </a:cubicBezTo>
                <a:cubicBezTo>
                  <a:pt x="1647977" y="1149690"/>
                  <a:pt x="1643709" y="1136885"/>
                  <a:pt x="1636774" y="1125682"/>
                </a:cubicBezTo>
                <a:lnTo>
                  <a:pt x="1724801" y="1037655"/>
                </a:lnTo>
                <a:lnTo>
                  <a:pt x="1751476" y="1064330"/>
                </a:lnTo>
                <a:lnTo>
                  <a:pt x="1915260" y="900546"/>
                </a:lnTo>
                <a:lnTo>
                  <a:pt x="1965942" y="951228"/>
                </a:lnTo>
                <a:cubicBezTo>
                  <a:pt x="1991550" y="942158"/>
                  <a:pt x="2019826" y="936823"/>
                  <a:pt x="2051836" y="936823"/>
                </a:cubicBezTo>
                <a:cubicBezTo>
                  <a:pt x="2083846" y="936823"/>
                  <a:pt x="2062506" y="937357"/>
                  <a:pt x="2067841" y="937891"/>
                </a:cubicBezTo>
                <a:cubicBezTo>
                  <a:pt x="2076376" y="887742"/>
                  <a:pt x="2098784" y="840794"/>
                  <a:pt x="2133994" y="805050"/>
                </a:cubicBezTo>
                <a:close/>
                <a:moveTo>
                  <a:pt x="601253" y="1192369"/>
                </a:moveTo>
                <a:cubicBezTo>
                  <a:pt x="587915" y="1192369"/>
                  <a:pt x="575645" y="1187034"/>
                  <a:pt x="566575" y="1177965"/>
                </a:cubicBezTo>
                <a:cubicBezTo>
                  <a:pt x="558040" y="1169429"/>
                  <a:pt x="552705" y="1157692"/>
                  <a:pt x="552171" y="1144355"/>
                </a:cubicBezTo>
                <a:cubicBezTo>
                  <a:pt x="552171" y="1131550"/>
                  <a:pt x="556973" y="1119280"/>
                  <a:pt x="566042" y="1110210"/>
                </a:cubicBezTo>
                <a:cubicBezTo>
                  <a:pt x="575111" y="1101141"/>
                  <a:pt x="586848" y="1095806"/>
                  <a:pt x="600186" y="1095806"/>
                </a:cubicBezTo>
                <a:cubicBezTo>
                  <a:pt x="626861" y="1095806"/>
                  <a:pt x="648734" y="1116613"/>
                  <a:pt x="648734" y="1143288"/>
                </a:cubicBezTo>
                <a:cubicBezTo>
                  <a:pt x="648734" y="1169963"/>
                  <a:pt x="627928" y="1191836"/>
                  <a:pt x="601253" y="1192369"/>
                </a:cubicBezTo>
                <a:close/>
                <a:moveTo>
                  <a:pt x="1098474" y="1691724"/>
                </a:moveTo>
                <a:cubicBezTo>
                  <a:pt x="1085136" y="1691724"/>
                  <a:pt x="1072866" y="1686389"/>
                  <a:pt x="1063796" y="1677320"/>
                </a:cubicBezTo>
                <a:cubicBezTo>
                  <a:pt x="1055260" y="1668784"/>
                  <a:pt x="1049925" y="1657047"/>
                  <a:pt x="1049925" y="1643709"/>
                </a:cubicBezTo>
                <a:cubicBezTo>
                  <a:pt x="1049925" y="1630905"/>
                  <a:pt x="1054727" y="1618635"/>
                  <a:pt x="1063796" y="1609565"/>
                </a:cubicBezTo>
                <a:cubicBezTo>
                  <a:pt x="1072866" y="1600496"/>
                  <a:pt x="1084603" y="1595161"/>
                  <a:pt x="1097940" y="1595161"/>
                </a:cubicBezTo>
                <a:cubicBezTo>
                  <a:pt x="1124615" y="1595161"/>
                  <a:pt x="1146488" y="1615967"/>
                  <a:pt x="1146488" y="1642642"/>
                </a:cubicBezTo>
                <a:cubicBezTo>
                  <a:pt x="1146488" y="1669317"/>
                  <a:pt x="1125682" y="1691191"/>
                  <a:pt x="1099007" y="1691724"/>
                </a:cubicBezTo>
                <a:close/>
              </a:path>
            </a:pathLst>
          </a:custGeom>
          <a:solidFill>
            <a:srgbClr val="FFFFFF">
              <a:alpha val="46000"/>
            </a:srgbClr>
          </a:solidFill>
          <a:ln w="5331" cap="flat">
            <a:noFill/>
            <a:prstDash val="solid"/>
            <a:miter/>
          </a:ln>
        </p:spPr>
        <p:txBody>
          <a:bodyPr rtlCol="0" anchor="ctr"/>
          <a:lstStyle/>
          <a:p>
            <a:endParaRPr lang="en-US"/>
          </a:p>
        </p:txBody>
      </p:sp>
      <p:pic>
        <p:nvPicPr>
          <p:cNvPr id="6" name="Picture Placeholder 5">
            <a:hlinkClick r:id="rId3"/>
            <a:extLst>
              <a:ext uri="{FF2B5EF4-FFF2-40B4-BE49-F238E27FC236}">
                <a16:creationId xmlns:a16="http://schemas.microsoft.com/office/drawing/2014/main" id="{B4108C73-F474-F9D3-A04A-EBB234CF3160}"/>
              </a:ext>
            </a:extLst>
          </p:cNvPr>
          <p:cNvPicPr>
            <a:picLocks noGrp="1" noChangeAspect="1"/>
          </p:cNvPicPr>
          <p:nvPr>
            <p:ph type="pic" sz="quarter" idx="44"/>
          </p:nvPr>
        </p:nvPicPr>
        <p:blipFill>
          <a:blip r:embed="rId4"/>
          <a:srcRect t="11015" b="11015"/>
          <a:stretch/>
        </p:blipFill>
        <p:spPr>
          <a:prstGeom prst="rect">
            <a:avLst/>
          </a:prstGeom>
          <a:solidFill>
            <a:srgbClr val="FFFFFF">
              <a:lumMod val="95000"/>
            </a:srgbClr>
          </a:solidFill>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0153838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293B28-B76B-F2C5-CB22-E7162C83D4BF}"/>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22E3836E-43C7-EFE5-0AC1-59BB271E2194}"/>
              </a:ext>
            </a:extLst>
          </p:cNvPr>
          <p:cNvSpPr>
            <a:spLocks noGrp="1"/>
          </p:cNvSpPr>
          <p:nvPr>
            <p:ph type="body" sz="quarter" idx="18"/>
          </p:nvPr>
        </p:nvSpPr>
        <p:spPr>
          <a:xfrm>
            <a:off x="518573" y="1726635"/>
            <a:ext cx="4639192" cy="4377696"/>
          </a:xfrm>
        </p:spPr>
        <p:txBody>
          <a:bodyPr/>
          <a:lstStyle/>
          <a:p>
            <a:pPr marL="0"/>
            <a:r>
              <a:rPr lang="en-GB" sz="2000" dirty="0"/>
              <a:t>Recent </a:t>
            </a:r>
            <a:r>
              <a:rPr lang="en-GB" sz="2000" dirty="0" err="1"/>
              <a:t>Cedefop</a:t>
            </a:r>
            <a:r>
              <a:rPr lang="en-GB" sz="2000" dirty="0"/>
              <a:t> analysis of European online job advertisements shows a striking trend: since the emergence of generative AI in late 2022, occupations relying on physical presence, manual expertise, and applied technical skills have actually increased their share of vacancies. AI is not replacing these jobs; it is changing how they are done. This means VET systems must equip learners not just with traditional vocational skills, but also with the AI literacy to use new tools confidently and critically in their trades.</a:t>
            </a:r>
          </a:p>
          <a:p>
            <a:pPr marL="0"/>
            <a:endParaRPr lang="en-GB" sz="2000" dirty="0"/>
          </a:p>
        </p:txBody>
      </p:sp>
      <p:sp>
        <p:nvSpPr>
          <p:cNvPr id="7" name="Text Placeholder 6">
            <a:extLst>
              <a:ext uri="{FF2B5EF4-FFF2-40B4-BE49-F238E27FC236}">
                <a16:creationId xmlns:a16="http://schemas.microsoft.com/office/drawing/2014/main" id="{56364719-65F3-98F8-86DB-8A7365C27A2B}"/>
              </a:ext>
            </a:extLst>
          </p:cNvPr>
          <p:cNvSpPr>
            <a:spLocks noGrp="1"/>
          </p:cNvSpPr>
          <p:nvPr>
            <p:ph type="body" sz="quarter" idx="16"/>
          </p:nvPr>
        </p:nvSpPr>
        <p:spPr>
          <a:xfrm>
            <a:off x="518573" y="439730"/>
            <a:ext cx="5287316" cy="1027582"/>
          </a:xfrm>
        </p:spPr>
        <p:txBody>
          <a:bodyPr/>
          <a:lstStyle/>
          <a:p>
            <a:r>
              <a:rPr lang="en-GB" dirty="0"/>
              <a:t>VET sits at the crossroads of the twin transitions</a:t>
            </a:r>
            <a:endParaRPr lang="en-IE" dirty="0"/>
          </a:p>
        </p:txBody>
      </p:sp>
      <p:sp>
        <p:nvSpPr>
          <p:cNvPr id="17" name="Freeform 16">
            <a:extLst>
              <a:ext uri="{FF2B5EF4-FFF2-40B4-BE49-F238E27FC236}">
                <a16:creationId xmlns:a16="http://schemas.microsoft.com/office/drawing/2014/main" id="{61A532DB-41EB-AAC1-B692-6DAB33DC01EB}"/>
              </a:ext>
            </a:extLst>
          </p:cNvPr>
          <p:cNvSpPr/>
          <p:nvPr/>
        </p:nvSpPr>
        <p:spPr>
          <a:xfrm rot="5551673">
            <a:off x="9464822" y="5119088"/>
            <a:ext cx="2447505" cy="1970486"/>
          </a:xfrm>
          <a:custGeom>
            <a:avLst/>
            <a:gdLst>
              <a:gd name="connsiteX0" fmla="*/ 2135061 w 2135061"/>
              <a:gd name="connsiteY0" fmla="*/ 804516 h 1718938"/>
              <a:gd name="connsiteX1" fmla="*/ 1330546 w 2135061"/>
              <a:gd name="connsiteY1" fmla="*/ 0 h 1718938"/>
              <a:gd name="connsiteX2" fmla="*/ 1316675 w 2135061"/>
              <a:gd name="connsiteY2" fmla="*/ 13871 h 1718938"/>
              <a:gd name="connsiteX3" fmla="*/ 1316675 w 2135061"/>
              <a:gd name="connsiteY3" fmla="*/ 300360 h 1718938"/>
              <a:gd name="connsiteX4" fmla="*/ 1340148 w 2135061"/>
              <a:gd name="connsiteY4" fmla="*/ 323833 h 1718938"/>
              <a:gd name="connsiteX5" fmla="*/ 1176364 w 2135061"/>
              <a:gd name="connsiteY5" fmla="*/ 487618 h 1718938"/>
              <a:gd name="connsiteX6" fmla="*/ 1201972 w 2135061"/>
              <a:gd name="connsiteY6" fmla="*/ 513225 h 1718938"/>
              <a:gd name="connsiteX7" fmla="*/ 988573 w 2135061"/>
              <a:gd name="connsiteY7" fmla="*/ 726625 h 1718938"/>
              <a:gd name="connsiteX8" fmla="*/ 323834 w 2135061"/>
              <a:gd name="connsiteY8" fmla="*/ 726625 h 1718938"/>
              <a:gd name="connsiteX9" fmla="*/ 311563 w 2135061"/>
              <a:gd name="connsiteY9" fmla="*/ 731426 h 1718938"/>
              <a:gd name="connsiteX10" fmla="*/ 114702 w 2135061"/>
              <a:gd name="connsiteY10" fmla="*/ 928288 h 1718938"/>
              <a:gd name="connsiteX11" fmla="*/ 76290 w 2135061"/>
              <a:gd name="connsiteY11" fmla="*/ 917084 h 1718938"/>
              <a:gd name="connsiteX12" fmla="*/ 0 w 2135061"/>
              <a:gd name="connsiteY12" fmla="*/ 991241 h 1718938"/>
              <a:gd name="connsiteX13" fmla="*/ 74156 w 2135061"/>
              <a:gd name="connsiteY13" fmla="*/ 1067531 h 1718938"/>
              <a:gd name="connsiteX14" fmla="*/ 127506 w 2135061"/>
              <a:gd name="connsiteY14" fmla="*/ 1046191 h 1718938"/>
              <a:gd name="connsiteX15" fmla="*/ 150447 w 2135061"/>
              <a:gd name="connsiteY15" fmla="*/ 993374 h 1718938"/>
              <a:gd name="connsiteX16" fmla="*/ 139243 w 2135061"/>
              <a:gd name="connsiteY16" fmla="*/ 952828 h 1718938"/>
              <a:gd name="connsiteX17" fmla="*/ 331303 w 2135061"/>
              <a:gd name="connsiteY17" fmla="*/ 760769 h 1718938"/>
              <a:gd name="connsiteX18" fmla="*/ 996042 w 2135061"/>
              <a:gd name="connsiteY18" fmla="*/ 760769 h 1718938"/>
              <a:gd name="connsiteX19" fmla="*/ 1008312 w 2135061"/>
              <a:gd name="connsiteY19" fmla="*/ 755967 h 1718938"/>
              <a:gd name="connsiteX20" fmla="*/ 1226513 w 2135061"/>
              <a:gd name="connsiteY20" fmla="*/ 537767 h 1718938"/>
              <a:gd name="connsiteX21" fmla="*/ 1254255 w 2135061"/>
              <a:gd name="connsiteY21" fmla="*/ 565509 h 1718938"/>
              <a:gd name="connsiteX22" fmla="*/ 1418039 w 2135061"/>
              <a:gd name="connsiteY22" fmla="*/ 401725 h 1718938"/>
              <a:gd name="connsiteX23" fmla="*/ 1506600 w 2135061"/>
              <a:gd name="connsiteY23" fmla="*/ 490285 h 1718938"/>
              <a:gd name="connsiteX24" fmla="*/ 1342816 w 2135061"/>
              <a:gd name="connsiteY24" fmla="*/ 654069 h 1718938"/>
              <a:gd name="connsiteX25" fmla="*/ 1368957 w 2135061"/>
              <a:gd name="connsiteY25" fmla="*/ 680211 h 1718938"/>
              <a:gd name="connsiteX26" fmla="*/ 1088337 w 2135061"/>
              <a:gd name="connsiteY26" fmla="*/ 960831 h 1718938"/>
              <a:gd name="connsiteX27" fmla="*/ 760236 w 2135061"/>
              <a:gd name="connsiteY27" fmla="*/ 960831 h 1718938"/>
              <a:gd name="connsiteX28" fmla="*/ 747965 w 2135061"/>
              <a:gd name="connsiteY28" fmla="*/ 965632 h 1718938"/>
              <a:gd name="connsiteX29" fmla="*/ 721824 w 2135061"/>
              <a:gd name="connsiteY29" fmla="*/ 991774 h 1718938"/>
              <a:gd name="connsiteX30" fmla="*/ 721824 w 2135061"/>
              <a:gd name="connsiteY30" fmla="*/ 991774 h 1718938"/>
              <a:gd name="connsiteX31" fmla="*/ 634863 w 2135061"/>
              <a:gd name="connsiteY31" fmla="*/ 1078201 h 1718938"/>
              <a:gd name="connsiteX32" fmla="*/ 600186 w 2135061"/>
              <a:gd name="connsiteY32" fmla="*/ 1069131 h 1718938"/>
              <a:gd name="connsiteX33" fmla="*/ 523896 w 2135061"/>
              <a:gd name="connsiteY33" fmla="*/ 1143288 h 1718938"/>
              <a:gd name="connsiteX34" fmla="*/ 598052 w 2135061"/>
              <a:gd name="connsiteY34" fmla="*/ 1219578 h 1718938"/>
              <a:gd name="connsiteX35" fmla="*/ 651402 w 2135061"/>
              <a:gd name="connsiteY35" fmla="*/ 1198238 h 1718938"/>
              <a:gd name="connsiteX36" fmla="*/ 674342 w 2135061"/>
              <a:gd name="connsiteY36" fmla="*/ 1145421 h 1718938"/>
              <a:gd name="connsiteX37" fmla="*/ 660471 w 2135061"/>
              <a:gd name="connsiteY37" fmla="*/ 1101141 h 1718938"/>
              <a:gd name="connsiteX38" fmla="*/ 667407 w 2135061"/>
              <a:gd name="connsiteY38" fmla="*/ 1094206 h 1718938"/>
              <a:gd name="connsiteX39" fmla="*/ 667407 w 2135061"/>
              <a:gd name="connsiteY39" fmla="*/ 1094206 h 1718938"/>
              <a:gd name="connsiteX40" fmla="*/ 766637 w 2135061"/>
              <a:gd name="connsiteY40" fmla="*/ 994975 h 1718938"/>
              <a:gd name="connsiteX41" fmla="*/ 1094739 w 2135061"/>
              <a:gd name="connsiteY41" fmla="*/ 994975 h 1718938"/>
              <a:gd name="connsiteX42" fmla="*/ 1107010 w 2135061"/>
              <a:gd name="connsiteY42" fmla="*/ 990173 h 1718938"/>
              <a:gd name="connsiteX43" fmla="*/ 1392431 w 2135061"/>
              <a:gd name="connsiteY43" fmla="*/ 704752 h 1718938"/>
              <a:gd name="connsiteX44" fmla="*/ 1419640 w 2135061"/>
              <a:gd name="connsiteY44" fmla="*/ 731960 h 1718938"/>
              <a:gd name="connsiteX45" fmla="*/ 1583424 w 2135061"/>
              <a:gd name="connsiteY45" fmla="*/ 568176 h 1718938"/>
              <a:gd name="connsiteX46" fmla="*/ 1671985 w 2135061"/>
              <a:gd name="connsiteY46" fmla="*/ 656737 h 1718938"/>
              <a:gd name="connsiteX47" fmla="*/ 1508200 w 2135061"/>
              <a:gd name="connsiteY47" fmla="*/ 820521 h 1718938"/>
              <a:gd name="connsiteX48" fmla="*/ 1535942 w 2135061"/>
              <a:gd name="connsiteY48" fmla="*/ 848263 h 1718938"/>
              <a:gd name="connsiteX49" fmla="*/ 1318808 w 2135061"/>
              <a:gd name="connsiteY49" fmla="*/ 1065396 h 1718938"/>
              <a:gd name="connsiteX50" fmla="*/ 1313473 w 2135061"/>
              <a:gd name="connsiteY50" fmla="*/ 1077667 h 1718938"/>
              <a:gd name="connsiteX51" fmla="*/ 1313473 w 2135061"/>
              <a:gd name="connsiteY51" fmla="*/ 1403635 h 1718938"/>
              <a:gd name="connsiteX52" fmla="*/ 1136886 w 2135061"/>
              <a:gd name="connsiteY52" fmla="*/ 1580223 h 1718938"/>
              <a:gd name="connsiteX53" fmla="*/ 1095806 w 2135061"/>
              <a:gd name="connsiteY53" fmla="*/ 1568486 h 1718938"/>
              <a:gd name="connsiteX54" fmla="*/ 1042990 w 2135061"/>
              <a:gd name="connsiteY54" fmla="*/ 1591427 h 1718938"/>
              <a:gd name="connsiteX55" fmla="*/ 1021650 w 2135061"/>
              <a:gd name="connsiteY55" fmla="*/ 1644776 h 1718938"/>
              <a:gd name="connsiteX56" fmla="*/ 1097940 w 2135061"/>
              <a:gd name="connsiteY56" fmla="*/ 1718932 h 1718938"/>
              <a:gd name="connsiteX57" fmla="*/ 1172096 w 2135061"/>
              <a:gd name="connsiteY57" fmla="*/ 1642642 h 1718938"/>
              <a:gd name="connsiteX58" fmla="*/ 1160893 w 2135061"/>
              <a:gd name="connsiteY58" fmla="*/ 1604230 h 1718938"/>
              <a:gd name="connsiteX59" fmla="*/ 1342816 w 2135061"/>
              <a:gd name="connsiteY59" fmla="*/ 1422307 h 1718938"/>
              <a:gd name="connsiteX60" fmla="*/ 1347618 w 2135061"/>
              <a:gd name="connsiteY60" fmla="*/ 1410037 h 1718938"/>
              <a:gd name="connsiteX61" fmla="*/ 1347618 w 2135061"/>
              <a:gd name="connsiteY61" fmla="*/ 1084069 h 1718938"/>
              <a:gd name="connsiteX62" fmla="*/ 1559417 w 2135061"/>
              <a:gd name="connsiteY62" fmla="*/ 872270 h 1718938"/>
              <a:gd name="connsiteX63" fmla="*/ 1585024 w 2135061"/>
              <a:gd name="connsiteY63" fmla="*/ 897878 h 1718938"/>
              <a:gd name="connsiteX64" fmla="*/ 1748809 w 2135061"/>
              <a:gd name="connsiteY64" fmla="*/ 734094 h 1718938"/>
              <a:gd name="connsiteX65" fmla="*/ 1837369 w 2135061"/>
              <a:gd name="connsiteY65" fmla="*/ 822655 h 1718938"/>
              <a:gd name="connsiteX66" fmla="*/ 1673585 w 2135061"/>
              <a:gd name="connsiteY66" fmla="*/ 986439 h 1718938"/>
              <a:gd name="connsiteX67" fmla="*/ 1700260 w 2135061"/>
              <a:gd name="connsiteY67" fmla="*/ 1013114 h 1718938"/>
              <a:gd name="connsiteX68" fmla="*/ 1612233 w 2135061"/>
              <a:gd name="connsiteY68" fmla="*/ 1101141 h 1718938"/>
              <a:gd name="connsiteX69" fmla="*/ 1571687 w 2135061"/>
              <a:gd name="connsiteY69" fmla="*/ 1089938 h 1718938"/>
              <a:gd name="connsiteX70" fmla="*/ 1518870 w 2135061"/>
              <a:gd name="connsiteY70" fmla="*/ 1112878 h 1718938"/>
              <a:gd name="connsiteX71" fmla="*/ 1497531 w 2135061"/>
              <a:gd name="connsiteY71" fmla="*/ 1166228 h 1718938"/>
              <a:gd name="connsiteX72" fmla="*/ 1573821 w 2135061"/>
              <a:gd name="connsiteY72" fmla="*/ 1240384 h 1718938"/>
              <a:gd name="connsiteX73" fmla="*/ 1647977 w 2135061"/>
              <a:gd name="connsiteY73" fmla="*/ 1164094 h 1718938"/>
              <a:gd name="connsiteX74" fmla="*/ 1636774 w 2135061"/>
              <a:gd name="connsiteY74" fmla="*/ 1125682 h 1718938"/>
              <a:gd name="connsiteX75" fmla="*/ 1724801 w 2135061"/>
              <a:gd name="connsiteY75" fmla="*/ 1037655 h 1718938"/>
              <a:gd name="connsiteX76" fmla="*/ 1751476 w 2135061"/>
              <a:gd name="connsiteY76" fmla="*/ 1064330 h 1718938"/>
              <a:gd name="connsiteX77" fmla="*/ 1915260 w 2135061"/>
              <a:gd name="connsiteY77" fmla="*/ 900546 h 1718938"/>
              <a:gd name="connsiteX78" fmla="*/ 1965942 w 2135061"/>
              <a:gd name="connsiteY78" fmla="*/ 951228 h 1718938"/>
              <a:gd name="connsiteX79" fmla="*/ 2051836 w 2135061"/>
              <a:gd name="connsiteY79" fmla="*/ 936823 h 1718938"/>
              <a:gd name="connsiteX80" fmla="*/ 2067841 w 2135061"/>
              <a:gd name="connsiteY80" fmla="*/ 937891 h 1718938"/>
              <a:gd name="connsiteX81" fmla="*/ 2133994 w 2135061"/>
              <a:gd name="connsiteY81" fmla="*/ 805050 h 1718938"/>
              <a:gd name="connsiteX82" fmla="*/ 601253 w 2135061"/>
              <a:gd name="connsiteY82" fmla="*/ 1192369 h 1718938"/>
              <a:gd name="connsiteX83" fmla="*/ 566575 w 2135061"/>
              <a:gd name="connsiteY83" fmla="*/ 1177965 h 1718938"/>
              <a:gd name="connsiteX84" fmla="*/ 552171 w 2135061"/>
              <a:gd name="connsiteY84" fmla="*/ 1144355 h 1718938"/>
              <a:gd name="connsiteX85" fmla="*/ 566042 w 2135061"/>
              <a:gd name="connsiteY85" fmla="*/ 1110210 h 1718938"/>
              <a:gd name="connsiteX86" fmla="*/ 600186 w 2135061"/>
              <a:gd name="connsiteY86" fmla="*/ 1095806 h 1718938"/>
              <a:gd name="connsiteX87" fmla="*/ 648734 w 2135061"/>
              <a:gd name="connsiteY87" fmla="*/ 1143288 h 1718938"/>
              <a:gd name="connsiteX88" fmla="*/ 601253 w 2135061"/>
              <a:gd name="connsiteY88" fmla="*/ 1192369 h 1718938"/>
              <a:gd name="connsiteX89" fmla="*/ 1098474 w 2135061"/>
              <a:gd name="connsiteY89" fmla="*/ 1691724 h 1718938"/>
              <a:gd name="connsiteX90" fmla="*/ 1063796 w 2135061"/>
              <a:gd name="connsiteY90" fmla="*/ 1677320 h 1718938"/>
              <a:gd name="connsiteX91" fmla="*/ 1049925 w 2135061"/>
              <a:gd name="connsiteY91" fmla="*/ 1643709 h 1718938"/>
              <a:gd name="connsiteX92" fmla="*/ 1063796 w 2135061"/>
              <a:gd name="connsiteY92" fmla="*/ 1609565 h 1718938"/>
              <a:gd name="connsiteX93" fmla="*/ 1097940 w 2135061"/>
              <a:gd name="connsiteY93" fmla="*/ 1595161 h 1718938"/>
              <a:gd name="connsiteX94" fmla="*/ 1146488 w 2135061"/>
              <a:gd name="connsiteY94" fmla="*/ 1642642 h 1718938"/>
              <a:gd name="connsiteX95" fmla="*/ 1099007 w 2135061"/>
              <a:gd name="connsiteY95" fmla="*/ 1691724 h 171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135061" h="1718938">
                <a:moveTo>
                  <a:pt x="2135061" y="804516"/>
                </a:moveTo>
                <a:lnTo>
                  <a:pt x="1330546" y="0"/>
                </a:lnTo>
                <a:lnTo>
                  <a:pt x="1316675" y="13871"/>
                </a:lnTo>
                <a:cubicBezTo>
                  <a:pt x="1237717" y="92829"/>
                  <a:pt x="1237717" y="220869"/>
                  <a:pt x="1316675" y="300360"/>
                </a:cubicBezTo>
                <a:lnTo>
                  <a:pt x="1340148" y="323833"/>
                </a:lnTo>
                <a:lnTo>
                  <a:pt x="1176364" y="487618"/>
                </a:lnTo>
                <a:lnTo>
                  <a:pt x="1201972" y="513225"/>
                </a:lnTo>
                <a:lnTo>
                  <a:pt x="988573" y="726625"/>
                </a:lnTo>
                <a:cubicBezTo>
                  <a:pt x="974702" y="726625"/>
                  <a:pt x="323834" y="726625"/>
                  <a:pt x="323834" y="726625"/>
                </a:cubicBezTo>
                <a:cubicBezTo>
                  <a:pt x="319032" y="726625"/>
                  <a:pt x="314764" y="728226"/>
                  <a:pt x="311563" y="731426"/>
                </a:cubicBezTo>
                <a:lnTo>
                  <a:pt x="114702" y="928288"/>
                </a:lnTo>
                <a:cubicBezTo>
                  <a:pt x="103499" y="921352"/>
                  <a:pt x="90161" y="917084"/>
                  <a:pt x="76290" y="917084"/>
                </a:cubicBezTo>
                <a:cubicBezTo>
                  <a:pt x="34677" y="916551"/>
                  <a:pt x="533" y="949628"/>
                  <a:pt x="0" y="991241"/>
                </a:cubicBezTo>
                <a:cubicBezTo>
                  <a:pt x="0" y="1032853"/>
                  <a:pt x="33077" y="1066997"/>
                  <a:pt x="74156" y="1067531"/>
                </a:cubicBezTo>
                <a:cubicBezTo>
                  <a:pt x="94429" y="1067531"/>
                  <a:pt x="113102" y="1060061"/>
                  <a:pt x="127506" y="1046191"/>
                </a:cubicBezTo>
                <a:cubicBezTo>
                  <a:pt x="141911" y="1032320"/>
                  <a:pt x="149913" y="1013114"/>
                  <a:pt x="150447" y="993374"/>
                </a:cubicBezTo>
                <a:cubicBezTo>
                  <a:pt x="150447" y="978437"/>
                  <a:pt x="146712" y="964566"/>
                  <a:pt x="139243" y="952828"/>
                </a:cubicBezTo>
                <a:lnTo>
                  <a:pt x="331303" y="760769"/>
                </a:lnTo>
                <a:lnTo>
                  <a:pt x="996042" y="760769"/>
                </a:lnTo>
                <a:cubicBezTo>
                  <a:pt x="1000843" y="760769"/>
                  <a:pt x="1005111" y="759169"/>
                  <a:pt x="1008312" y="755967"/>
                </a:cubicBezTo>
                <a:lnTo>
                  <a:pt x="1226513" y="537767"/>
                </a:lnTo>
                <a:lnTo>
                  <a:pt x="1254255" y="565509"/>
                </a:lnTo>
                <a:lnTo>
                  <a:pt x="1418039" y="401725"/>
                </a:lnTo>
                <a:lnTo>
                  <a:pt x="1506600" y="490285"/>
                </a:lnTo>
                <a:lnTo>
                  <a:pt x="1342816" y="654069"/>
                </a:lnTo>
                <a:lnTo>
                  <a:pt x="1368957" y="680211"/>
                </a:lnTo>
                <a:lnTo>
                  <a:pt x="1088337" y="960831"/>
                </a:lnTo>
                <a:cubicBezTo>
                  <a:pt x="1074466" y="960831"/>
                  <a:pt x="760236" y="960831"/>
                  <a:pt x="760236" y="960831"/>
                </a:cubicBezTo>
                <a:cubicBezTo>
                  <a:pt x="755434" y="960831"/>
                  <a:pt x="751166" y="962432"/>
                  <a:pt x="747965" y="965632"/>
                </a:cubicBezTo>
                <a:lnTo>
                  <a:pt x="721824" y="991774"/>
                </a:lnTo>
                <a:lnTo>
                  <a:pt x="721824" y="991774"/>
                </a:lnTo>
                <a:cubicBezTo>
                  <a:pt x="721824" y="991774"/>
                  <a:pt x="634863" y="1078201"/>
                  <a:pt x="634863" y="1078201"/>
                </a:cubicBezTo>
                <a:cubicBezTo>
                  <a:pt x="624727" y="1072866"/>
                  <a:pt x="612990" y="1069131"/>
                  <a:pt x="600186" y="1069131"/>
                </a:cubicBezTo>
                <a:cubicBezTo>
                  <a:pt x="558573" y="1068598"/>
                  <a:pt x="524429" y="1101675"/>
                  <a:pt x="523896" y="1143288"/>
                </a:cubicBezTo>
                <a:cubicBezTo>
                  <a:pt x="523362" y="1184900"/>
                  <a:pt x="556439" y="1219044"/>
                  <a:pt x="598052" y="1219578"/>
                </a:cubicBezTo>
                <a:cubicBezTo>
                  <a:pt x="618325" y="1219578"/>
                  <a:pt x="636997" y="1212109"/>
                  <a:pt x="651402" y="1198238"/>
                </a:cubicBezTo>
                <a:cubicBezTo>
                  <a:pt x="665806" y="1184367"/>
                  <a:pt x="673809" y="1165161"/>
                  <a:pt x="674342" y="1145421"/>
                </a:cubicBezTo>
                <a:cubicBezTo>
                  <a:pt x="674342" y="1128883"/>
                  <a:pt x="669541" y="1113411"/>
                  <a:pt x="660471" y="1101141"/>
                </a:cubicBezTo>
                <a:lnTo>
                  <a:pt x="667407" y="1094206"/>
                </a:lnTo>
                <a:lnTo>
                  <a:pt x="667407" y="1094206"/>
                </a:lnTo>
                <a:cubicBezTo>
                  <a:pt x="667407" y="1094206"/>
                  <a:pt x="766637" y="994975"/>
                  <a:pt x="766637" y="994975"/>
                </a:cubicBezTo>
                <a:cubicBezTo>
                  <a:pt x="780508" y="994975"/>
                  <a:pt x="1094739" y="994975"/>
                  <a:pt x="1094739" y="994975"/>
                </a:cubicBezTo>
                <a:cubicBezTo>
                  <a:pt x="1099541" y="994975"/>
                  <a:pt x="1103809" y="993374"/>
                  <a:pt x="1107010" y="990173"/>
                </a:cubicBezTo>
                <a:lnTo>
                  <a:pt x="1392431" y="704752"/>
                </a:lnTo>
                <a:lnTo>
                  <a:pt x="1419640" y="731960"/>
                </a:lnTo>
                <a:lnTo>
                  <a:pt x="1583424" y="568176"/>
                </a:lnTo>
                <a:lnTo>
                  <a:pt x="1671985" y="656737"/>
                </a:lnTo>
                <a:lnTo>
                  <a:pt x="1508200" y="820521"/>
                </a:lnTo>
                <a:lnTo>
                  <a:pt x="1535942" y="848263"/>
                </a:lnTo>
                <a:lnTo>
                  <a:pt x="1318808" y="1065396"/>
                </a:lnTo>
                <a:cubicBezTo>
                  <a:pt x="1315608" y="1068598"/>
                  <a:pt x="1314007" y="1072866"/>
                  <a:pt x="1313473" y="1077667"/>
                </a:cubicBezTo>
                <a:cubicBezTo>
                  <a:pt x="1313473" y="1077667"/>
                  <a:pt x="1313473" y="1390297"/>
                  <a:pt x="1313473" y="1403635"/>
                </a:cubicBezTo>
                <a:lnTo>
                  <a:pt x="1136886" y="1580223"/>
                </a:lnTo>
                <a:cubicBezTo>
                  <a:pt x="1125149" y="1572754"/>
                  <a:pt x="1110744" y="1568486"/>
                  <a:pt x="1095806" y="1568486"/>
                </a:cubicBezTo>
                <a:cubicBezTo>
                  <a:pt x="1075533" y="1568486"/>
                  <a:pt x="1056861" y="1577022"/>
                  <a:pt x="1042990" y="1591427"/>
                </a:cubicBezTo>
                <a:cubicBezTo>
                  <a:pt x="1029119" y="1605831"/>
                  <a:pt x="1021116" y="1625037"/>
                  <a:pt x="1021650" y="1644776"/>
                </a:cubicBezTo>
                <a:cubicBezTo>
                  <a:pt x="1022183" y="1686389"/>
                  <a:pt x="1056327" y="1719466"/>
                  <a:pt x="1097940" y="1718932"/>
                </a:cubicBezTo>
                <a:cubicBezTo>
                  <a:pt x="1139553" y="1718399"/>
                  <a:pt x="1172630" y="1684255"/>
                  <a:pt x="1172096" y="1642642"/>
                </a:cubicBezTo>
                <a:cubicBezTo>
                  <a:pt x="1172096" y="1628772"/>
                  <a:pt x="1167828" y="1615434"/>
                  <a:pt x="1160893" y="1604230"/>
                </a:cubicBezTo>
                <a:lnTo>
                  <a:pt x="1342816" y="1422307"/>
                </a:lnTo>
                <a:cubicBezTo>
                  <a:pt x="1346017" y="1419106"/>
                  <a:pt x="1347618" y="1414838"/>
                  <a:pt x="1347618" y="1410037"/>
                </a:cubicBezTo>
                <a:lnTo>
                  <a:pt x="1347618" y="1084069"/>
                </a:lnTo>
                <a:lnTo>
                  <a:pt x="1559417" y="872270"/>
                </a:lnTo>
                <a:lnTo>
                  <a:pt x="1585024" y="897878"/>
                </a:lnTo>
                <a:lnTo>
                  <a:pt x="1748809" y="734094"/>
                </a:lnTo>
                <a:lnTo>
                  <a:pt x="1837369" y="822655"/>
                </a:lnTo>
                <a:lnTo>
                  <a:pt x="1673585" y="986439"/>
                </a:lnTo>
                <a:lnTo>
                  <a:pt x="1700260" y="1013114"/>
                </a:lnTo>
                <a:lnTo>
                  <a:pt x="1612233" y="1101141"/>
                </a:lnTo>
                <a:cubicBezTo>
                  <a:pt x="1600496" y="1093672"/>
                  <a:pt x="1586625" y="1089404"/>
                  <a:pt x="1571687" y="1089938"/>
                </a:cubicBezTo>
                <a:cubicBezTo>
                  <a:pt x="1551414" y="1089938"/>
                  <a:pt x="1532742" y="1098474"/>
                  <a:pt x="1518870" y="1112878"/>
                </a:cubicBezTo>
                <a:cubicBezTo>
                  <a:pt x="1505000" y="1127283"/>
                  <a:pt x="1496997" y="1146489"/>
                  <a:pt x="1497531" y="1166228"/>
                </a:cubicBezTo>
                <a:cubicBezTo>
                  <a:pt x="1498064" y="1207841"/>
                  <a:pt x="1532208" y="1240918"/>
                  <a:pt x="1573821" y="1240384"/>
                </a:cubicBezTo>
                <a:cubicBezTo>
                  <a:pt x="1615434" y="1239851"/>
                  <a:pt x="1648511" y="1205707"/>
                  <a:pt x="1647977" y="1164094"/>
                </a:cubicBezTo>
                <a:cubicBezTo>
                  <a:pt x="1647977" y="1149690"/>
                  <a:pt x="1643709" y="1136885"/>
                  <a:pt x="1636774" y="1125682"/>
                </a:cubicBezTo>
                <a:lnTo>
                  <a:pt x="1724801" y="1037655"/>
                </a:lnTo>
                <a:lnTo>
                  <a:pt x="1751476" y="1064330"/>
                </a:lnTo>
                <a:lnTo>
                  <a:pt x="1915260" y="900546"/>
                </a:lnTo>
                <a:lnTo>
                  <a:pt x="1965942" y="951228"/>
                </a:lnTo>
                <a:cubicBezTo>
                  <a:pt x="1991550" y="942158"/>
                  <a:pt x="2019826" y="936823"/>
                  <a:pt x="2051836" y="936823"/>
                </a:cubicBezTo>
                <a:cubicBezTo>
                  <a:pt x="2083846" y="936823"/>
                  <a:pt x="2062506" y="937357"/>
                  <a:pt x="2067841" y="937891"/>
                </a:cubicBezTo>
                <a:cubicBezTo>
                  <a:pt x="2076376" y="887742"/>
                  <a:pt x="2098784" y="840794"/>
                  <a:pt x="2133994" y="805050"/>
                </a:cubicBezTo>
                <a:close/>
                <a:moveTo>
                  <a:pt x="601253" y="1192369"/>
                </a:moveTo>
                <a:cubicBezTo>
                  <a:pt x="587915" y="1192369"/>
                  <a:pt x="575645" y="1187034"/>
                  <a:pt x="566575" y="1177965"/>
                </a:cubicBezTo>
                <a:cubicBezTo>
                  <a:pt x="558040" y="1169429"/>
                  <a:pt x="552705" y="1157692"/>
                  <a:pt x="552171" y="1144355"/>
                </a:cubicBezTo>
                <a:cubicBezTo>
                  <a:pt x="552171" y="1131550"/>
                  <a:pt x="556973" y="1119280"/>
                  <a:pt x="566042" y="1110210"/>
                </a:cubicBezTo>
                <a:cubicBezTo>
                  <a:pt x="575111" y="1101141"/>
                  <a:pt x="586848" y="1095806"/>
                  <a:pt x="600186" y="1095806"/>
                </a:cubicBezTo>
                <a:cubicBezTo>
                  <a:pt x="626861" y="1095806"/>
                  <a:pt x="648734" y="1116613"/>
                  <a:pt x="648734" y="1143288"/>
                </a:cubicBezTo>
                <a:cubicBezTo>
                  <a:pt x="648734" y="1169963"/>
                  <a:pt x="627928" y="1191836"/>
                  <a:pt x="601253" y="1192369"/>
                </a:cubicBezTo>
                <a:close/>
                <a:moveTo>
                  <a:pt x="1098474" y="1691724"/>
                </a:moveTo>
                <a:cubicBezTo>
                  <a:pt x="1085136" y="1691724"/>
                  <a:pt x="1072866" y="1686389"/>
                  <a:pt x="1063796" y="1677320"/>
                </a:cubicBezTo>
                <a:cubicBezTo>
                  <a:pt x="1055260" y="1668784"/>
                  <a:pt x="1049925" y="1657047"/>
                  <a:pt x="1049925" y="1643709"/>
                </a:cubicBezTo>
                <a:cubicBezTo>
                  <a:pt x="1049925" y="1630905"/>
                  <a:pt x="1054727" y="1618635"/>
                  <a:pt x="1063796" y="1609565"/>
                </a:cubicBezTo>
                <a:cubicBezTo>
                  <a:pt x="1072866" y="1600496"/>
                  <a:pt x="1084603" y="1595161"/>
                  <a:pt x="1097940" y="1595161"/>
                </a:cubicBezTo>
                <a:cubicBezTo>
                  <a:pt x="1124615" y="1595161"/>
                  <a:pt x="1146488" y="1615967"/>
                  <a:pt x="1146488" y="1642642"/>
                </a:cubicBezTo>
                <a:cubicBezTo>
                  <a:pt x="1146488" y="1669317"/>
                  <a:pt x="1125682" y="1691191"/>
                  <a:pt x="1099007" y="1691724"/>
                </a:cubicBezTo>
                <a:close/>
              </a:path>
            </a:pathLst>
          </a:custGeom>
          <a:solidFill>
            <a:srgbClr val="FFFFFF">
              <a:alpha val="46000"/>
            </a:srgbClr>
          </a:solidFill>
          <a:ln w="5331" cap="flat">
            <a:noFill/>
            <a:prstDash val="solid"/>
            <a:miter/>
          </a:ln>
        </p:spPr>
        <p:txBody>
          <a:bodyPr rtlCol="0" anchor="ctr"/>
          <a:lstStyle/>
          <a:p>
            <a:endParaRPr lang="en-US"/>
          </a:p>
        </p:txBody>
      </p:sp>
      <p:pic>
        <p:nvPicPr>
          <p:cNvPr id="5" name="Picture Placeholder 4" descr="A hand holding a leaf&#10;&#10;AI-generated content may be incorrect.">
            <a:extLst>
              <a:ext uri="{FF2B5EF4-FFF2-40B4-BE49-F238E27FC236}">
                <a16:creationId xmlns:a16="http://schemas.microsoft.com/office/drawing/2014/main" id="{29EC291E-6643-297F-F8EC-D82A9136C553}"/>
              </a:ext>
            </a:extLst>
          </p:cNvPr>
          <p:cNvPicPr>
            <a:picLocks noGrp="1" noChangeAspect="1"/>
          </p:cNvPicPr>
          <p:nvPr>
            <p:ph type="pic" sz="quarter" idx="44"/>
          </p:nvPr>
        </p:nvPicPr>
        <p:blipFill>
          <a:blip r:embed="rId3" cstate="screen">
            <a:extLst>
              <a:ext uri="{28A0092B-C50C-407E-A947-70E740481C1C}">
                <a14:useLocalDpi xmlns:a14="http://schemas.microsoft.com/office/drawing/2010/main"/>
              </a:ext>
            </a:extLst>
          </a:blip>
          <a:srcRect/>
          <a:stretch>
            <a:fillRect/>
          </a:stretch>
        </p:blipFill>
        <p:spPr>
          <a:xfrm>
            <a:off x="5888002" y="439730"/>
            <a:ext cx="5660531" cy="6045736"/>
          </a:xfrm>
        </p:spPr>
      </p:pic>
    </p:spTree>
    <p:extLst>
      <p:ext uri="{BB962C8B-B14F-4D97-AF65-F5344CB8AC3E}">
        <p14:creationId xmlns:p14="http://schemas.microsoft.com/office/powerpoint/2010/main" val="3885771660"/>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urviving digital -  landscape powerpoint.potx" id="{1D4B4119-D1A6-FE49-944E-44D0450B8D70}" vid="{BE5704CA-28D9-BF4E-9D78-EE5BB389335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202075A42567844860B0528BA6E2D9A" ma:contentTypeVersion="12" ma:contentTypeDescription="Create a new document." ma:contentTypeScope="" ma:versionID="2694f9c5156d155576ceaa30373d4527">
  <xsd:schema xmlns:xsd="http://www.w3.org/2001/XMLSchema" xmlns:xs="http://www.w3.org/2001/XMLSchema" xmlns:p="http://schemas.microsoft.com/office/2006/metadata/properties" xmlns:ns2="92a36596-4c27-4ea1-9f04-71a23c4554a9" xmlns:ns3="558b41f4-9262-4964-9013-127d98c85303" targetNamespace="http://schemas.microsoft.com/office/2006/metadata/properties" ma:root="true" ma:fieldsID="6a69e07572b3f3bca6df0441b2cdcc15" ns2:_="" ns3:_="">
    <xsd:import namespace="92a36596-4c27-4ea1-9f04-71a23c4554a9"/>
    <xsd:import namespace="558b41f4-9262-4964-9013-127d98c85303"/>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2a36596-4c27-4ea1-9f04-71a23c4554a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75f1a9de-88f8-493e-beca-db2515e1193d"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58b41f4-9262-4964-9013-127d98c85303"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88594747-aaa1-4ddf-847f-3e17b26a7ddb}" ma:internalName="TaxCatchAll" ma:showField="CatchAllData" ma:web="558b41f4-9262-4964-9013-127d98c8530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558b41f4-9262-4964-9013-127d98c85303" xsi:nil="true"/>
    <lcf76f155ced4ddcb4097134ff3c332f xmlns="92a36596-4c27-4ea1-9f04-71a23c4554a9">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ABC909AF-16D0-4E30-AFF4-FB5DAE7351D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2a36596-4c27-4ea1-9f04-71a23c4554a9"/>
    <ds:schemaRef ds:uri="558b41f4-9262-4964-9013-127d98c8530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20B9360-EF56-4D99-A979-1802AE68FFA0}">
  <ds:schemaRefs>
    <ds:schemaRef ds:uri="http://schemas.microsoft.com/sharepoint/v3/contenttype/forms"/>
  </ds:schemaRefs>
</ds:datastoreItem>
</file>

<file path=customXml/itemProps3.xml><?xml version="1.0" encoding="utf-8"?>
<ds:datastoreItem xmlns:ds="http://schemas.openxmlformats.org/officeDocument/2006/customXml" ds:itemID="{F3DE2731-B093-4DDD-AC1F-7157F667DDAE}">
  <ds:schemaRefs>
    <ds:schemaRef ds:uri="http://schemas.microsoft.com/office/2006/metadata/properties"/>
    <ds:schemaRef ds:uri="http://schemas.microsoft.com/office/infopath/2007/PartnerControls"/>
    <ds:schemaRef ds:uri="558b41f4-9262-4964-9013-127d98c85303"/>
    <ds:schemaRef ds:uri="92a36596-4c27-4ea1-9f04-71a23c4554a9"/>
  </ds:schemaRefs>
</ds:datastoreItem>
</file>

<file path=docProps/app.xml><?xml version="1.0" encoding="utf-8"?>
<Properties xmlns="http://schemas.openxmlformats.org/officeDocument/2006/extended-properties" xmlns:vt="http://schemas.openxmlformats.org/officeDocument/2006/docPropsVTypes">
  <Template>Office Theme</Template>
  <TotalTime>1606</TotalTime>
  <Words>5030</Words>
  <Application>Microsoft Office PowerPoint</Application>
  <PresentationFormat>Widescreen</PresentationFormat>
  <Paragraphs>273</Paragraphs>
  <Slides>49</Slides>
  <Notes>35</Notes>
  <HiddenSlides>0</HiddenSlides>
  <MMClips>0</MMClips>
  <ScaleCrop>false</ScaleCrop>
  <HeadingPairs>
    <vt:vector size="4" baseType="variant">
      <vt:variant>
        <vt:lpstr>Theme</vt:lpstr>
      </vt:variant>
      <vt:variant>
        <vt:i4>1</vt:i4>
      </vt:variant>
      <vt:variant>
        <vt:lpstr>Slide Titles</vt:lpstr>
      </vt:variant>
      <vt:variant>
        <vt:i4>49</vt:i4>
      </vt:variant>
    </vt:vector>
  </HeadingPairs>
  <TitlesOfParts>
    <vt:vector size="50"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Laurence Cole</cp:lastModifiedBy>
  <cp:revision>23</cp:revision>
  <dcterms:created xsi:type="dcterms:W3CDTF">2022-05-09T10:29:33Z</dcterms:created>
  <dcterms:modified xsi:type="dcterms:W3CDTF">2026-04-16T09:36:15Z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0x0101001202075A42567844860B0528BA6E2D9A</vt:lpwstr>
  </property>
  <property fmtid="{D5CDD505-2E9C-101B-9397-08002B2CF9AE}" pid="3" name="MediaServiceImageTags">
    <vt:lpwstr/>
  </property>
</Properties>
</file>